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1" r:id="rId3"/>
    <p:sldId id="269" r:id="rId4"/>
    <p:sldId id="270" r:id="rId5"/>
    <p:sldId id="271" r:id="rId6"/>
    <p:sldId id="259" r:id="rId7"/>
    <p:sldId id="262" r:id="rId8"/>
    <p:sldId id="263" r:id="rId9"/>
    <p:sldId id="264" r:id="rId10"/>
    <p:sldId id="257" r:id="rId11"/>
    <p:sldId id="266" r:id="rId12"/>
    <p:sldId id="272" r:id="rId13"/>
    <p:sldId id="258" r:id="rId14"/>
    <p:sldId id="268" r:id="rId15"/>
    <p:sldId id="265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39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campus.ad.csulb.edu\chhs\chhs-share\deans\Academics\Data%20Coordinator\Data%20Fellows\Pre-Nursing%20Grad%20Rates%20WI%20University%201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smtClean="0"/>
              <a:t>Degrees</a:t>
            </a:r>
            <a:r>
              <a:rPr lang="en-US" baseline="0" dirty="0" smtClean="0"/>
              <a:t> </a:t>
            </a:r>
            <a:r>
              <a:rPr lang="en-US" baseline="0" dirty="0"/>
              <a:t>Awarded to </a:t>
            </a:r>
            <a:r>
              <a:rPr lang="en-US" baseline="0" dirty="0" smtClean="0"/>
              <a:t>Pre-Nurses </a:t>
            </a:r>
          </a:p>
          <a:p>
            <a:pPr>
              <a:defRPr/>
            </a:pPr>
            <a:r>
              <a:rPr lang="en-US" baseline="0" dirty="0" smtClean="0"/>
              <a:t>(Annotated List) 2011-2013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pieChart>
        <c:varyColors val="1"/>
        <c:ser>
          <c:idx val="0"/>
          <c:order val="0"/>
          <c:explosion val="3"/>
          <c:dPt>
            <c:idx val="0"/>
            <c:bubble3D val="0"/>
            <c:spPr>
              <a:solidFill>
                <a:schemeClr val="accent1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789E-428B-9328-859E25A414B6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789E-428B-9328-859E25A414B6}"/>
              </c:ext>
            </c:extLst>
          </c:dPt>
          <c:dPt>
            <c:idx val="2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789E-428B-9328-859E25A414B6}"/>
              </c:ext>
            </c:extLst>
          </c:dPt>
          <c:dPt>
            <c:idx val="3"/>
            <c:bubble3D val="0"/>
            <c:spPr>
              <a:solidFill>
                <a:schemeClr val="accent4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789E-428B-9328-859E25A414B6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Sheet1!$D$19:$D$22</c:f>
              <c:strCache>
                <c:ptCount val="4"/>
                <c:pt idx="0">
                  <c:v>FCS Child Dev Family Stds BA</c:v>
                </c:pt>
                <c:pt idx="1">
                  <c:v>Health Care Administration BS</c:v>
                </c:pt>
                <c:pt idx="2">
                  <c:v>Health Science BS</c:v>
                </c:pt>
                <c:pt idx="3">
                  <c:v>Nursing Basic BS </c:v>
                </c:pt>
              </c:strCache>
            </c:strRef>
          </c:cat>
          <c:val>
            <c:numRef>
              <c:f>Sheet1!$E$19:$E$22</c:f>
              <c:numCache>
                <c:formatCode>General</c:formatCode>
                <c:ptCount val="4"/>
                <c:pt idx="0">
                  <c:v>44</c:v>
                </c:pt>
                <c:pt idx="1">
                  <c:v>113</c:v>
                </c:pt>
                <c:pt idx="2">
                  <c:v>69</c:v>
                </c:pt>
                <c:pt idx="3">
                  <c:v>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789E-428B-9328-859E25A414B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_rels/drawing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1B7A711-2D53-45FA-A700-1B880FC781F9}" type="doc">
      <dgm:prSet loTypeId="urn:microsoft.com/office/officeart/2005/8/layout/hProcess6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n-US"/>
        </a:p>
      </dgm:t>
    </dgm:pt>
    <dgm:pt modelId="{07C572CA-C486-462F-9954-2C9F8802B163}">
      <dgm:prSet phldrT="[Text]"/>
      <dgm:spPr/>
      <dgm:t>
        <a:bodyPr/>
        <a:lstStyle/>
        <a:p>
          <a:r>
            <a:rPr lang="en-US" dirty="0" smtClean="0"/>
            <a:t>Admitted</a:t>
          </a:r>
          <a:endParaRPr lang="en-US" dirty="0"/>
        </a:p>
      </dgm:t>
    </dgm:pt>
    <dgm:pt modelId="{0437514F-4CAF-463A-A3B3-AAC974C7067B}" type="parTrans" cxnId="{5B5A5AFE-320E-4302-A176-5C5A403D22CA}">
      <dgm:prSet/>
      <dgm:spPr/>
      <dgm:t>
        <a:bodyPr/>
        <a:lstStyle/>
        <a:p>
          <a:endParaRPr lang="en-US"/>
        </a:p>
      </dgm:t>
    </dgm:pt>
    <dgm:pt modelId="{EB732F8D-185F-46EE-B1AD-073883A48770}" type="sibTrans" cxnId="{5B5A5AFE-320E-4302-A176-5C5A403D22CA}">
      <dgm:prSet/>
      <dgm:spPr/>
      <dgm:t>
        <a:bodyPr/>
        <a:lstStyle/>
        <a:p>
          <a:endParaRPr lang="en-US"/>
        </a:p>
      </dgm:t>
    </dgm:pt>
    <dgm:pt modelId="{460388AE-DD5E-4D88-998C-971100F691CE}">
      <dgm:prSet phldrT="[Text]"/>
      <dgm:spPr/>
      <dgm:t>
        <a:bodyPr/>
        <a:lstStyle/>
        <a:p>
          <a:r>
            <a:rPr lang="en-US" dirty="0" smtClean="0"/>
            <a:t>Department = No Control</a:t>
          </a:r>
          <a:endParaRPr lang="en-US" dirty="0"/>
        </a:p>
      </dgm:t>
    </dgm:pt>
    <dgm:pt modelId="{2B67AA26-117C-4B88-8837-69DD249957C2}" type="parTrans" cxnId="{A0FDA037-4D31-4AB4-AB85-C0E344803361}">
      <dgm:prSet/>
      <dgm:spPr/>
      <dgm:t>
        <a:bodyPr/>
        <a:lstStyle/>
        <a:p>
          <a:endParaRPr lang="en-US"/>
        </a:p>
      </dgm:t>
    </dgm:pt>
    <dgm:pt modelId="{B793495D-00D7-40C9-BDDD-C2A6D2E50B21}" type="sibTrans" cxnId="{A0FDA037-4D31-4AB4-AB85-C0E344803361}">
      <dgm:prSet/>
      <dgm:spPr/>
      <dgm:t>
        <a:bodyPr/>
        <a:lstStyle/>
        <a:p>
          <a:endParaRPr lang="en-US"/>
        </a:p>
      </dgm:t>
    </dgm:pt>
    <dgm:pt modelId="{0F62D0CF-0D5E-4C1A-BFC7-BDE1222EAD3A}">
      <dgm:prSet phldrT="[Text]"/>
      <dgm:spPr/>
      <dgm:t>
        <a:bodyPr/>
        <a:lstStyle/>
        <a:p>
          <a:r>
            <a:rPr lang="en-US" dirty="0" smtClean="0"/>
            <a:t>Readiness Varies</a:t>
          </a:r>
          <a:endParaRPr lang="en-US" dirty="0"/>
        </a:p>
      </dgm:t>
    </dgm:pt>
    <dgm:pt modelId="{BFA5B077-AB90-4265-97A9-997761253C60}" type="parTrans" cxnId="{2C2A6C1B-0DB9-4ECD-8EA1-33036B46DD89}">
      <dgm:prSet/>
      <dgm:spPr/>
      <dgm:t>
        <a:bodyPr/>
        <a:lstStyle/>
        <a:p>
          <a:endParaRPr lang="en-US"/>
        </a:p>
      </dgm:t>
    </dgm:pt>
    <dgm:pt modelId="{E6456FF7-DE5A-4734-98DB-CC35C3D7434F}" type="sibTrans" cxnId="{2C2A6C1B-0DB9-4ECD-8EA1-33036B46DD89}">
      <dgm:prSet/>
      <dgm:spPr/>
      <dgm:t>
        <a:bodyPr/>
        <a:lstStyle/>
        <a:p>
          <a:endParaRPr lang="en-US"/>
        </a:p>
      </dgm:t>
    </dgm:pt>
    <dgm:pt modelId="{3C78E9A3-9351-462F-B2F7-72F4C5DA4B3E}">
      <dgm:prSet phldrT="[Text]"/>
      <dgm:spPr/>
      <dgm:t>
        <a:bodyPr/>
        <a:lstStyle/>
        <a:p>
          <a:r>
            <a:rPr lang="en-US" dirty="0" smtClean="0"/>
            <a:t>Pre Major</a:t>
          </a:r>
          <a:endParaRPr lang="en-US" dirty="0"/>
        </a:p>
      </dgm:t>
    </dgm:pt>
    <dgm:pt modelId="{9E39450F-97B3-4AB0-BFDD-B518096FED41}" type="parTrans" cxnId="{16B4ECAC-878C-41CF-ACD5-86522CF2C378}">
      <dgm:prSet/>
      <dgm:spPr/>
      <dgm:t>
        <a:bodyPr/>
        <a:lstStyle/>
        <a:p>
          <a:endParaRPr lang="en-US"/>
        </a:p>
      </dgm:t>
    </dgm:pt>
    <dgm:pt modelId="{2E4A766E-D8D0-4E4D-9357-A35F23A30082}" type="sibTrans" cxnId="{16B4ECAC-878C-41CF-ACD5-86522CF2C378}">
      <dgm:prSet/>
      <dgm:spPr/>
      <dgm:t>
        <a:bodyPr/>
        <a:lstStyle/>
        <a:p>
          <a:endParaRPr lang="en-US"/>
        </a:p>
      </dgm:t>
    </dgm:pt>
    <dgm:pt modelId="{D5A4AF7D-5F67-4461-B95F-7742768B8E10}">
      <dgm:prSet phldrT="[Text]"/>
      <dgm:spPr/>
      <dgm:t>
        <a:bodyPr/>
        <a:lstStyle/>
        <a:p>
          <a:r>
            <a:rPr lang="en-US" dirty="0" smtClean="0"/>
            <a:t>Unknown to Department</a:t>
          </a:r>
          <a:endParaRPr lang="en-US" dirty="0"/>
        </a:p>
      </dgm:t>
    </dgm:pt>
    <dgm:pt modelId="{216C3154-9891-455D-842D-803393C51DB5}" type="parTrans" cxnId="{77FBA764-044F-45A0-8A80-3BFE927F5405}">
      <dgm:prSet/>
      <dgm:spPr/>
      <dgm:t>
        <a:bodyPr/>
        <a:lstStyle/>
        <a:p>
          <a:endParaRPr lang="en-US"/>
        </a:p>
      </dgm:t>
    </dgm:pt>
    <dgm:pt modelId="{294A0008-F7EB-4431-92C7-710E9F4827D6}" type="sibTrans" cxnId="{77FBA764-044F-45A0-8A80-3BFE927F5405}">
      <dgm:prSet/>
      <dgm:spPr/>
      <dgm:t>
        <a:bodyPr/>
        <a:lstStyle/>
        <a:p>
          <a:endParaRPr lang="en-US"/>
        </a:p>
      </dgm:t>
    </dgm:pt>
    <dgm:pt modelId="{83BC5B1B-067D-4B11-9BEF-74C5C6F40F86}">
      <dgm:prSet phldrT="[Text]"/>
      <dgm:spPr/>
      <dgm:t>
        <a:bodyPr/>
        <a:lstStyle/>
        <a:p>
          <a:r>
            <a:rPr lang="en-US" dirty="0" smtClean="0"/>
            <a:t>Course Choice = Wild Wild West</a:t>
          </a:r>
          <a:endParaRPr lang="en-US" dirty="0"/>
        </a:p>
      </dgm:t>
    </dgm:pt>
    <dgm:pt modelId="{BC4B9A16-E94B-4729-8B59-6481B0C74FDF}" type="parTrans" cxnId="{3D73C171-DA56-4EDE-B100-20D0132573A2}">
      <dgm:prSet/>
      <dgm:spPr/>
      <dgm:t>
        <a:bodyPr/>
        <a:lstStyle/>
        <a:p>
          <a:endParaRPr lang="en-US"/>
        </a:p>
      </dgm:t>
    </dgm:pt>
    <dgm:pt modelId="{6E109233-259A-4D0C-9FAA-D65CEB4DDB96}" type="sibTrans" cxnId="{3D73C171-DA56-4EDE-B100-20D0132573A2}">
      <dgm:prSet/>
      <dgm:spPr/>
      <dgm:t>
        <a:bodyPr/>
        <a:lstStyle/>
        <a:p>
          <a:endParaRPr lang="en-US"/>
        </a:p>
      </dgm:t>
    </dgm:pt>
    <dgm:pt modelId="{F547D923-E044-4DC6-BEC5-BCE8B166CBAF}">
      <dgm:prSet phldrT="[Text]"/>
      <dgm:spPr/>
      <dgm:t>
        <a:bodyPr/>
        <a:lstStyle/>
        <a:p>
          <a:r>
            <a:rPr lang="en-US" dirty="0" smtClean="0"/>
            <a:t>Declared Major</a:t>
          </a:r>
          <a:endParaRPr lang="en-US" dirty="0"/>
        </a:p>
      </dgm:t>
    </dgm:pt>
    <dgm:pt modelId="{DDA6681B-54FC-4B8D-8CF7-76223EC219B7}" type="parTrans" cxnId="{8074672B-7F59-4734-9845-2FDD2F54FD35}">
      <dgm:prSet/>
      <dgm:spPr/>
      <dgm:t>
        <a:bodyPr/>
        <a:lstStyle/>
        <a:p>
          <a:endParaRPr lang="en-US"/>
        </a:p>
      </dgm:t>
    </dgm:pt>
    <dgm:pt modelId="{C5D4E6BA-B530-4504-9974-70859B2554C3}" type="sibTrans" cxnId="{8074672B-7F59-4734-9845-2FDD2F54FD35}">
      <dgm:prSet/>
      <dgm:spPr/>
      <dgm:t>
        <a:bodyPr/>
        <a:lstStyle/>
        <a:p>
          <a:endParaRPr lang="en-US"/>
        </a:p>
      </dgm:t>
    </dgm:pt>
    <dgm:pt modelId="{A098D480-EF96-4B2B-B313-F43253BEF104}">
      <dgm:prSet phldrT="[Text]"/>
      <dgm:spPr/>
      <dgm:t>
        <a:bodyPr/>
        <a:lstStyle/>
        <a:p>
          <a:r>
            <a:rPr lang="en-US" dirty="0" smtClean="0"/>
            <a:t> Known to Department</a:t>
          </a:r>
          <a:endParaRPr lang="en-US" dirty="0"/>
        </a:p>
      </dgm:t>
    </dgm:pt>
    <dgm:pt modelId="{5FC57E24-DF18-4BDC-9CCF-C1E56A6B1D1E}" type="parTrans" cxnId="{6024BC99-C9D0-41B0-958D-84BDA51BA7D0}">
      <dgm:prSet/>
      <dgm:spPr/>
      <dgm:t>
        <a:bodyPr/>
        <a:lstStyle/>
        <a:p>
          <a:endParaRPr lang="en-US"/>
        </a:p>
      </dgm:t>
    </dgm:pt>
    <dgm:pt modelId="{2F1E7026-1B59-4336-A4ED-3B21417EDAE9}" type="sibTrans" cxnId="{6024BC99-C9D0-41B0-958D-84BDA51BA7D0}">
      <dgm:prSet/>
      <dgm:spPr/>
      <dgm:t>
        <a:bodyPr/>
        <a:lstStyle/>
        <a:p>
          <a:endParaRPr lang="en-US"/>
        </a:p>
      </dgm:t>
    </dgm:pt>
    <dgm:pt modelId="{96AFB16A-5BE3-4091-8F07-67F354CF08F6}">
      <dgm:prSet phldrT="[Text]"/>
      <dgm:spPr/>
      <dgm:t>
        <a:bodyPr/>
        <a:lstStyle/>
        <a:p>
          <a:r>
            <a:rPr lang="en-US" dirty="0" smtClean="0"/>
            <a:t>Controlled Curriculum</a:t>
          </a:r>
          <a:endParaRPr lang="en-US" dirty="0"/>
        </a:p>
      </dgm:t>
    </dgm:pt>
    <dgm:pt modelId="{0EE3B549-F5C5-498A-AC9D-559047FA97F5}" type="parTrans" cxnId="{1BD52A0F-B054-41EA-9F9D-CB5ED8F380AC}">
      <dgm:prSet/>
      <dgm:spPr/>
      <dgm:t>
        <a:bodyPr/>
        <a:lstStyle/>
        <a:p>
          <a:endParaRPr lang="en-US"/>
        </a:p>
      </dgm:t>
    </dgm:pt>
    <dgm:pt modelId="{347DB521-EED4-4361-9A2D-F0D4E8B6EDBE}" type="sibTrans" cxnId="{1BD52A0F-B054-41EA-9F9D-CB5ED8F380AC}">
      <dgm:prSet/>
      <dgm:spPr/>
      <dgm:t>
        <a:bodyPr/>
        <a:lstStyle/>
        <a:p>
          <a:endParaRPr lang="en-US"/>
        </a:p>
      </dgm:t>
    </dgm:pt>
    <dgm:pt modelId="{E50DA2E2-3DC2-482B-8161-624376FD3C3D}" type="pres">
      <dgm:prSet presAssocID="{21B7A711-2D53-45FA-A700-1B880FC781F9}" presName="theList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58BF78-D760-4D35-82D6-DCE6F69CF6D3}" type="pres">
      <dgm:prSet presAssocID="{07C572CA-C486-462F-9954-2C9F8802B163}" presName="compNode" presStyleCnt="0"/>
      <dgm:spPr/>
    </dgm:pt>
    <dgm:pt modelId="{E53B8C1E-513B-4B6D-920D-7B352D55919E}" type="pres">
      <dgm:prSet presAssocID="{07C572CA-C486-462F-9954-2C9F8802B163}" presName="noGeometry" presStyleCnt="0"/>
      <dgm:spPr/>
    </dgm:pt>
    <dgm:pt modelId="{B20E8186-C7BA-47D6-A287-B2550CD76A52}" type="pres">
      <dgm:prSet presAssocID="{07C572CA-C486-462F-9954-2C9F8802B163}" presName="childTextVisible" presStyleLbl="b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91BED2-17D9-4B42-83A0-9852D9C294BD}" type="pres">
      <dgm:prSet presAssocID="{07C572CA-C486-462F-9954-2C9F8802B163}" presName="childTextHidden" presStyleLbl="bgAccFollowNode1" presStyleIdx="0" presStyleCnt="3"/>
      <dgm:spPr/>
      <dgm:t>
        <a:bodyPr/>
        <a:lstStyle/>
        <a:p>
          <a:endParaRPr lang="en-US"/>
        </a:p>
      </dgm:t>
    </dgm:pt>
    <dgm:pt modelId="{5979D5F8-C00E-41C7-AF56-CFEE1213036A}" type="pres">
      <dgm:prSet presAssocID="{07C572CA-C486-462F-9954-2C9F8802B163}" presName="parentText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72CA2B-FF0F-4852-9A86-5A523FB4EC4B}" type="pres">
      <dgm:prSet presAssocID="{07C572CA-C486-462F-9954-2C9F8802B163}" presName="aSpace" presStyleCnt="0"/>
      <dgm:spPr/>
    </dgm:pt>
    <dgm:pt modelId="{CB9B9278-A7BF-4A99-A13D-A0E717588FB3}" type="pres">
      <dgm:prSet presAssocID="{3C78E9A3-9351-462F-B2F7-72F4C5DA4B3E}" presName="compNode" presStyleCnt="0"/>
      <dgm:spPr/>
    </dgm:pt>
    <dgm:pt modelId="{497D94D3-7E62-4F66-849D-CE97683E3769}" type="pres">
      <dgm:prSet presAssocID="{3C78E9A3-9351-462F-B2F7-72F4C5DA4B3E}" presName="noGeometry" presStyleCnt="0"/>
      <dgm:spPr/>
    </dgm:pt>
    <dgm:pt modelId="{6E8A18A3-8D1D-4224-AC04-FB81907D72B4}" type="pres">
      <dgm:prSet presAssocID="{3C78E9A3-9351-462F-B2F7-72F4C5DA4B3E}" presName="childTextVisible" presStyleLbl="b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8A15C63-E0FF-464B-B666-A1B61B1FD0F7}" type="pres">
      <dgm:prSet presAssocID="{3C78E9A3-9351-462F-B2F7-72F4C5DA4B3E}" presName="childTextHidden" presStyleLbl="bgAccFollowNode1" presStyleIdx="1" presStyleCnt="3"/>
      <dgm:spPr/>
      <dgm:t>
        <a:bodyPr/>
        <a:lstStyle/>
        <a:p>
          <a:endParaRPr lang="en-US"/>
        </a:p>
      </dgm:t>
    </dgm:pt>
    <dgm:pt modelId="{2B4F2AE5-4D64-412D-9DCE-95700CFD89B3}" type="pres">
      <dgm:prSet presAssocID="{3C78E9A3-9351-462F-B2F7-72F4C5DA4B3E}" presName="parentText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B6A696E-C4F6-4A2C-A3FD-96653320709C}" type="pres">
      <dgm:prSet presAssocID="{3C78E9A3-9351-462F-B2F7-72F4C5DA4B3E}" presName="aSpace" presStyleCnt="0"/>
      <dgm:spPr/>
    </dgm:pt>
    <dgm:pt modelId="{42303343-47DE-42A6-8890-2A6BC3E383BB}" type="pres">
      <dgm:prSet presAssocID="{F547D923-E044-4DC6-BEC5-BCE8B166CBAF}" presName="compNode" presStyleCnt="0"/>
      <dgm:spPr/>
    </dgm:pt>
    <dgm:pt modelId="{32499DC4-1129-40A6-8879-603804FAB988}" type="pres">
      <dgm:prSet presAssocID="{F547D923-E044-4DC6-BEC5-BCE8B166CBAF}" presName="noGeometry" presStyleCnt="0"/>
      <dgm:spPr/>
    </dgm:pt>
    <dgm:pt modelId="{B6992C87-3EE8-4EC9-B3A6-CEEA947A0C0B}" type="pres">
      <dgm:prSet presAssocID="{F547D923-E044-4DC6-BEC5-BCE8B166CBAF}" presName="childTextVisible" presStyleLbl="b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171C808-F789-40C3-80FE-3DC7DFC356CF}" type="pres">
      <dgm:prSet presAssocID="{F547D923-E044-4DC6-BEC5-BCE8B166CBAF}" presName="childTextHidden" presStyleLbl="bgAccFollowNode1" presStyleIdx="2" presStyleCnt="3"/>
      <dgm:spPr/>
      <dgm:t>
        <a:bodyPr/>
        <a:lstStyle/>
        <a:p>
          <a:endParaRPr lang="en-US"/>
        </a:p>
      </dgm:t>
    </dgm:pt>
    <dgm:pt modelId="{F52CA2E6-0C2B-4F68-89ED-E26C127F5BA2}" type="pres">
      <dgm:prSet presAssocID="{F547D923-E044-4DC6-BEC5-BCE8B166CBAF}" presName="parentText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3D73C171-DA56-4EDE-B100-20D0132573A2}" srcId="{3C78E9A3-9351-462F-B2F7-72F4C5DA4B3E}" destId="{83BC5B1B-067D-4B11-9BEF-74C5C6F40F86}" srcOrd="1" destOrd="0" parTransId="{BC4B9A16-E94B-4729-8B59-6481B0C74FDF}" sibTransId="{6E109233-259A-4D0C-9FAA-D65CEB4DDB96}"/>
    <dgm:cxn modelId="{AA6EA635-344E-4914-BF11-A195B18395DA}" type="presOf" srcId="{D5A4AF7D-5F67-4461-B95F-7742768B8E10}" destId="{88A15C63-E0FF-464B-B666-A1B61B1FD0F7}" srcOrd="1" destOrd="0" presId="urn:microsoft.com/office/officeart/2005/8/layout/hProcess6"/>
    <dgm:cxn modelId="{5B5A5AFE-320E-4302-A176-5C5A403D22CA}" srcId="{21B7A711-2D53-45FA-A700-1B880FC781F9}" destId="{07C572CA-C486-462F-9954-2C9F8802B163}" srcOrd="0" destOrd="0" parTransId="{0437514F-4CAF-463A-A3B3-AAC974C7067B}" sibTransId="{EB732F8D-185F-46EE-B1AD-073883A48770}"/>
    <dgm:cxn modelId="{8074672B-7F59-4734-9845-2FDD2F54FD35}" srcId="{21B7A711-2D53-45FA-A700-1B880FC781F9}" destId="{F547D923-E044-4DC6-BEC5-BCE8B166CBAF}" srcOrd="2" destOrd="0" parTransId="{DDA6681B-54FC-4B8D-8CF7-76223EC219B7}" sibTransId="{C5D4E6BA-B530-4504-9974-70859B2554C3}"/>
    <dgm:cxn modelId="{1BD52A0F-B054-41EA-9F9D-CB5ED8F380AC}" srcId="{F547D923-E044-4DC6-BEC5-BCE8B166CBAF}" destId="{96AFB16A-5BE3-4091-8F07-67F354CF08F6}" srcOrd="1" destOrd="0" parTransId="{0EE3B549-F5C5-498A-AC9D-559047FA97F5}" sibTransId="{347DB521-EED4-4361-9A2D-F0D4E8B6EDBE}"/>
    <dgm:cxn modelId="{6F9AEC41-5A1B-4D8C-9811-0DE703487C8E}" type="presOf" srcId="{0F62D0CF-0D5E-4C1A-BFC7-BDE1222EAD3A}" destId="{D391BED2-17D9-4B42-83A0-9852D9C294BD}" srcOrd="1" destOrd="1" presId="urn:microsoft.com/office/officeart/2005/8/layout/hProcess6"/>
    <dgm:cxn modelId="{FE52CD67-1C25-4C95-9ADE-ED2522E34FC9}" type="presOf" srcId="{A098D480-EF96-4B2B-B313-F43253BEF104}" destId="{0171C808-F789-40C3-80FE-3DC7DFC356CF}" srcOrd="1" destOrd="0" presId="urn:microsoft.com/office/officeart/2005/8/layout/hProcess6"/>
    <dgm:cxn modelId="{3994D62D-47F8-484F-BE91-75AA3BBA80B4}" type="presOf" srcId="{D5A4AF7D-5F67-4461-B95F-7742768B8E10}" destId="{6E8A18A3-8D1D-4224-AC04-FB81907D72B4}" srcOrd="0" destOrd="0" presId="urn:microsoft.com/office/officeart/2005/8/layout/hProcess6"/>
    <dgm:cxn modelId="{5B919775-A8C0-42BB-A491-DCD42ED6648B}" type="presOf" srcId="{07C572CA-C486-462F-9954-2C9F8802B163}" destId="{5979D5F8-C00E-41C7-AF56-CFEE1213036A}" srcOrd="0" destOrd="0" presId="urn:microsoft.com/office/officeart/2005/8/layout/hProcess6"/>
    <dgm:cxn modelId="{E6CAED8E-94DF-421B-A9A6-64E7E2AF70D0}" type="presOf" srcId="{96AFB16A-5BE3-4091-8F07-67F354CF08F6}" destId="{B6992C87-3EE8-4EC9-B3A6-CEEA947A0C0B}" srcOrd="0" destOrd="1" presId="urn:microsoft.com/office/officeart/2005/8/layout/hProcess6"/>
    <dgm:cxn modelId="{6024BC99-C9D0-41B0-958D-84BDA51BA7D0}" srcId="{F547D923-E044-4DC6-BEC5-BCE8B166CBAF}" destId="{A098D480-EF96-4B2B-B313-F43253BEF104}" srcOrd="0" destOrd="0" parTransId="{5FC57E24-DF18-4BDC-9CCF-C1E56A6B1D1E}" sibTransId="{2F1E7026-1B59-4336-A4ED-3B21417EDAE9}"/>
    <dgm:cxn modelId="{2C2A6C1B-0DB9-4ECD-8EA1-33036B46DD89}" srcId="{07C572CA-C486-462F-9954-2C9F8802B163}" destId="{0F62D0CF-0D5E-4C1A-BFC7-BDE1222EAD3A}" srcOrd="1" destOrd="0" parTransId="{BFA5B077-AB90-4265-97A9-997761253C60}" sibTransId="{E6456FF7-DE5A-4734-98DB-CC35C3D7434F}"/>
    <dgm:cxn modelId="{710EA4A3-571C-412C-B3F2-751F058D9CB6}" type="presOf" srcId="{96AFB16A-5BE3-4091-8F07-67F354CF08F6}" destId="{0171C808-F789-40C3-80FE-3DC7DFC356CF}" srcOrd="1" destOrd="1" presId="urn:microsoft.com/office/officeart/2005/8/layout/hProcess6"/>
    <dgm:cxn modelId="{C67C0704-1293-48DC-9249-305E1A557588}" type="presOf" srcId="{21B7A711-2D53-45FA-A700-1B880FC781F9}" destId="{E50DA2E2-3DC2-482B-8161-624376FD3C3D}" srcOrd="0" destOrd="0" presId="urn:microsoft.com/office/officeart/2005/8/layout/hProcess6"/>
    <dgm:cxn modelId="{128CD019-18DD-4E80-B87F-4493383F032E}" type="presOf" srcId="{3C78E9A3-9351-462F-B2F7-72F4C5DA4B3E}" destId="{2B4F2AE5-4D64-412D-9DCE-95700CFD89B3}" srcOrd="0" destOrd="0" presId="urn:microsoft.com/office/officeart/2005/8/layout/hProcess6"/>
    <dgm:cxn modelId="{A0FDA037-4D31-4AB4-AB85-C0E344803361}" srcId="{07C572CA-C486-462F-9954-2C9F8802B163}" destId="{460388AE-DD5E-4D88-998C-971100F691CE}" srcOrd="0" destOrd="0" parTransId="{2B67AA26-117C-4B88-8837-69DD249957C2}" sibTransId="{B793495D-00D7-40C9-BDDD-C2A6D2E50B21}"/>
    <dgm:cxn modelId="{0979267A-BEE2-4CC4-8F0C-68F6FAA6E743}" type="presOf" srcId="{A098D480-EF96-4B2B-B313-F43253BEF104}" destId="{B6992C87-3EE8-4EC9-B3A6-CEEA947A0C0B}" srcOrd="0" destOrd="0" presId="urn:microsoft.com/office/officeart/2005/8/layout/hProcess6"/>
    <dgm:cxn modelId="{16B4ECAC-878C-41CF-ACD5-86522CF2C378}" srcId="{21B7A711-2D53-45FA-A700-1B880FC781F9}" destId="{3C78E9A3-9351-462F-B2F7-72F4C5DA4B3E}" srcOrd="1" destOrd="0" parTransId="{9E39450F-97B3-4AB0-BFDD-B518096FED41}" sibTransId="{2E4A766E-D8D0-4E4D-9357-A35F23A30082}"/>
    <dgm:cxn modelId="{CD8F3E3E-50EE-46CB-B79C-76812D101966}" type="presOf" srcId="{460388AE-DD5E-4D88-998C-971100F691CE}" destId="{B20E8186-C7BA-47D6-A287-B2550CD76A52}" srcOrd="0" destOrd="0" presId="urn:microsoft.com/office/officeart/2005/8/layout/hProcess6"/>
    <dgm:cxn modelId="{36B63894-B3DD-4A9B-BD7C-3FD118DBC978}" type="presOf" srcId="{83BC5B1B-067D-4B11-9BEF-74C5C6F40F86}" destId="{6E8A18A3-8D1D-4224-AC04-FB81907D72B4}" srcOrd="0" destOrd="1" presId="urn:microsoft.com/office/officeart/2005/8/layout/hProcess6"/>
    <dgm:cxn modelId="{990F9BD8-AF09-44DF-88EA-162855BEB1F7}" type="presOf" srcId="{83BC5B1B-067D-4B11-9BEF-74C5C6F40F86}" destId="{88A15C63-E0FF-464B-B666-A1B61B1FD0F7}" srcOrd="1" destOrd="1" presId="urn:microsoft.com/office/officeart/2005/8/layout/hProcess6"/>
    <dgm:cxn modelId="{77FBA764-044F-45A0-8A80-3BFE927F5405}" srcId="{3C78E9A3-9351-462F-B2F7-72F4C5DA4B3E}" destId="{D5A4AF7D-5F67-4461-B95F-7742768B8E10}" srcOrd="0" destOrd="0" parTransId="{216C3154-9891-455D-842D-803393C51DB5}" sibTransId="{294A0008-F7EB-4431-92C7-710E9F4827D6}"/>
    <dgm:cxn modelId="{A20DDC7E-684E-4A78-83B1-5F4D1EFC0E23}" type="presOf" srcId="{0F62D0CF-0D5E-4C1A-BFC7-BDE1222EAD3A}" destId="{B20E8186-C7BA-47D6-A287-B2550CD76A52}" srcOrd="0" destOrd="1" presId="urn:microsoft.com/office/officeart/2005/8/layout/hProcess6"/>
    <dgm:cxn modelId="{7498EB60-1730-450E-9FA4-F5CD94798A90}" type="presOf" srcId="{460388AE-DD5E-4D88-998C-971100F691CE}" destId="{D391BED2-17D9-4B42-83A0-9852D9C294BD}" srcOrd="1" destOrd="0" presId="urn:microsoft.com/office/officeart/2005/8/layout/hProcess6"/>
    <dgm:cxn modelId="{3AF6E7EF-3E4C-43BB-9938-ADCAD62CBA6E}" type="presOf" srcId="{F547D923-E044-4DC6-BEC5-BCE8B166CBAF}" destId="{F52CA2E6-0C2B-4F68-89ED-E26C127F5BA2}" srcOrd="0" destOrd="0" presId="urn:microsoft.com/office/officeart/2005/8/layout/hProcess6"/>
    <dgm:cxn modelId="{C224222E-037A-4662-894B-2EBC0DD6AF19}" type="presParOf" srcId="{E50DA2E2-3DC2-482B-8161-624376FD3C3D}" destId="{E258BF78-D760-4D35-82D6-DCE6F69CF6D3}" srcOrd="0" destOrd="0" presId="urn:microsoft.com/office/officeart/2005/8/layout/hProcess6"/>
    <dgm:cxn modelId="{C432BED2-EA3A-4D61-8EC1-39D7596794CA}" type="presParOf" srcId="{E258BF78-D760-4D35-82D6-DCE6F69CF6D3}" destId="{E53B8C1E-513B-4B6D-920D-7B352D55919E}" srcOrd="0" destOrd="0" presId="urn:microsoft.com/office/officeart/2005/8/layout/hProcess6"/>
    <dgm:cxn modelId="{BE8EEA8D-DB7B-4F0E-B860-D132F8DD9AB0}" type="presParOf" srcId="{E258BF78-D760-4D35-82D6-DCE6F69CF6D3}" destId="{B20E8186-C7BA-47D6-A287-B2550CD76A52}" srcOrd="1" destOrd="0" presId="urn:microsoft.com/office/officeart/2005/8/layout/hProcess6"/>
    <dgm:cxn modelId="{D2390FFB-242E-4F72-8346-49345CE80E64}" type="presParOf" srcId="{E258BF78-D760-4D35-82D6-DCE6F69CF6D3}" destId="{D391BED2-17D9-4B42-83A0-9852D9C294BD}" srcOrd="2" destOrd="0" presId="urn:microsoft.com/office/officeart/2005/8/layout/hProcess6"/>
    <dgm:cxn modelId="{2939A20E-4526-40D1-8BA9-5BD46EE424C4}" type="presParOf" srcId="{E258BF78-D760-4D35-82D6-DCE6F69CF6D3}" destId="{5979D5F8-C00E-41C7-AF56-CFEE1213036A}" srcOrd="3" destOrd="0" presId="urn:microsoft.com/office/officeart/2005/8/layout/hProcess6"/>
    <dgm:cxn modelId="{D07716D6-193C-4E0F-AD02-A12788AF6A4A}" type="presParOf" srcId="{E50DA2E2-3DC2-482B-8161-624376FD3C3D}" destId="{9072CA2B-FF0F-4852-9A86-5A523FB4EC4B}" srcOrd="1" destOrd="0" presId="urn:microsoft.com/office/officeart/2005/8/layout/hProcess6"/>
    <dgm:cxn modelId="{A4D95693-7955-4E20-AE6F-49C791D8A2AC}" type="presParOf" srcId="{E50DA2E2-3DC2-482B-8161-624376FD3C3D}" destId="{CB9B9278-A7BF-4A99-A13D-A0E717588FB3}" srcOrd="2" destOrd="0" presId="urn:microsoft.com/office/officeart/2005/8/layout/hProcess6"/>
    <dgm:cxn modelId="{1E555A69-3CC7-4BAF-A306-4BA1E8F334CB}" type="presParOf" srcId="{CB9B9278-A7BF-4A99-A13D-A0E717588FB3}" destId="{497D94D3-7E62-4F66-849D-CE97683E3769}" srcOrd="0" destOrd="0" presId="urn:microsoft.com/office/officeart/2005/8/layout/hProcess6"/>
    <dgm:cxn modelId="{04CE56DB-6C51-4DDF-9B1A-3FACAD5EE683}" type="presParOf" srcId="{CB9B9278-A7BF-4A99-A13D-A0E717588FB3}" destId="{6E8A18A3-8D1D-4224-AC04-FB81907D72B4}" srcOrd="1" destOrd="0" presId="urn:microsoft.com/office/officeart/2005/8/layout/hProcess6"/>
    <dgm:cxn modelId="{BE54DCCE-9E89-4BE7-8DB1-DFE13325A49E}" type="presParOf" srcId="{CB9B9278-A7BF-4A99-A13D-A0E717588FB3}" destId="{88A15C63-E0FF-464B-B666-A1B61B1FD0F7}" srcOrd="2" destOrd="0" presId="urn:microsoft.com/office/officeart/2005/8/layout/hProcess6"/>
    <dgm:cxn modelId="{DDB1B5E2-8737-42A3-ABA2-D57A130B1F1E}" type="presParOf" srcId="{CB9B9278-A7BF-4A99-A13D-A0E717588FB3}" destId="{2B4F2AE5-4D64-412D-9DCE-95700CFD89B3}" srcOrd="3" destOrd="0" presId="urn:microsoft.com/office/officeart/2005/8/layout/hProcess6"/>
    <dgm:cxn modelId="{7EB65ABE-706C-4EB8-9171-C598AB233031}" type="presParOf" srcId="{E50DA2E2-3DC2-482B-8161-624376FD3C3D}" destId="{AB6A696E-C4F6-4A2C-A3FD-96653320709C}" srcOrd="3" destOrd="0" presId="urn:microsoft.com/office/officeart/2005/8/layout/hProcess6"/>
    <dgm:cxn modelId="{0E744C76-981F-429A-AEC4-5F82FB6688C0}" type="presParOf" srcId="{E50DA2E2-3DC2-482B-8161-624376FD3C3D}" destId="{42303343-47DE-42A6-8890-2A6BC3E383BB}" srcOrd="4" destOrd="0" presId="urn:microsoft.com/office/officeart/2005/8/layout/hProcess6"/>
    <dgm:cxn modelId="{ABB8411D-6D7B-4AA5-9F5B-188272A14E84}" type="presParOf" srcId="{42303343-47DE-42A6-8890-2A6BC3E383BB}" destId="{32499DC4-1129-40A6-8879-603804FAB988}" srcOrd="0" destOrd="0" presId="urn:microsoft.com/office/officeart/2005/8/layout/hProcess6"/>
    <dgm:cxn modelId="{4ACB64DB-909E-433E-B211-2BD037CB3EBF}" type="presParOf" srcId="{42303343-47DE-42A6-8890-2A6BC3E383BB}" destId="{B6992C87-3EE8-4EC9-B3A6-CEEA947A0C0B}" srcOrd="1" destOrd="0" presId="urn:microsoft.com/office/officeart/2005/8/layout/hProcess6"/>
    <dgm:cxn modelId="{4DF695AA-F896-40FB-B05D-1C250BF77F82}" type="presParOf" srcId="{42303343-47DE-42A6-8890-2A6BC3E383BB}" destId="{0171C808-F789-40C3-80FE-3DC7DFC356CF}" srcOrd="2" destOrd="0" presId="urn:microsoft.com/office/officeart/2005/8/layout/hProcess6"/>
    <dgm:cxn modelId="{BA0736A6-C705-4F5E-8942-7AC5B8C0D472}" type="presParOf" srcId="{42303343-47DE-42A6-8890-2A6BC3E383BB}" destId="{F52CA2E6-0C2B-4F68-89ED-E26C127F5BA2}" srcOrd="3" destOrd="0" presId="urn:microsoft.com/office/officeart/2005/8/layout/hProcess6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BD10068-33C0-4007-9160-D491710E3759}" type="doc">
      <dgm:prSet loTypeId="urn:microsoft.com/office/officeart/2011/layout/ConvergingText" loCatId="process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7907F40-EE3B-4CFB-BF58-46E32A7031F6}">
      <dgm:prSet phldrT="[Text]"/>
      <dgm:spPr/>
      <dgm:t>
        <a:bodyPr/>
        <a:lstStyle/>
        <a:p>
          <a:r>
            <a:rPr lang="en-US" dirty="0" smtClean="0"/>
            <a:t>NRSG Pool</a:t>
          </a:r>
          <a:endParaRPr lang="en-US" dirty="0"/>
        </a:p>
      </dgm:t>
    </dgm:pt>
    <dgm:pt modelId="{631F16AE-9E50-4012-90FC-F1AC96A32A72}" type="parTrans" cxnId="{7A523CD6-E6CE-44B4-9192-7047E86187EF}">
      <dgm:prSet/>
      <dgm:spPr/>
      <dgm:t>
        <a:bodyPr/>
        <a:lstStyle/>
        <a:p>
          <a:endParaRPr lang="en-US"/>
        </a:p>
      </dgm:t>
    </dgm:pt>
    <dgm:pt modelId="{76B7B7A8-600D-4234-8DB9-AC63A7FE55C9}" type="sibTrans" cxnId="{7A523CD6-E6CE-44B4-9192-7047E86187EF}">
      <dgm:prSet/>
      <dgm:spPr/>
      <dgm:t>
        <a:bodyPr/>
        <a:lstStyle/>
        <a:p>
          <a:endParaRPr lang="en-US"/>
        </a:p>
      </dgm:t>
    </dgm:pt>
    <dgm:pt modelId="{12FC7B09-C8D3-4D31-874B-649569307B63}">
      <dgm:prSet phldrT="[Text]"/>
      <dgm:spPr/>
      <dgm:t>
        <a:bodyPr/>
        <a:lstStyle/>
        <a:p>
          <a:r>
            <a:rPr lang="en-US" dirty="0" smtClean="0"/>
            <a:t>CSULB FTF</a:t>
          </a:r>
          <a:endParaRPr lang="en-US" dirty="0"/>
        </a:p>
      </dgm:t>
    </dgm:pt>
    <dgm:pt modelId="{3D26EF41-B3AE-49B0-AF55-024130604020}" type="parTrans" cxnId="{655AEF01-51F0-482C-A725-D75F8F489C6C}">
      <dgm:prSet/>
      <dgm:spPr/>
      <dgm:t>
        <a:bodyPr/>
        <a:lstStyle/>
        <a:p>
          <a:endParaRPr lang="en-US"/>
        </a:p>
      </dgm:t>
    </dgm:pt>
    <dgm:pt modelId="{BFB8ACDF-9EA1-4C72-8108-3BB8C9583D4D}" type="sibTrans" cxnId="{655AEF01-51F0-482C-A725-D75F8F489C6C}">
      <dgm:prSet/>
      <dgm:spPr/>
      <dgm:t>
        <a:bodyPr/>
        <a:lstStyle/>
        <a:p>
          <a:endParaRPr lang="en-US"/>
        </a:p>
      </dgm:t>
    </dgm:pt>
    <dgm:pt modelId="{3445B3FE-7CB3-49D6-A59B-78CD1E8F0C66}">
      <dgm:prSet phldrT="[Text]"/>
      <dgm:spPr/>
      <dgm:t>
        <a:bodyPr/>
        <a:lstStyle/>
        <a:p>
          <a:r>
            <a:rPr lang="en-US" dirty="0" smtClean="0"/>
            <a:t>CC Transfers</a:t>
          </a:r>
          <a:endParaRPr lang="en-US" dirty="0"/>
        </a:p>
      </dgm:t>
    </dgm:pt>
    <dgm:pt modelId="{EA580186-06A2-477A-BD87-40B97A45589D}" type="parTrans" cxnId="{2264FE8D-1E07-45DA-8DA3-07850649847B}">
      <dgm:prSet/>
      <dgm:spPr/>
      <dgm:t>
        <a:bodyPr/>
        <a:lstStyle/>
        <a:p>
          <a:endParaRPr lang="en-US"/>
        </a:p>
      </dgm:t>
    </dgm:pt>
    <dgm:pt modelId="{62347684-4A5D-4247-9A08-6F78390D3A80}" type="sibTrans" cxnId="{2264FE8D-1E07-45DA-8DA3-07850649847B}">
      <dgm:prSet/>
      <dgm:spPr/>
      <dgm:t>
        <a:bodyPr/>
        <a:lstStyle/>
        <a:p>
          <a:endParaRPr lang="en-US"/>
        </a:p>
      </dgm:t>
    </dgm:pt>
    <dgm:pt modelId="{8649BA12-ECCA-4D07-BE3F-A86161BC42A4}">
      <dgm:prSet phldrT="[Text]"/>
      <dgm:spPr/>
      <dgm:t>
        <a:bodyPr/>
        <a:lstStyle/>
        <a:p>
          <a:r>
            <a:rPr lang="en-US" dirty="0" smtClean="0"/>
            <a:t>400-600 Total Applications</a:t>
          </a:r>
          <a:endParaRPr lang="en-US" dirty="0"/>
        </a:p>
      </dgm:t>
    </dgm:pt>
    <dgm:pt modelId="{DA1819B6-4BF6-47C4-BC56-035181D843AB}" type="parTrans" cxnId="{B810D95B-265A-4B72-B3F2-477ADB886482}">
      <dgm:prSet/>
      <dgm:spPr/>
      <dgm:t>
        <a:bodyPr/>
        <a:lstStyle/>
        <a:p>
          <a:endParaRPr lang="en-US"/>
        </a:p>
      </dgm:t>
    </dgm:pt>
    <dgm:pt modelId="{3B0FC0AE-A861-4914-9FEE-2976F803F625}" type="sibTrans" cxnId="{B810D95B-265A-4B72-B3F2-477ADB886482}">
      <dgm:prSet/>
      <dgm:spPr/>
      <dgm:t>
        <a:bodyPr/>
        <a:lstStyle/>
        <a:p>
          <a:endParaRPr lang="en-US"/>
        </a:p>
      </dgm:t>
    </dgm:pt>
    <dgm:pt modelId="{AE7D5BC6-D7F4-4939-B36A-1070BB967E0C}" type="pres">
      <dgm:prSet presAssocID="{CBD10068-33C0-4007-9160-D491710E3759}" presName="Name0" presStyleCnt="0">
        <dgm:presLayoutVars>
          <dgm:chMax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5FFD5C7D-E6EE-4EDF-BAE8-7C2D582CCBFE}" type="pres">
      <dgm:prSet presAssocID="{17907F40-EE3B-4CFB-BF58-46E32A7031F6}" presName="composite" presStyleCnt="0"/>
      <dgm:spPr/>
    </dgm:pt>
    <dgm:pt modelId="{7404F1F3-21EB-4AFE-94FC-962526E14C7F}" type="pres">
      <dgm:prSet presAssocID="{17907F40-EE3B-4CFB-BF58-46E32A7031F6}" presName="ParentAccent1" presStyleLbl="alignNode1" presStyleIdx="0" presStyleCnt="34"/>
      <dgm:spPr/>
    </dgm:pt>
    <dgm:pt modelId="{50A309D8-E7EC-4560-9604-C55EFAEF6B11}" type="pres">
      <dgm:prSet presAssocID="{17907F40-EE3B-4CFB-BF58-46E32A7031F6}" presName="ParentAccent2" presStyleLbl="alignNode1" presStyleIdx="1" presStyleCnt="34"/>
      <dgm:spPr/>
    </dgm:pt>
    <dgm:pt modelId="{F84A79D7-2DBE-47CF-9DF0-5A28D9B1F8FB}" type="pres">
      <dgm:prSet presAssocID="{17907F40-EE3B-4CFB-BF58-46E32A7031F6}" presName="ParentAccent3" presStyleLbl="alignNode1" presStyleIdx="2" presStyleCnt="34"/>
      <dgm:spPr/>
    </dgm:pt>
    <dgm:pt modelId="{DD2D9EC0-D432-4FCB-B261-9F8D106F3494}" type="pres">
      <dgm:prSet presAssocID="{17907F40-EE3B-4CFB-BF58-46E32A7031F6}" presName="ParentAccent4" presStyleLbl="alignNode1" presStyleIdx="3" presStyleCnt="34"/>
      <dgm:spPr/>
    </dgm:pt>
    <dgm:pt modelId="{381CEDBE-6372-42D5-8FC6-861E2EC1279C}" type="pres">
      <dgm:prSet presAssocID="{17907F40-EE3B-4CFB-BF58-46E32A7031F6}" presName="ParentAccent5" presStyleLbl="alignNode1" presStyleIdx="4" presStyleCnt="34"/>
      <dgm:spPr/>
    </dgm:pt>
    <dgm:pt modelId="{F7A402B2-FBB2-474A-8DA1-D60FC474AB5D}" type="pres">
      <dgm:prSet presAssocID="{17907F40-EE3B-4CFB-BF58-46E32A7031F6}" presName="ParentAccent6" presStyleLbl="alignNode1" presStyleIdx="5" presStyleCnt="34"/>
      <dgm:spPr/>
    </dgm:pt>
    <dgm:pt modelId="{778DF012-9DE9-4627-9D45-E4E75ACC8C07}" type="pres">
      <dgm:prSet presAssocID="{17907F40-EE3B-4CFB-BF58-46E32A7031F6}" presName="ParentAccent7" presStyleLbl="alignNode1" presStyleIdx="6" presStyleCnt="34"/>
      <dgm:spPr/>
    </dgm:pt>
    <dgm:pt modelId="{8C537717-59A0-44EA-8604-8BA8F05FE336}" type="pres">
      <dgm:prSet presAssocID="{17907F40-EE3B-4CFB-BF58-46E32A7031F6}" presName="ParentAccent8" presStyleLbl="alignNode1" presStyleIdx="7" presStyleCnt="34"/>
      <dgm:spPr/>
    </dgm:pt>
    <dgm:pt modelId="{E0A9B43B-07A6-4565-A2DC-D66CCE3BFBF9}" type="pres">
      <dgm:prSet presAssocID="{17907F40-EE3B-4CFB-BF58-46E32A7031F6}" presName="ParentAccent9" presStyleLbl="alignNode1" presStyleIdx="8" presStyleCnt="34"/>
      <dgm:spPr/>
    </dgm:pt>
    <dgm:pt modelId="{C23814A8-D41F-4A5A-B9BB-4F46E4CC1420}" type="pres">
      <dgm:prSet presAssocID="{17907F40-EE3B-4CFB-BF58-46E32A7031F6}" presName="ParentAccent10" presStyleLbl="alignNode1" presStyleIdx="9" presStyleCnt="34"/>
      <dgm:spPr/>
    </dgm:pt>
    <dgm:pt modelId="{DD0F9F32-A932-4F10-AC87-93411B35FB96}" type="pres">
      <dgm:prSet presAssocID="{17907F40-EE3B-4CFB-BF58-46E32A7031F6}" presName="Parent" presStyleLbl="alignNode1" presStyleIdx="10" presStyleCnt="34">
        <dgm:presLayoutVars>
          <dgm:chMax val="5"/>
          <dgm:chPref val="3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5D6532F-733E-4458-A356-8D93B4BBE17C}" type="pres">
      <dgm:prSet presAssocID="{12FC7B09-C8D3-4D31-874B-649569307B63}" presName="Child1Accent1" presStyleLbl="alignNode1" presStyleIdx="11" presStyleCnt="34"/>
      <dgm:spPr/>
    </dgm:pt>
    <dgm:pt modelId="{A417BA77-EBEF-462C-8928-0262758E982A}" type="pres">
      <dgm:prSet presAssocID="{12FC7B09-C8D3-4D31-874B-649569307B63}" presName="Child1Accent2" presStyleLbl="alignNode1" presStyleIdx="12" presStyleCnt="34"/>
      <dgm:spPr/>
    </dgm:pt>
    <dgm:pt modelId="{5FCF4577-AFCA-4FF4-8FD7-E87F14E4805F}" type="pres">
      <dgm:prSet presAssocID="{12FC7B09-C8D3-4D31-874B-649569307B63}" presName="Child1Accent3" presStyleLbl="alignNode1" presStyleIdx="13" presStyleCnt="34"/>
      <dgm:spPr/>
    </dgm:pt>
    <dgm:pt modelId="{594DABA5-44D8-4FBC-96ED-5C9C4A6B50B5}" type="pres">
      <dgm:prSet presAssocID="{12FC7B09-C8D3-4D31-874B-649569307B63}" presName="Child1Accent4" presStyleLbl="alignNode1" presStyleIdx="14" presStyleCnt="34"/>
      <dgm:spPr/>
    </dgm:pt>
    <dgm:pt modelId="{4CF2B9DE-A9AF-468C-B0B3-B0EFB8A5DBBB}" type="pres">
      <dgm:prSet presAssocID="{12FC7B09-C8D3-4D31-874B-649569307B63}" presName="Child1Accent5" presStyleLbl="alignNode1" presStyleIdx="15" presStyleCnt="34"/>
      <dgm:spPr/>
    </dgm:pt>
    <dgm:pt modelId="{31557537-6B77-4B12-9605-A35AA0263BCD}" type="pres">
      <dgm:prSet presAssocID="{12FC7B09-C8D3-4D31-874B-649569307B63}" presName="Child1Accent6" presStyleLbl="alignNode1" presStyleIdx="16" presStyleCnt="34"/>
      <dgm:spPr/>
    </dgm:pt>
    <dgm:pt modelId="{A748269E-6B9D-4C26-B787-DAEEE21FBAF5}" type="pres">
      <dgm:prSet presAssocID="{12FC7B09-C8D3-4D31-874B-649569307B63}" presName="Child1Accent7" presStyleLbl="alignNode1" presStyleIdx="17" presStyleCnt="34"/>
      <dgm:spPr/>
    </dgm:pt>
    <dgm:pt modelId="{D9062CAE-BBF3-4DB1-B25F-7371E23B679F}" type="pres">
      <dgm:prSet presAssocID="{12FC7B09-C8D3-4D31-874B-649569307B63}" presName="Child1Accent8" presStyleLbl="alignNode1" presStyleIdx="18" presStyleCnt="34"/>
      <dgm:spPr/>
    </dgm:pt>
    <dgm:pt modelId="{0D667B47-6825-4A20-B6F1-DDEDA4B3FCF8}" type="pres">
      <dgm:prSet presAssocID="{12FC7B09-C8D3-4D31-874B-649569307B63}" presName="Child1Accent9" presStyleLbl="alignNode1" presStyleIdx="19" presStyleCnt="34"/>
      <dgm:spPr/>
    </dgm:pt>
    <dgm:pt modelId="{C7D7C90B-6E7F-43D3-9582-FFECC7FBC203}" type="pres">
      <dgm:prSet presAssocID="{12FC7B09-C8D3-4D31-874B-649569307B63}" presName="Child1" presStyleLbl="revTx" presStyleIdx="0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0C6F0-FA2D-4853-BC68-939C56D9592D}" type="pres">
      <dgm:prSet presAssocID="{3445B3FE-7CB3-49D6-A59B-78CD1E8F0C66}" presName="Child2Accent1" presStyleLbl="alignNode1" presStyleIdx="20" presStyleCnt="34"/>
      <dgm:spPr/>
    </dgm:pt>
    <dgm:pt modelId="{280B33D0-ACE9-41C1-BE07-2AC40765B9BF}" type="pres">
      <dgm:prSet presAssocID="{3445B3FE-7CB3-49D6-A59B-78CD1E8F0C66}" presName="Child2Accent2" presStyleLbl="alignNode1" presStyleIdx="21" presStyleCnt="34"/>
      <dgm:spPr/>
    </dgm:pt>
    <dgm:pt modelId="{C07D1B56-9A65-493C-8D46-6BD843229C5A}" type="pres">
      <dgm:prSet presAssocID="{3445B3FE-7CB3-49D6-A59B-78CD1E8F0C66}" presName="Child2Accent3" presStyleLbl="alignNode1" presStyleIdx="22" presStyleCnt="34"/>
      <dgm:spPr/>
    </dgm:pt>
    <dgm:pt modelId="{BAAAE2C4-57AC-4062-A3FF-0BD69C331E25}" type="pres">
      <dgm:prSet presAssocID="{3445B3FE-7CB3-49D6-A59B-78CD1E8F0C66}" presName="Child2Accent4" presStyleLbl="alignNode1" presStyleIdx="23" presStyleCnt="34"/>
      <dgm:spPr/>
    </dgm:pt>
    <dgm:pt modelId="{BA18B087-53ED-40B9-A5C8-333310B6C83A}" type="pres">
      <dgm:prSet presAssocID="{3445B3FE-7CB3-49D6-A59B-78CD1E8F0C66}" presName="Child2Accent5" presStyleLbl="alignNode1" presStyleIdx="24" presStyleCnt="34"/>
      <dgm:spPr/>
    </dgm:pt>
    <dgm:pt modelId="{72AAFCD9-4A4D-4ACB-B650-019AD2A9FA8D}" type="pres">
      <dgm:prSet presAssocID="{3445B3FE-7CB3-49D6-A59B-78CD1E8F0C66}" presName="Child2Accent6" presStyleLbl="alignNode1" presStyleIdx="25" presStyleCnt="34"/>
      <dgm:spPr/>
    </dgm:pt>
    <dgm:pt modelId="{0D12A78B-C9A5-40EC-9601-1065962F0718}" type="pres">
      <dgm:prSet presAssocID="{3445B3FE-7CB3-49D6-A59B-78CD1E8F0C66}" presName="Child2Accent7" presStyleLbl="alignNode1" presStyleIdx="26" presStyleCnt="34"/>
      <dgm:spPr/>
    </dgm:pt>
    <dgm:pt modelId="{A3579C1B-D360-4C94-9F54-D55351050E90}" type="pres">
      <dgm:prSet presAssocID="{3445B3FE-7CB3-49D6-A59B-78CD1E8F0C66}" presName="Child2" presStyleLbl="revTx" presStyleIdx="1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1A4305E-692C-4618-BDD3-C04E2073C49A}" type="pres">
      <dgm:prSet presAssocID="{8649BA12-ECCA-4D07-BE3F-A86161BC42A4}" presName="Child3Accent1" presStyleLbl="alignNode1" presStyleIdx="27" presStyleCnt="34"/>
      <dgm:spPr/>
    </dgm:pt>
    <dgm:pt modelId="{2B8AAA26-000E-4A75-AF7A-46C91E7957D1}" type="pres">
      <dgm:prSet presAssocID="{8649BA12-ECCA-4D07-BE3F-A86161BC42A4}" presName="Child3Accent2" presStyleLbl="alignNode1" presStyleIdx="28" presStyleCnt="34"/>
      <dgm:spPr/>
    </dgm:pt>
    <dgm:pt modelId="{2D58F005-6976-42BF-B26B-3045F58BC45A}" type="pres">
      <dgm:prSet presAssocID="{8649BA12-ECCA-4D07-BE3F-A86161BC42A4}" presName="Child3Accent3" presStyleLbl="alignNode1" presStyleIdx="29" presStyleCnt="34"/>
      <dgm:spPr/>
    </dgm:pt>
    <dgm:pt modelId="{41E69C67-7707-4150-93C0-FE19C72167C8}" type="pres">
      <dgm:prSet presAssocID="{8649BA12-ECCA-4D07-BE3F-A86161BC42A4}" presName="Child3Accent4" presStyleLbl="alignNode1" presStyleIdx="30" presStyleCnt="34"/>
      <dgm:spPr/>
    </dgm:pt>
    <dgm:pt modelId="{881EB89C-70E4-4B37-9AB5-B8BFDE184243}" type="pres">
      <dgm:prSet presAssocID="{8649BA12-ECCA-4D07-BE3F-A86161BC42A4}" presName="Child3Accent5" presStyleLbl="alignNode1" presStyleIdx="31" presStyleCnt="34"/>
      <dgm:spPr/>
    </dgm:pt>
    <dgm:pt modelId="{77F1B8C6-A889-40BA-9684-077281873991}" type="pres">
      <dgm:prSet presAssocID="{8649BA12-ECCA-4D07-BE3F-A86161BC42A4}" presName="Child3Accent6" presStyleLbl="alignNode1" presStyleIdx="32" presStyleCnt="34"/>
      <dgm:spPr/>
    </dgm:pt>
    <dgm:pt modelId="{82A1891C-98D5-4AFB-AF22-8174011AA050}" type="pres">
      <dgm:prSet presAssocID="{8649BA12-ECCA-4D07-BE3F-A86161BC42A4}" presName="Child3Accent7" presStyleLbl="alignNode1" presStyleIdx="33" presStyleCnt="34"/>
      <dgm:spPr/>
    </dgm:pt>
    <dgm:pt modelId="{804B2D32-E1E1-4319-9239-BD5BD691B396}" type="pres">
      <dgm:prSet presAssocID="{8649BA12-ECCA-4D07-BE3F-A86161BC42A4}" presName="Child3" presStyleLbl="revTx" presStyleIdx="2" presStyleCnt="3">
        <dgm:presLayoutVars>
          <dgm:chMax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55AEF01-51F0-482C-A725-D75F8F489C6C}" srcId="{17907F40-EE3B-4CFB-BF58-46E32A7031F6}" destId="{12FC7B09-C8D3-4D31-874B-649569307B63}" srcOrd="0" destOrd="0" parTransId="{3D26EF41-B3AE-49B0-AF55-024130604020}" sibTransId="{BFB8ACDF-9EA1-4C72-8108-3BB8C9583D4D}"/>
    <dgm:cxn modelId="{1D2581C0-3D45-48A1-9B4A-512E20A597F6}" type="presOf" srcId="{CBD10068-33C0-4007-9160-D491710E3759}" destId="{AE7D5BC6-D7F4-4939-B36A-1070BB967E0C}" srcOrd="0" destOrd="0" presId="urn:microsoft.com/office/officeart/2011/layout/ConvergingText"/>
    <dgm:cxn modelId="{07AF61E5-F9A1-4676-9A5F-B0DAC103810F}" type="presOf" srcId="{12FC7B09-C8D3-4D31-874B-649569307B63}" destId="{C7D7C90B-6E7F-43D3-9582-FFECC7FBC203}" srcOrd="0" destOrd="0" presId="urn:microsoft.com/office/officeart/2011/layout/ConvergingText"/>
    <dgm:cxn modelId="{7A523CD6-E6CE-44B4-9192-7047E86187EF}" srcId="{CBD10068-33C0-4007-9160-D491710E3759}" destId="{17907F40-EE3B-4CFB-BF58-46E32A7031F6}" srcOrd="0" destOrd="0" parTransId="{631F16AE-9E50-4012-90FC-F1AC96A32A72}" sibTransId="{76B7B7A8-600D-4234-8DB9-AC63A7FE55C9}"/>
    <dgm:cxn modelId="{7C1585C9-D270-49BE-AEAD-2B6AF8FAA17D}" type="presOf" srcId="{17907F40-EE3B-4CFB-BF58-46E32A7031F6}" destId="{DD0F9F32-A932-4F10-AC87-93411B35FB96}" srcOrd="0" destOrd="0" presId="urn:microsoft.com/office/officeart/2011/layout/ConvergingText"/>
    <dgm:cxn modelId="{B810D95B-265A-4B72-B3F2-477ADB886482}" srcId="{17907F40-EE3B-4CFB-BF58-46E32A7031F6}" destId="{8649BA12-ECCA-4D07-BE3F-A86161BC42A4}" srcOrd="2" destOrd="0" parTransId="{DA1819B6-4BF6-47C4-BC56-035181D843AB}" sibTransId="{3B0FC0AE-A861-4914-9FEE-2976F803F625}"/>
    <dgm:cxn modelId="{EF5DAF73-D9FA-4339-9643-4F6B91339D9E}" type="presOf" srcId="{8649BA12-ECCA-4D07-BE3F-A86161BC42A4}" destId="{804B2D32-E1E1-4319-9239-BD5BD691B396}" srcOrd="0" destOrd="0" presId="urn:microsoft.com/office/officeart/2011/layout/ConvergingText"/>
    <dgm:cxn modelId="{2264FE8D-1E07-45DA-8DA3-07850649847B}" srcId="{17907F40-EE3B-4CFB-BF58-46E32A7031F6}" destId="{3445B3FE-7CB3-49D6-A59B-78CD1E8F0C66}" srcOrd="1" destOrd="0" parTransId="{EA580186-06A2-477A-BD87-40B97A45589D}" sibTransId="{62347684-4A5D-4247-9A08-6F78390D3A80}"/>
    <dgm:cxn modelId="{9239D2D6-999F-44AA-9AF0-874587BC1347}" type="presOf" srcId="{3445B3FE-7CB3-49D6-A59B-78CD1E8F0C66}" destId="{A3579C1B-D360-4C94-9F54-D55351050E90}" srcOrd="0" destOrd="0" presId="urn:microsoft.com/office/officeart/2011/layout/ConvergingText"/>
    <dgm:cxn modelId="{9A885555-5BA4-4AFF-8FC6-99486C2FA23E}" type="presParOf" srcId="{AE7D5BC6-D7F4-4939-B36A-1070BB967E0C}" destId="{5FFD5C7D-E6EE-4EDF-BAE8-7C2D582CCBFE}" srcOrd="0" destOrd="0" presId="urn:microsoft.com/office/officeart/2011/layout/ConvergingText"/>
    <dgm:cxn modelId="{849832B1-E974-4FD3-A8A3-36B36DEEBDDC}" type="presParOf" srcId="{5FFD5C7D-E6EE-4EDF-BAE8-7C2D582CCBFE}" destId="{7404F1F3-21EB-4AFE-94FC-962526E14C7F}" srcOrd="0" destOrd="0" presId="urn:microsoft.com/office/officeart/2011/layout/ConvergingText"/>
    <dgm:cxn modelId="{673CCF18-B5B0-482E-A833-700A2A0E5CD4}" type="presParOf" srcId="{5FFD5C7D-E6EE-4EDF-BAE8-7C2D582CCBFE}" destId="{50A309D8-E7EC-4560-9604-C55EFAEF6B11}" srcOrd="1" destOrd="0" presId="urn:microsoft.com/office/officeart/2011/layout/ConvergingText"/>
    <dgm:cxn modelId="{EF0231A8-B72D-4500-B290-952D5B8C099A}" type="presParOf" srcId="{5FFD5C7D-E6EE-4EDF-BAE8-7C2D582CCBFE}" destId="{F84A79D7-2DBE-47CF-9DF0-5A28D9B1F8FB}" srcOrd="2" destOrd="0" presId="urn:microsoft.com/office/officeart/2011/layout/ConvergingText"/>
    <dgm:cxn modelId="{92699D5F-0186-49FD-925C-480612DA9A30}" type="presParOf" srcId="{5FFD5C7D-E6EE-4EDF-BAE8-7C2D582CCBFE}" destId="{DD2D9EC0-D432-4FCB-B261-9F8D106F3494}" srcOrd="3" destOrd="0" presId="urn:microsoft.com/office/officeart/2011/layout/ConvergingText"/>
    <dgm:cxn modelId="{8D43E0A6-3C03-40EE-8A35-A97F11330F1E}" type="presParOf" srcId="{5FFD5C7D-E6EE-4EDF-BAE8-7C2D582CCBFE}" destId="{381CEDBE-6372-42D5-8FC6-861E2EC1279C}" srcOrd="4" destOrd="0" presId="urn:microsoft.com/office/officeart/2011/layout/ConvergingText"/>
    <dgm:cxn modelId="{CA64C4FF-FC3F-44B5-8DCE-28405A53B11F}" type="presParOf" srcId="{5FFD5C7D-E6EE-4EDF-BAE8-7C2D582CCBFE}" destId="{F7A402B2-FBB2-474A-8DA1-D60FC474AB5D}" srcOrd="5" destOrd="0" presId="urn:microsoft.com/office/officeart/2011/layout/ConvergingText"/>
    <dgm:cxn modelId="{3B5663B9-F579-4786-B1D4-5004E26AD518}" type="presParOf" srcId="{5FFD5C7D-E6EE-4EDF-BAE8-7C2D582CCBFE}" destId="{778DF012-9DE9-4627-9D45-E4E75ACC8C07}" srcOrd="6" destOrd="0" presId="urn:microsoft.com/office/officeart/2011/layout/ConvergingText"/>
    <dgm:cxn modelId="{B8DADF28-C194-4544-812E-A2928B588997}" type="presParOf" srcId="{5FFD5C7D-E6EE-4EDF-BAE8-7C2D582CCBFE}" destId="{8C537717-59A0-44EA-8604-8BA8F05FE336}" srcOrd="7" destOrd="0" presId="urn:microsoft.com/office/officeart/2011/layout/ConvergingText"/>
    <dgm:cxn modelId="{88DC0949-6E3D-43D9-936B-301C5C876F1A}" type="presParOf" srcId="{5FFD5C7D-E6EE-4EDF-BAE8-7C2D582CCBFE}" destId="{E0A9B43B-07A6-4565-A2DC-D66CCE3BFBF9}" srcOrd="8" destOrd="0" presId="urn:microsoft.com/office/officeart/2011/layout/ConvergingText"/>
    <dgm:cxn modelId="{71E596AA-8989-40D8-AD79-293C626322FC}" type="presParOf" srcId="{5FFD5C7D-E6EE-4EDF-BAE8-7C2D582CCBFE}" destId="{C23814A8-D41F-4A5A-B9BB-4F46E4CC1420}" srcOrd="9" destOrd="0" presId="urn:microsoft.com/office/officeart/2011/layout/ConvergingText"/>
    <dgm:cxn modelId="{004E5F89-F541-4DC2-B33C-E81817586218}" type="presParOf" srcId="{5FFD5C7D-E6EE-4EDF-BAE8-7C2D582CCBFE}" destId="{DD0F9F32-A932-4F10-AC87-93411B35FB96}" srcOrd="10" destOrd="0" presId="urn:microsoft.com/office/officeart/2011/layout/ConvergingText"/>
    <dgm:cxn modelId="{0E07E001-C988-4663-A34D-41572767DDA0}" type="presParOf" srcId="{5FFD5C7D-E6EE-4EDF-BAE8-7C2D582CCBFE}" destId="{15D6532F-733E-4458-A356-8D93B4BBE17C}" srcOrd="11" destOrd="0" presId="urn:microsoft.com/office/officeart/2011/layout/ConvergingText"/>
    <dgm:cxn modelId="{60BBD139-024A-45DD-BD8A-85E86D7C7BDA}" type="presParOf" srcId="{5FFD5C7D-E6EE-4EDF-BAE8-7C2D582CCBFE}" destId="{A417BA77-EBEF-462C-8928-0262758E982A}" srcOrd="12" destOrd="0" presId="urn:microsoft.com/office/officeart/2011/layout/ConvergingText"/>
    <dgm:cxn modelId="{9ADB9003-3E1E-4FB9-BAEB-AEABC06A78FD}" type="presParOf" srcId="{5FFD5C7D-E6EE-4EDF-BAE8-7C2D582CCBFE}" destId="{5FCF4577-AFCA-4FF4-8FD7-E87F14E4805F}" srcOrd="13" destOrd="0" presId="urn:microsoft.com/office/officeart/2011/layout/ConvergingText"/>
    <dgm:cxn modelId="{68B7122F-6565-464D-A45F-D6479916434A}" type="presParOf" srcId="{5FFD5C7D-E6EE-4EDF-BAE8-7C2D582CCBFE}" destId="{594DABA5-44D8-4FBC-96ED-5C9C4A6B50B5}" srcOrd="14" destOrd="0" presId="urn:microsoft.com/office/officeart/2011/layout/ConvergingText"/>
    <dgm:cxn modelId="{B139A7AA-F006-410A-B037-4D5FAB8F1B79}" type="presParOf" srcId="{5FFD5C7D-E6EE-4EDF-BAE8-7C2D582CCBFE}" destId="{4CF2B9DE-A9AF-468C-B0B3-B0EFB8A5DBBB}" srcOrd="15" destOrd="0" presId="urn:microsoft.com/office/officeart/2011/layout/ConvergingText"/>
    <dgm:cxn modelId="{DEA31EEB-AECB-4F35-B125-E5483AB0287F}" type="presParOf" srcId="{5FFD5C7D-E6EE-4EDF-BAE8-7C2D582CCBFE}" destId="{31557537-6B77-4B12-9605-A35AA0263BCD}" srcOrd="16" destOrd="0" presId="urn:microsoft.com/office/officeart/2011/layout/ConvergingText"/>
    <dgm:cxn modelId="{FAA9CBEC-3305-4594-9E2D-36872183A83C}" type="presParOf" srcId="{5FFD5C7D-E6EE-4EDF-BAE8-7C2D582CCBFE}" destId="{A748269E-6B9D-4C26-B787-DAEEE21FBAF5}" srcOrd="17" destOrd="0" presId="urn:microsoft.com/office/officeart/2011/layout/ConvergingText"/>
    <dgm:cxn modelId="{BEE2AE28-BD0F-47E4-B302-3695D2C7AD44}" type="presParOf" srcId="{5FFD5C7D-E6EE-4EDF-BAE8-7C2D582CCBFE}" destId="{D9062CAE-BBF3-4DB1-B25F-7371E23B679F}" srcOrd="18" destOrd="0" presId="urn:microsoft.com/office/officeart/2011/layout/ConvergingText"/>
    <dgm:cxn modelId="{79004938-C5D9-4851-B4B3-E462B31A2FE5}" type="presParOf" srcId="{5FFD5C7D-E6EE-4EDF-BAE8-7C2D582CCBFE}" destId="{0D667B47-6825-4A20-B6F1-DDEDA4B3FCF8}" srcOrd="19" destOrd="0" presId="urn:microsoft.com/office/officeart/2011/layout/ConvergingText"/>
    <dgm:cxn modelId="{DE226BB9-C12A-4906-8135-630487819641}" type="presParOf" srcId="{5FFD5C7D-E6EE-4EDF-BAE8-7C2D582CCBFE}" destId="{C7D7C90B-6E7F-43D3-9582-FFECC7FBC203}" srcOrd="20" destOrd="0" presId="urn:microsoft.com/office/officeart/2011/layout/ConvergingText"/>
    <dgm:cxn modelId="{7B421F1F-4A64-4274-8D3E-4AABBAE59AFC}" type="presParOf" srcId="{5FFD5C7D-E6EE-4EDF-BAE8-7C2D582CCBFE}" destId="{AC60C6F0-FA2D-4853-BC68-939C56D9592D}" srcOrd="21" destOrd="0" presId="urn:microsoft.com/office/officeart/2011/layout/ConvergingText"/>
    <dgm:cxn modelId="{CD8F8D3E-A377-401E-8161-944B73A3C911}" type="presParOf" srcId="{5FFD5C7D-E6EE-4EDF-BAE8-7C2D582CCBFE}" destId="{280B33D0-ACE9-41C1-BE07-2AC40765B9BF}" srcOrd="22" destOrd="0" presId="urn:microsoft.com/office/officeart/2011/layout/ConvergingText"/>
    <dgm:cxn modelId="{770F6DBC-77FC-4FF8-BDAC-AF764964607C}" type="presParOf" srcId="{5FFD5C7D-E6EE-4EDF-BAE8-7C2D582CCBFE}" destId="{C07D1B56-9A65-493C-8D46-6BD843229C5A}" srcOrd="23" destOrd="0" presId="urn:microsoft.com/office/officeart/2011/layout/ConvergingText"/>
    <dgm:cxn modelId="{49A3FF15-F947-478C-AF48-1E810BB2BDEB}" type="presParOf" srcId="{5FFD5C7D-E6EE-4EDF-BAE8-7C2D582CCBFE}" destId="{BAAAE2C4-57AC-4062-A3FF-0BD69C331E25}" srcOrd="24" destOrd="0" presId="urn:microsoft.com/office/officeart/2011/layout/ConvergingText"/>
    <dgm:cxn modelId="{B4577A33-1561-4AA4-ABB3-87679C92E36C}" type="presParOf" srcId="{5FFD5C7D-E6EE-4EDF-BAE8-7C2D582CCBFE}" destId="{BA18B087-53ED-40B9-A5C8-333310B6C83A}" srcOrd="25" destOrd="0" presId="urn:microsoft.com/office/officeart/2011/layout/ConvergingText"/>
    <dgm:cxn modelId="{B765C9C4-35E8-495E-8ECA-EBDCD394837F}" type="presParOf" srcId="{5FFD5C7D-E6EE-4EDF-BAE8-7C2D582CCBFE}" destId="{72AAFCD9-4A4D-4ACB-B650-019AD2A9FA8D}" srcOrd="26" destOrd="0" presId="urn:microsoft.com/office/officeart/2011/layout/ConvergingText"/>
    <dgm:cxn modelId="{2840284C-1394-497D-883C-0FB0ACCB074E}" type="presParOf" srcId="{5FFD5C7D-E6EE-4EDF-BAE8-7C2D582CCBFE}" destId="{0D12A78B-C9A5-40EC-9601-1065962F0718}" srcOrd="27" destOrd="0" presId="urn:microsoft.com/office/officeart/2011/layout/ConvergingText"/>
    <dgm:cxn modelId="{BB9F720B-1210-47CC-924B-51B6A391794D}" type="presParOf" srcId="{5FFD5C7D-E6EE-4EDF-BAE8-7C2D582CCBFE}" destId="{A3579C1B-D360-4C94-9F54-D55351050E90}" srcOrd="28" destOrd="0" presId="urn:microsoft.com/office/officeart/2011/layout/ConvergingText"/>
    <dgm:cxn modelId="{6EB7C091-7D61-4A13-9483-9E25356CC534}" type="presParOf" srcId="{5FFD5C7D-E6EE-4EDF-BAE8-7C2D582CCBFE}" destId="{D1A4305E-692C-4618-BDD3-C04E2073C49A}" srcOrd="29" destOrd="0" presId="urn:microsoft.com/office/officeart/2011/layout/ConvergingText"/>
    <dgm:cxn modelId="{F1EB8BB2-6C8C-44BC-B632-D2B6855E0362}" type="presParOf" srcId="{5FFD5C7D-E6EE-4EDF-BAE8-7C2D582CCBFE}" destId="{2B8AAA26-000E-4A75-AF7A-46C91E7957D1}" srcOrd="30" destOrd="0" presId="urn:microsoft.com/office/officeart/2011/layout/ConvergingText"/>
    <dgm:cxn modelId="{77A8A9C8-8A2A-416B-9D01-D959D5BBADF3}" type="presParOf" srcId="{5FFD5C7D-E6EE-4EDF-BAE8-7C2D582CCBFE}" destId="{2D58F005-6976-42BF-B26B-3045F58BC45A}" srcOrd="31" destOrd="0" presId="urn:microsoft.com/office/officeart/2011/layout/ConvergingText"/>
    <dgm:cxn modelId="{C8C62B7C-F2D5-449F-B6AE-9609CEBF81DE}" type="presParOf" srcId="{5FFD5C7D-E6EE-4EDF-BAE8-7C2D582CCBFE}" destId="{41E69C67-7707-4150-93C0-FE19C72167C8}" srcOrd="32" destOrd="0" presId="urn:microsoft.com/office/officeart/2011/layout/ConvergingText"/>
    <dgm:cxn modelId="{E9B0BA5D-9A95-4B52-92A3-5ED80AB4DBED}" type="presParOf" srcId="{5FFD5C7D-E6EE-4EDF-BAE8-7C2D582CCBFE}" destId="{881EB89C-70E4-4B37-9AB5-B8BFDE184243}" srcOrd="33" destOrd="0" presId="urn:microsoft.com/office/officeart/2011/layout/ConvergingText"/>
    <dgm:cxn modelId="{179793E3-B2D3-41A6-8667-A5FB84D56ADE}" type="presParOf" srcId="{5FFD5C7D-E6EE-4EDF-BAE8-7C2D582CCBFE}" destId="{77F1B8C6-A889-40BA-9684-077281873991}" srcOrd="34" destOrd="0" presId="urn:microsoft.com/office/officeart/2011/layout/ConvergingText"/>
    <dgm:cxn modelId="{F325573D-1665-484F-BAF3-9D8AA5CF8631}" type="presParOf" srcId="{5FFD5C7D-E6EE-4EDF-BAE8-7C2D582CCBFE}" destId="{82A1891C-98D5-4AFB-AF22-8174011AA050}" srcOrd="35" destOrd="0" presId="urn:microsoft.com/office/officeart/2011/layout/ConvergingText"/>
    <dgm:cxn modelId="{25C37097-A214-4F0B-B1D9-18E3048CFCE9}" type="presParOf" srcId="{5FFD5C7D-E6EE-4EDF-BAE8-7C2D582CCBFE}" destId="{804B2D32-E1E1-4319-9239-BD5BD691B396}" srcOrd="36" destOrd="0" presId="urn:microsoft.com/office/officeart/2011/layout/ConvergingTex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20E8186-C7BA-47D6-A287-B2550CD76A52}">
      <dsp:nvSpPr>
        <dsp:cNvPr id="0" name=""/>
        <dsp:cNvSpPr/>
      </dsp:nvSpPr>
      <dsp:spPr>
        <a:xfrm>
          <a:off x="682252" y="913375"/>
          <a:ext cx="2708490" cy="2367561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0"/>
            <a:satOff val="0"/>
            <a:lumOff val="0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>
          <a:softEdge rad="12700"/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Department = No Control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Readiness Varies</a:t>
          </a:r>
          <a:endParaRPr lang="en-US" sz="1500" kern="1200" dirty="0"/>
        </a:p>
      </dsp:txBody>
      <dsp:txXfrm>
        <a:off x="1359375" y="1268509"/>
        <a:ext cx="1320389" cy="1657293"/>
      </dsp:txXfrm>
    </dsp:sp>
    <dsp:sp modelId="{5979D5F8-C00E-41C7-AF56-CFEE1213036A}">
      <dsp:nvSpPr>
        <dsp:cNvPr id="0" name=""/>
        <dsp:cNvSpPr/>
      </dsp:nvSpPr>
      <dsp:spPr>
        <a:xfrm>
          <a:off x="5129" y="1420033"/>
          <a:ext cx="1354245" cy="1354245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0"/>
                <a:satOff val="0"/>
                <a:lumOff val="0"/>
                <a:alphaOff val="0"/>
                <a:shade val="36000"/>
                <a:satMod val="120000"/>
              </a:schemeClr>
              <a:schemeClr val="accent4">
                <a:hueOff val="0"/>
                <a:satOff val="0"/>
                <a:lumOff val="0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Admitted</a:t>
          </a:r>
          <a:endParaRPr lang="en-US" sz="1700" kern="1200" dirty="0"/>
        </a:p>
      </dsp:txBody>
      <dsp:txXfrm>
        <a:off x="203454" y="1618358"/>
        <a:ext cx="957595" cy="957595"/>
      </dsp:txXfrm>
    </dsp:sp>
    <dsp:sp modelId="{6E8A18A3-8D1D-4224-AC04-FB81907D72B4}">
      <dsp:nvSpPr>
        <dsp:cNvPr id="0" name=""/>
        <dsp:cNvSpPr/>
      </dsp:nvSpPr>
      <dsp:spPr>
        <a:xfrm>
          <a:off x="4237146" y="913375"/>
          <a:ext cx="2708490" cy="2367561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10329230"/>
            <a:satOff val="-5624"/>
            <a:lumOff val="737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10329230"/>
              <a:satOff val="-5624"/>
              <a:lumOff val="737"/>
              <a:alphaOff val="0"/>
            </a:schemeClr>
          </a:solidFill>
          <a:prstDash val="solid"/>
        </a:ln>
        <a:effectLst>
          <a:softEdge rad="12700"/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Unknown to Department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Course Choice = Wild Wild West</a:t>
          </a:r>
          <a:endParaRPr lang="en-US" sz="1500" kern="1200" dirty="0"/>
        </a:p>
      </dsp:txBody>
      <dsp:txXfrm>
        <a:off x="4914269" y="1268509"/>
        <a:ext cx="1320389" cy="1657293"/>
      </dsp:txXfrm>
    </dsp:sp>
    <dsp:sp modelId="{2B4F2AE5-4D64-412D-9DCE-95700CFD89B3}">
      <dsp:nvSpPr>
        <dsp:cNvPr id="0" name=""/>
        <dsp:cNvSpPr/>
      </dsp:nvSpPr>
      <dsp:spPr>
        <a:xfrm>
          <a:off x="3560023" y="1420033"/>
          <a:ext cx="1354245" cy="1354245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10211516"/>
                <a:satOff val="-11993"/>
                <a:lumOff val="4608"/>
                <a:alphaOff val="0"/>
                <a:shade val="36000"/>
                <a:satMod val="120000"/>
              </a:schemeClr>
              <a:schemeClr val="accent4">
                <a:hueOff val="10211516"/>
                <a:satOff val="-11993"/>
                <a:lumOff val="4608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Pre Major</a:t>
          </a:r>
          <a:endParaRPr lang="en-US" sz="1700" kern="1200" dirty="0"/>
        </a:p>
      </dsp:txBody>
      <dsp:txXfrm>
        <a:off x="3758348" y="1618358"/>
        <a:ext cx="957595" cy="957595"/>
      </dsp:txXfrm>
    </dsp:sp>
    <dsp:sp modelId="{B6992C87-3EE8-4EC9-B3A6-CEEA947A0C0B}">
      <dsp:nvSpPr>
        <dsp:cNvPr id="0" name=""/>
        <dsp:cNvSpPr/>
      </dsp:nvSpPr>
      <dsp:spPr>
        <a:xfrm>
          <a:off x="7792040" y="913375"/>
          <a:ext cx="2708490" cy="2367561"/>
        </a:xfrm>
        <a:prstGeom prst="rightArrow">
          <a:avLst>
            <a:gd name="adj1" fmla="val 70000"/>
            <a:gd name="adj2" fmla="val 50000"/>
          </a:avLst>
        </a:prstGeom>
        <a:solidFill>
          <a:schemeClr val="accent4">
            <a:tint val="40000"/>
            <a:alpha val="90000"/>
            <a:hueOff val="20658461"/>
            <a:satOff val="-11248"/>
            <a:lumOff val="1474"/>
            <a:alphaOff val="0"/>
          </a:schemeClr>
        </a:solidFill>
        <a:ln w="6350" cap="flat" cmpd="sng" algn="ctr">
          <a:solidFill>
            <a:schemeClr val="accent4">
              <a:tint val="40000"/>
              <a:alpha val="90000"/>
              <a:hueOff val="20658461"/>
              <a:satOff val="-11248"/>
              <a:lumOff val="1474"/>
              <a:alphaOff val="0"/>
            </a:schemeClr>
          </a:solidFill>
          <a:prstDash val="solid"/>
        </a:ln>
        <a:effectLst>
          <a:softEdge rad="12700"/>
        </a:effectLst>
        <a:scene3d>
          <a:camera prst="orthographicFront"/>
          <a:lightRig rig="flat" dir="t"/>
        </a:scene3d>
        <a:sp3d z="-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38100" tIns="9525" rIns="19050" bIns="952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 Known to Department</a:t>
          </a:r>
          <a:endParaRPr lang="en-US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500" kern="1200" dirty="0" smtClean="0"/>
            <a:t>Controlled Curriculum</a:t>
          </a:r>
          <a:endParaRPr lang="en-US" sz="1500" kern="1200" dirty="0"/>
        </a:p>
      </dsp:txBody>
      <dsp:txXfrm>
        <a:off x="8469163" y="1268509"/>
        <a:ext cx="1320389" cy="1657293"/>
      </dsp:txXfrm>
    </dsp:sp>
    <dsp:sp modelId="{F52CA2E6-0C2B-4F68-89ED-E26C127F5BA2}">
      <dsp:nvSpPr>
        <dsp:cNvPr id="0" name=""/>
        <dsp:cNvSpPr/>
      </dsp:nvSpPr>
      <dsp:spPr>
        <a:xfrm>
          <a:off x="7114917" y="1420033"/>
          <a:ext cx="1354245" cy="1354245"/>
        </a:xfrm>
        <a:prstGeom prst="ellipse">
          <a:avLst/>
        </a:prstGeom>
        <a:blipFill rotWithShape="0">
          <a:blip xmlns:r="http://schemas.openxmlformats.org/officeDocument/2006/relationships" r:embed="rId1">
            <a:duotone>
              <a:schemeClr val="accent4">
                <a:hueOff val="20423033"/>
                <a:satOff val="-23986"/>
                <a:lumOff val="9216"/>
                <a:alphaOff val="0"/>
                <a:shade val="36000"/>
                <a:satMod val="120000"/>
              </a:schemeClr>
              <a:schemeClr val="accent4">
                <a:hueOff val="20423033"/>
                <a:satOff val="-23986"/>
                <a:lumOff val="9216"/>
                <a:alphaOff val="0"/>
                <a:tint val="40000"/>
              </a:schemeClr>
            </a:duotone>
          </a:blip>
          <a:tile tx="0" ty="0" sx="60000" sy="59000" flip="none" algn="tl"/>
        </a:blipFill>
        <a:ln>
          <a:noFill/>
        </a:ln>
        <a:effectLst>
          <a:softEdge rad="12700"/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kern="1200" dirty="0" smtClean="0"/>
            <a:t>Declared Major</a:t>
          </a:r>
          <a:endParaRPr lang="en-US" sz="1700" kern="1200" dirty="0"/>
        </a:p>
      </dsp:txBody>
      <dsp:txXfrm>
        <a:off x="7313242" y="1618358"/>
        <a:ext cx="957595" cy="9575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404F1F3-21EB-4AFE-94FC-962526E14C7F}">
      <dsp:nvSpPr>
        <dsp:cNvPr id="0" name=""/>
        <dsp:cNvSpPr/>
      </dsp:nvSpPr>
      <dsp:spPr>
        <a:xfrm>
          <a:off x="7191570" y="1594071"/>
          <a:ext cx="175868" cy="175865"/>
        </a:xfrm>
        <a:prstGeom prst="ellipse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0A309D8-E7EC-4560-9604-C55EFAEF6B11}">
      <dsp:nvSpPr>
        <dsp:cNvPr id="0" name=""/>
        <dsp:cNvSpPr/>
      </dsp:nvSpPr>
      <dsp:spPr>
        <a:xfrm>
          <a:off x="6869247" y="1594071"/>
          <a:ext cx="175868" cy="175865"/>
        </a:xfrm>
        <a:prstGeom prst="ellipse">
          <a:avLst/>
        </a:prstGeom>
        <a:solidFill>
          <a:schemeClr val="accent5">
            <a:hueOff val="-646155"/>
            <a:satOff val="367"/>
            <a:lumOff val="-303"/>
            <a:alphaOff val="0"/>
          </a:schemeClr>
        </a:solidFill>
        <a:ln w="12700" cap="flat" cmpd="sng" algn="ctr">
          <a:solidFill>
            <a:schemeClr val="accent5">
              <a:hueOff val="-646155"/>
              <a:satOff val="367"/>
              <a:lumOff val="-30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84A79D7-2DBE-47CF-9DF0-5A28D9B1F8FB}">
      <dsp:nvSpPr>
        <dsp:cNvPr id="0" name=""/>
        <dsp:cNvSpPr/>
      </dsp:nvSpPr>
      <dsp:spPr>
        <a:xfrm>
          <a:off x="6546924" y="1594071"/>
          <a:ext cx="175868" cy="175865"/>
        </a:xfrm>
        <a:prstGeom prst="ellipse">
          <a:avLst/>
        </a:prstGeom>
        <a:solidFill>
          <a:schemeClr val="accent5">
            <a:hueOff val="-1292310"/>
            <a:satOff val="734"/>
            <a:lumOff val="-606"/>
            <a:alphaOff val="0"/>
          </a:schemeClr>
        </a:solidFill>
        <a:ln w="12700" cap="flat" cmpd="sng" algn="ctr">
          <a:solidFill>
            <a:schemeClr val="accent5">
              <a:hueOff val="-1292310"/>
              <a:satOff val="734"/>
              <a:lumOff val="-60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2D9EC0-D432-4FCB-B261-9F8D106F3494}">
      <dsp:nvSpPr>
        <dsp:cNvPr id="0" name=""/>
        <dsp:cNvSpPr/>
      </dsp:nvSpPr>
      <dsp:spPr>
        <a:xfrm>
          <a:off x="6225213" y="1594071"/>
          <a:ext cx="175868" cy="175865"/>
        </a:xfrm>
        <a:prstGeom prst="ellipse">
          <a:avLst/>
        </a:prstGeom>
        <a:solidFill>
          <a:schemeClr val="accent5">
            <a:hueOff val="-1938465"/>
            <a:satOff val="1102"/>
            <a:lumOff val="-909"/>
            <a:alphaOff val="0"/>
          </a:schemeClr>
        </a:solidFill>
        <a:ln w="12700" cap="flat" cmpd="sng" algn="ctr">
          <a:solidFill>
            <a:schemeClr val="accent5">
              <a:hueOff val="-1938465"/>
              <a:satOff val="1102"/>
              <a:lumOff val="-90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81CEDBE-6372-42D5-8FC6-861E2EC1279C}">
      <dsp:nvSpPr>
        <dsp:cNvPr id="0" name=""/>
        <dsp:cNvSpPr/>
      </dsp:nvSpPr>
      <dsp:spPr>
        <a:xfrm>
          <a:off x="5902890" y="1594071"/>
          <a:ext cx="175868" cy="175865"/>
        </a:xfrm>
        <a:prstGeom prst="ellipse">
          <a:avLst/>
        </a:prstGeom>
        <a:solidFill>
          <a:schemeClr val="accent5">
            <a:hueOff val="-2584621"/>
            <a:satOff val="1469"/>
            <a:lumOff val="-1212"/>
            <a:alphaOff val="0"/>
          </a:schemeClr>
        </a:solidFill>
        <a:ln w="12700" cap="flat" cmpd="sng" algn="ctr">
          <a:solidFill>
            <a:schemeClr val="accent5">
              <a:hueOff val="-2584621"/>
              <a:satOff val="1469"/>
              <a:lumOff val="-121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7A402B2-FBB2-474A-8DA1-D60FC474AB5D}">
      <dsp:nvSpPr>
        <dsp:cNvPr id="0" name=""/>
        <dsp:cNvSpPr/>
      </dsp:nvSpPr>
      <dsp:spPr>
        <a:xfrm>
          <a:off x="5404698" y="1506138"/>
          <a:ext cx="351736" cy="352020"/>
        </a:xfrm>
        <a:prstGeom prst="ellipse">
          <a:avLst/>
        </a:prstGeom>
        <a:solidFill>
          <a:schemeClr val="accent5">
            <a:hueOff val="-3230776"/>
            <a:satOff val="1836"/>
            <a:lumOff val="-1515"/>
            <a:alphaOff val="0"/>
          </a:schemeClr>
        </a:solidFill>
        <a:ln w="12700" cap="flat" cmpd="sng" algn="ctr">
          <a:solidFill>
            <a:schemeClr val="accent5">
              <a:hueOff val="-3230776"/>
              <a:satOff val="1836"/>
              <a:lumOff val="-151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8DF012-9DE9-4627-9D45-E4E75ACC8C07}">
      <dsp:nvSpPr>
        <dsp:cNvPr id="0" name=""/>
        <dsp:cNvSpPr/>
      </dsp:nvSpPr>
      <dsp:spPr>
        <a:xfrm>
          <a:off x="6904788" y="1230770"/>
          <a:ext cx="175868" cy="175865"/>
        </a:xfrm>
        <a:prstGeom prst="ellipse">
          <a:avLst/>
        </a:prstGeom>
        <a:solidFill>
          <a:schemeClr val="accent5">
            <a:hueOff val="-3876931"/>
            <a:satOff val="2203"/>
            <a:lumOff val="-1818"/>
            <a:alphaOff val="0"/>
          </a:schemeClr>
        </a:solidFill>
        <a:ln w="12700" cap="flat" cmpd="sng" algn="ctr">
          <a:solidFill>
            <a:schemeClr val="accent5">
              <a:hueOff val="-3876931"/>
              <a:satOff val="2203"/>
              <a:lumOff val="-181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537717-59A0-44EA-8604-8BA8F05FE336}">
      <dsp:nvSpPr>
        <dsp:cNvPr id="0" name=""/>
        <dsp:cNvSpPr/>
      </dsp:nvSpPr>
      <dsp:spPr>
        <a:xfrm>
          <a:off x="6904788" y="1959976"/>
          <a:ext cx="175868" cy="175865"/>
        </a:xfrm>
        <a:prstGeom prst="ellipse">
          <a:avLst/>
        </a:prstGeom>
        <a:solidFill>
          <a:schemeClr val="accent5">
            <a:hueOff val="-4523086"/>
            <a:satOff val="2571"/>
            <a:lumOff val="-2121"/>
            <a:alphaOff val="0"/>
          </a:schemeClr>
        </a:solidFill>
        <a:ln w="12700" cap="flat" cmpd="sng" algn="ctr">
          <a:solidFill>
            <a:schemeClr val="accent5">
              <a:hueOff val="-4523086"/>
              <a:satOff val="2571"/>
              <a:lumOff val="-212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A9B43B-07A6-4565-A2DC-D66CCE3BFBF9}">
      <dsp:nvSpPr>
        <dsp:cNvPr id="0" name=""/>
        <dsp:cNvSpPr/>
      </dsp:nvSpPr>
      <dsp:spPr>
        <a:xfrm>
          <a:off x="7061661" y="1388702"/>
          <a:ext cx="175868" cy="175865"/>
        </a:xfrm>
        <a:prstGeom prst="ellipse">
          <a:avLst/>
        </a:prstGeom>
        <a:solidFill>
          <a:schemeClr val="accent5">
            <a:hueOff val="-5169241"/>
            <a:satOff val="2938"/>
            <a:lumOff val="-2424"/>
            <a:alphaOff val="0"/>
          </a:schemeClr>
        </a:solidFill>
        <a:ln w="12700" cap="flat" cmpd="sng" algn="ctr">
          <a:solidFill>
            <a:schemeClr val="accent5">
              <a:hueOff val="-5169241"/>
              <a:satOff val="2938"/>
              <a:lumOff val="-242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23814A8-D41F-4A5A-B9BB-4F46E4CC1420}">
      <dsp:nvSpPr>
        <dsp:cNvPr id="0" name=""/>
        <dsp:cNvSpPr/>
      </dsp:nvSpPr>
      <dsp:spPr>
        <a:xfrm>
          <a:off x="7072078" y="1802912"/>
          <a:ext cx="175868" cy="175865"/>
        </a:xfrm>
        <a:prstGeom prst="ellipse">
          <a:avLst/>
        </a:prstGeom>
        <a:solidFill>
          <a:schemeClr val="accent5">
            <a:hueOff val="-5815397"/>
            <a:satOff val="3305"/>
            <a:lumOff val="-2727"/>
            <a:alphaOff val="0"/>
          </a:schemeClr>
        </a:solidFill>
        <a:ln w="12700" cap="flat" cmpd="sng" algn="ctr">
          <a:solidFill>
            <a:schemeClr val="accent5">
              <a:hueOff val="-5815397"/>
              <a:satOff val="3305"/>
              <a:lumOff val="-272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D0F9F32-A932-4F10-AC87-93411B35FB96}">
      <dsp:nvSpPr>
        <dsp:cNvPr id="0" name=""/>
        <dsp:cNvSpPr/>
      </dsp:nvSpPr>
      <dsp:spPr>
        <a:xfrm>
          <a:off x="3478112" y="791684"/>
          <a:ext cx="1780744" cy="1780928"/>
        </a:xfrm>
        <a:prstGeom prst="ellipse">
          <a:avLst/>
        </a:prstGeom>
        <a:solidFill>
          <a:schemeClr val="accent5">
            <a:hueOff val="-6461552"/>
            <a:satOff val="3672"/>
            <a:lumOff val="-3030"/>
            <a:alphaOff val="0"/>
          </a:schemeClr>
        </a:solidFill>
        <a:ln w="12700" cap="flat" cmpd="sng" algn="ctr">
          <a:solidFill>
            <a:schemeClr val="accent5">
              <a:hueOff val="-6461552"/>
              <a:satOff val="3672"/>
              <a:lumOff val="-303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3180" tIns="43180" rIns="43180" bIns="43180" numCol="1" spcCol="1270" anchor="ctr" anchorCtr="0">
          <a:noAutofit/>
        </a:bodyPr>
        <a:lstStyle/>
        <a:p>
          <a:pPr lvl="0" algn="ctr" defTabSz="1511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400" kern="1200" dirty="0" smtClean="0"/>
            <a:t>NRSG Pool</a:t>
          </a:r>
          <a:endParaRPr lang="en-US" sz="3400" kern="1200" dirty="0"/>
        </a:p>
      </dsp:txBody>
      <dsp:txXfrm>
        <a:off x="3738896" y="1052495"/>
        <a:ext cx="1259176" cy="1259306"/>
      </dsp:txXfrm>
    </dsp:sp>
    <dsp:sp modelId="{15D6532F-733E-4458-A356-8D93B4BBE17C}">
      <dsp:nvSpPr>
        <dsp:cNvPr id="0" name=""/>
        <dsp:cNvSpPr/>
      </dsp:nvSpPr>
      <dsp:spPr>
        <a:xfrm>
          <a:off x="3345139" y="639537"/>
          <a:ext cx="351736" cy="352020"/>
        </a:xfrm>
        <a:prstGeom prst="ellipse">
          <a:avLst/>
        </a:prstGeom>
        <a:solidFill>
          <a:schemeClr val="accent5">
            <a:hueOff val="-7107707"/>
            <a:satOff val="4040"/>
            <a:lumOff val="-3333"/>
            <a:alphaOff val="0"/>
          </a:schemeClr>
        </a:solidFill>
        <a:ln w="12700" cap="flat" cmpd="sng" algn="ctr">
          <a:solidFill>
            <a:schemeClr val="accent5">
              <a:hueOff val="-7107707"/>
              <a:satOff val="4040"/>
              <a:lumOff val="-333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417BA77-EBEF-462C-8928-0262758E982A}">
      <dsp:nvSpPr>
        <dsp:cNvPr id="0" name=""/>
        <dsp:cNvSpPr/>
      </dsp:nvSpPr>
      <dsp:spPr>
        <a:xfrm>
          <a:off x="3119635" y="453837"/>
          <a:ext cx="175868" cy="175865"/>
        </a:xfrm>
        <a:prstGeom prst="ellipse">
          <a:avLst/>
        </a:prstGeom>
        <a:solidFill>
          <a:schemeClr val="accent5">
            <a:hueOff val="-7753862"/>
            <a:satOff val="4407"/>
            <a:lumOff val="-3636"/>
            <a:alphaOff val="0"/>
          </a:schemeClr>
        </a:solidFill>
        <a:ln w="12700" cap="flat" cmpd="sng" algn="ctr">
          <a:solidFill>
            <a:schemeClr val="accent5">
              <a:hueOff val="-7753862"/>
              <a:satOff val="4407"/>
              <a:lumOff val="-363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FCF4577-AFCA-4FF4-8FD7-E87F14E4805F}">
      <dsp:nvSpPr>
        <dsp:cNvPr id="0" name=""/>
        <dsp:cNvSpPr/>
      </dsp:nvSpPr>
      <dsp:spPr>
        <a:xfrm>
          <a:off x="2744000" y="453837"/>
          <a:ext cx="175868" cy="175865"/>
        </a:xfrm>
        <a:prstGeom prst="ellipse">
          <a:avLst/>
        </a:prstGeom>
        <a:solidFill>
          <a:schemeClr val="accent5">
            <a:hueOff val="-8400017"/>
            <a:satOff val="4774"/>
            <a:lumOff val="-3939"/>
            <a:alphaOff val="0"/>
          </a:schemeClr>
        </a:solidFill>
        <a:ln w="12700" cap="flat" cmpd="sng" algn="ctr">
          <a:solidFill>
            <a:schemeClr val="accent5">
              <a:hueOff val="-8400017"/>
              <a:satOff val="4774"/>
              <a:lumOff val="-3939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4DABA5-44D8-4FBC-96ED-5C9C4A6B50B5}">
      <dsp:nvSpPr>
        <dsp:cNvPr id="0" name=""/>
        <dsp:cNvSpPr/>
      </dsp:nvSpPr>
      <dsp:spPr>
        <a:xfrm>
          <a:off x="2368364" y="453837"/>
          <a:ext cx="175868" cy="175865"/>
        </a:xfrm>
        <a:prstGeom prst="ellipse">
          <a:avLst/>
        </a:prstGeom>
        <a:solidFill>
          <a:schemeClr val="accent5">
            <a:hueOff val="-9046173"/>
            <a:satOff val="5141"/>
            <a:lumOff val="-4242"/>
            <a:alphaOff val="0"/>
          </a:schemeClr>
        </a:solidFill>
        <a:ln w="12700" cap="flat" cmpd="sng" algn="ctr">
          <a:solidFill>
            <a:schemeClr val="accent5">
              <a:hueOff val="-9046173"/>
              <a:satOff val="5141"/>
              <a:lumOff val="-424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F2B9DE-A9AF-468C-B0B3-B0EFB8A5DBBB}">
      <dsp:nvSpPr>
        <dsp:cNvPr id="0" name=""/>
        <dsp:cNvSpPr/>
      </dsp:nvSpPr>
      <dsp:spPr>
        <a:xfrm>
          <a:off x="1992729" y="453837"/>
          <a:ext cx="175868" cy="175865"/>
        </a:xfrm>
        <a:prstGeom prst="ellipse">
          <a:avLst/>
        </a:prstGeom>
        <a:solidFill>
          <a:schemeClr val="accent5">
            <a:hueOff val="-9692328"/>
            <a:satOff val="5509"/>
            <a:lumOff val="-4545"/>
            <a:alphaOff val="0"/>
          </a:schemeClr>
        </a:solidFill>
        <a:ln w="12700" cap="flat" cmpd="sng" algn="ctr">
          <a:solidFill>
            <a:schemeClr val="accent5">
              <a:hueOff val="-9692328"/>
              <a:satOff val="5509"/>
              <a:lumOff val="-454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1557537-6B77-4B12-9605-A35AA0263BCD}">
      <dsp:nvSpPr>
        <dsp:cNvPr id="0" name=""/>
        <dsp:cNvSpPr/>
      </dsp:nvSpPr>
      <dsp:spPr>
        <a:xfrm>
          <a:off x="1616481" y="453837"/>
          <a:ext cx="175868" cy="175865"/>
        </a:xfrm>
        <a:prstGeom prst="ellipse">
          <a:avLst/>
        </a:prstGeom>
        <a:solidFill>
          <a:schemeClr val="accent5">
            <a:hueOff val="-10338483"/>
            <a:satOff val="5876"/>
            <a:lumOff val="-4848"/>
            <a:alphaOff val="0"/>
          </a:schemeClr>
        </a:solidFill>
        <a:ln w="12700" cap="flat" cmpd="sng" algn="ctr">
          <a:solidFill>
            <a:schemeClr val="accent5">
              <a:hueOff val="-10338483"/>
              <a:satOff val="5876"/>
              <a:lumOff val="-484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48269E-6B9D-4C26-B787-DAEEE21FBAF5}">
      <dsp:nvSpPr>
        <dsp:cNvPr id="0" name=""/>
        <dsp:cNvSpPr/>
      </dsp:nvSpPr>
      <dsp:spPr>
        <a:xfrm>
          <a:off x="1240846" y="453837"/>
          <a:ext cx="175868" cy="175865"/>
        </a:xfrm>
        <a:prstGeom prst="ellipse">
          <a:avLst/>
        </a:prstGeom>
        <a:solidFill>
          <a:schemeClr val="accent5">
            <a:hueOff val="-10984638"/>
            <a:satOff val="6243"/>
            <a:lumOff val="-5152"/>
            <a:alphaOff val="0"/>
          </a:schemeClr>
        </a:solidFill>
        <a:ln w="12700" cap="flat" cmpd="sng" algn="ctr">
          <a:solidFill>
            <a:schemeClr val="accent5">
              <a:hueOff val="-10984638"/>
              <a:satOff val="6243"/>
              <a:lumOff val="-515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D7C90B-6E7F-43D3-9582-FFECC7FBC203}">
      <dsp:nvSpPr>
        <dsp:cNvPr id="0" name=""/>
        <dsp:cNvSpPr/>
      </dsp:nvSpPr>
      <dsp:spPr>
        <a:xfrm>
          <a:off x="1239620" y="0"/>
          <a:ext cx="2061398" cy="452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CSULB FTF</a:t>
          </a:r>
          <a:endParaRPr lang="en-US" sz="1600" kern="1200" dirty="0"/>
        </a:p>
      </dsp:txBody>
      <dsp:txXfrm>
        <a:off x="1239620" y="0"/>
        <a:ext cx="2061398" cy="452391"/>
      </dsp:txXfrm>
    </dsp:sp>
    <dsp:sp modelId="{AC60C6F0-FA2D-4853-BC68-939C56D9592D}">
      <dsp:nvSpPr>
        <dsp:cNvPr id="0" name=""/>
        <dsp:cNvSpPr/>
      </dsp:nvSpPr>
      <dsp:spPr>
        <a:xfrm>
          <a:off x="2979921" y="1506138"/>
          <a:ext cx="351736" cy="352020"/>
        </a:xfrm>
        <a:prstGeom prst="ellipse">
          <a:avLst/>
        </a:prstGeom>
        <a:solidFill>
          <a:schemeClr val="accent5">
            <a:hueOff val="-12923104"/>
            <a:satOff val="7345"/>
            <a:lumOff val="-6061"/>
            <a:alphaOff val="0"/>
          </a:schemeClr>
        </a:solidFill>
        <a:ln w="12700" cap="flat" cmpd="sng" algn="ctr">
          <a:solidFill>
            <a:schemeClr val="accent5">
              <a:hueOff val="-12923104"/>
              <a:satOff val="7345"/>
              <a:lumOff val="-606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80B33D0-ACE9-41C1-BE07-2AC40765B9BF}">
      <dsp:nvSpPr>
        <dsp:cNvPr id="0" name=""/>
        <dsp:cNvSpPr/>
      </dsp:nvSpPr>
      <dsp:spPr>
        <a:xfrm>
          <a:off x="2631861" y="1594071"/>
          <a:ext cx="175868" cy="175865"/>
        </a:xfrm>
        <a:prstGeom prst="ellipse">
          <a:avLst/>
        </a:prstGeom>
        <a:solidFill>
          <a:schemeClr val="accent5">
            <a:hueOff val="-13569259"/>
            <a:satOff val="7712"/>
            <a:lumOff val="-6364"/>
            <a:alphaOff val="0"/>
          </a:schemeClr>
        </a:solidFill>
        <a:ln w="12700" cap="flat" cmpd="sng" algn="ctr">
          <a:solidFill>
            <a:schemeClr val="accent5">
              <a:hueOff val="-13569259"/>
              <a:satOff val="7712"/>
              <a:lumOff val="-636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07D1B56-9A65-493C-8D46-6BD843229C5A}">
      <dsp:nvSpPr>
        <dsp:cNvPr id="0" name=""/>
        <dsp:cNvSpPr/>
      </dsp:nvSpPr>
      <dsp:spPr>
        <a:xfrm>
          <a:off x="2284413" y="1594071"/>
          <a:ext cx="175868" cy="175865"/>
        </a:xfrm>
        <a:prstGeom prst="ellipse">
          <a:avLst/>
        </a:prstGeom>
        <a:solidFill>
          <a:schemeClr val="accent5">
            <a:hueOff val="-14215414"/>
            <a:satOff val="8079"/>
            <a:lumOff val="-6667"/>
            <a:alphaOff val="0"/>
          </a:schemeClr>
        </a:solidFill>
        <a:ln w="12700" cap="flat" cmpd="sng" algn="ctr">
          <a:solidFill>
            <a:schemeClr val="accent5">
              <a:hueOff val="-14215414"/>
              <a:satOff val="8079"/>
              <a:lumOff val="-666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AAE2C4-57AC-4062-A3FF-0BD69C331E25}">
      <dsp:nvSpPr>
        <dsp:cNvPr id="0" name=""/>
        <dsp:cNvSpPr/>
      </dsp:nvSpPr>
      <dsp:spPr>
        <a:xfrm>
          <a:off x="1936353" y="1594071"/>
          <a:ext cx="175868" cy="175865"/>
        </a:xfrm>
        <a:prstGeom prst="ellipse">
          <a:avLst/>
        </a:prstGeom>
        <a:solidFill>
          <a:schemeClr val="accent5">
            <a:hueOff val="-14861569"/>
            <a:satOff val="8447"/>
            <a:lumOff val="-6970"/>
            <a:alphaOff val="0"/>
          </a:schemeClr>
        </a:solidFill>
        <a:ln w="12700" cap="flat" cmpd="sng" algn="ctr">
          <a:solidFill>
            <a:schemeClr val="accent5">
              <a:hueOff val="-14861569"/>
              <a:satOff val="8447"/>
              <a:lumOff val="-697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A18B087-53ED-40B9-A5C8-333310B6C83A}">
      <dsp:nvSpPr>
        <dsp:cNvPr id="0" name=""/>
        <dsp:cNvSpPr/>
      </dsp:nvSpPr>
      <dsp:spPr>
        <a:xfrm>
          <a:off x="1588906" y="1594071"/>
          <a:ext cx="175868" cy="175865"/>
        </a:xfrm>
        <a:prstGeom prst="ellipse">
          <a:avLst/>
        </a:prstGeom>
        <a:solidFill>
          <a:schemeClr val="accent5">
            <a:hueOff val="-15507724"/>
            <a:satOff val="8814"/>
            <a:lumOff val="-7273"/>
            <a:alphaOff val="0"/>
          </a:schemeClr>
        </a:solidFill>
        <a:ln w="12700" cap="flat" cmpd="sng" algn="ctr">
          <a:solidFill>
            <a:schemeClr val="accent5">
              <a:hueOff val="-15507724"/>
              <a:satOff val="8814"/>
              <a:lumOff val="-7273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AAFCD9-4A4D-4ACB-B650-019AD2A9FA8D}">
      <dsp:nvSpPr>
        <dsp:cNvPr id="0" name=""/>
        <dsp:cNvSpPr/>
      </dsp:nvSpPr>
      <dsp:spPr>
        <a:xfrm>
          <a:off x="1240846" y="1594071"/>
          <a:ext cx="175868" cy="175865"/>
        </a:xfrm>
        <a:prstGeom prst="ellipse">
          <a:avLst/>
        </a:prstGeom>
        <a:solidFill>
          <a:schemeClr val="accent5">
            <a:hueOff val="-16153879"/>
            <a:satOff val="9181"/>
            <a:lumOff val="-7576"/>
            <a:alphaOff val="0"/>
          </a:schemeClr>
        </a:solidFill>
        <a:ln w="12700" cap="flat" cmpd="sng" algn="ctr">
          <a:solidFill>
            <a:schemeClr val="accent5">
              <a:hueOff val="-16153879"/>
              <a:satOff val="9181"/>
              <a:lumOff val="-7576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3579C1B-D360-4C94-9F54-D55351050E90}">
      <dsp:nvSpPr>
        <dsp:cNvPr id="0" name=""/>
        <dsp:cNvSpPr/>
      </dsp:nvSpPr>
      <dsp:spPr>
        <a:xfrm>
          <a:off x="1239620" y="1143994"/>
          <a:ext cx="1558917" cy="452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CC Transfers</a:t>
          </a:r>
          <a:endParaRPr lang="en-US" sz="1600" kern="1200" dirty="0"/>
        </a:p>
      </dsp:txBody>
      <dsp:txXfrm>
        <a:off x="1239620" y="1143994"/>
        <a:ext cx="1558917" cy="452391"/>
      </dsp:txXfrm>
    </dsp:sp>
    <dsp:sp modelId="{D1A4305E-692C-4618-BDD3-C04E2073C49A}">
      <dsp:nvSpPr>
        <dsp:cNvPr id="0" name=""/>
        <dsp:cNvSpPr/>
      </dsp:nvSpPr>
      <dsp:spPr>
        <a:xfrm>
          <a:off x="3345139" y="2358277"/>
          <a:ext cx="351736" cy="352020"/>
        </a:xfrm>
        <a:prstGeom prst="ellipse">
          <a:avLst/>
        </a:prstGeom>
        <a:solidFill>
          <a:schemeClr val="accent5">
            <a:hueOff val="-17446190"/>
            <a:satOff val="9916"/>
            <a:lumOff val="-8182"/>
            <a:alphaOff val="0"/>
          </a:schemeClr>
        </a:solidFill>
        <a:ln w="12700" cap="flat" cmpd="sng" algn="ctr">
          <a:solidFill>
            <a:schemeClr val="accent5">
              <a:hueOff val="-17446190"/>
              <a:satOff val="9916"/>
              <a:lumOff val="-8182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B8AAA26-000E-4A75-AF7A-46C91E7957D1}">
      <dsp:nvSpPr>
        <dsp:cNvPr id="0" name=""/>
        <dsp:cNvSpPr/>
      </dsp:nvSpPr>
      <dsp:spPr>
        <a:xfrm>
          <a:off x="3119635" y="2716661"/>
          <a:ext cx="175868" cy="175865"/>
        </a:xfrm>
        <a:prstGeom prst="ellipse">
          <a:avLst/>
        </a:prstGeom>
        <a:solidFill>
          <a:schemeClr val="accent5">
            <a:hueOff val="-18092346"/>
            <a:satOff val="10283"/>
            <a:lumOff val="-8485"/>
            <a:alphaOff val="0"/>
          </a:schemeClr>
        </a:solidFill>
        <a:ln w="12700" cap="flat" cmpd="sng" algn="ctr">
          <a:solidFill>
            <a:schemeClr val="accent5">
              <a:hueOff val="-18092346"/>
              <a:satOff val="10283"/>
              <a:lumOff val="-8485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58F005-6976-42BF-B26B-3045F58BC45A}">
      <dsp:nvSpPr>
        <dsp:cNvPr id="0" name=""/>
        <dsp:cNvSpPr/>
      </dsp:nvSpPr>
      <dsp:spPr>
        <a:xfrm>
          <a:off x="2744000" y="2716661"/>
          <a:ext cx="175868" cy="175865"/>
        </a:xfrm>
        <a:prstGeom prst="ellipse">
          <a:avLst/>
        </a:prstGeom>
        <a:solidFill>
          <a:schemeClr val="accent5">
            <a:hueOff val="-18738499"/>
            <a:satOff val="10650"/>
            <a:lumOff val="-8788"/>
            <a:alphaOff val="0"/>
          </a:schemeClr>
        </a:solidFill>
        <a:ln w="12700" cap="flat" cmpd="sng" algn="ctr">
          <a:solidFill>
            <a:schemeClr val="accent5">
              <a:hueOff val="-18738499"/>
              <a:satOff val="10650"/>
              <a:lumOff val="-8788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1E69C67-7707-4150-93C0-FE19C72167C8}">
      <dsp:nvSpPr>
        <dsp:cNvPr id="0" name=""/>
        <dsp:cNvSpPr/>
      </dsp:nvSpPr>
      <dsp:spPr>
        <a:xfrm>
          <a:off x="2368364" y="2716661"/>
          <a:ext cx="175868" cy="175865"/>
        </a:xfrm>
        <a:prstGeom prst="ellipse">
          <a:avLst/>
        </a:prstGeom>
        <a:solidFill>
          <a:schemeClr val="accent5">
            <a:hueOff val="-19384656"/>
            <a:satOff val="11017"/>
            <a:lumOff val="-9091"/>
            <a:alphaOff val="0"/>
          </a:schemeClr>
        </a:solidFill>
        <a:ln w="12700" cap="flat" cmpd="sng" algn="ctr">
          <a:solidFill>
            <a:schemeClr val="accent5">
              <a:hueOff val="-19384656"/>
              <a:satOff val="11017"/>
              <a:lumOff val="-9091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1EB89C-70E4-4B37-9AB5-B8BFDE184243}">
      <dsp:nvSpPr>
        <dsp:cNvPr id="0" name=""/>
        <dsp:cNvSpPr/>
      </dsp:nvSpPr>
      <dsp:spPr>
        <a:xfrm>
          <a:off x="1992729" y="2716661"/>
          <a:ext cx="175868" cy="175865"/>
        </a:xfrm>
        <a:prstGeom prst="ellipse">
          <a:avLst/>
        </a:prstGeom>
        <a:solidFill>
          <a:schemeClr val="accent5">
            <a:hueOff val="-20030810"/>
            <a:satOff val="11385"/>
            <a:lumOff val="-9394"/>
            <a:alphaOff val="0"/>
          </a:schemeClr>
        </a:solidFill>
        <a:ln w="12700" cap="flat" cmpd="sng" algn="ctr">
          <a:solidFill>
            <a:schemeClr val="accent5">
              <a:hueOff val="-20030810"/>
              <a:satOff val="11385"/>
              <a:lumOff val="-9394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F1B8C6-A889-40BA-9684-077281873991}">
      <dsp:nvSpPr>
        <dsp:cNvPr id="0" name=""/>
        <dsp:cNvSpPr/>
      </dsp:nvSpPr>
      <dsp:spPr>
        <a:xfrm>
          <a:off x="1616481" y="2716661"/>
          <a:ext cx="175868" cy="175865"/>
        </a:xfrm>
        <a:prstGeom prst="ellipse">
          <a:avLst/>
        </a:prstGeom>
        <a:solidFill>
          <a:schemeClr val="accent5">
            <a:hueOff val="-20676965"/>
            <a:satOff val="11752"/>
            <a:lumOff val="-9697"/>
            <a:alphaOff val="0"/>
          </a:schemeClr>
        </a:solidFill>
        <a:ln w="12700" cap="flat" cmpd="sng" algn="ctr">
          <a:solidFill>
            <a:schemeClr val="accent5">
              <a:hueOff val="-20676965"/>
              <a:satOff val="11752"/>
              <a:lumOff val="-9697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2A1891C-98D5-4AFB-AF22-8174011AA050}">
      <dsp:nvSpPr>
        <dsp:cNvPr id="0" name=""/>
        <dsp:cNvSpPr/>
      </dsp:nvSpPr>
      <dsp:spPr>
        <a:xfrm>
          <a:off x="1240846" y="2716661"/>
          <a:ext cx="175868" cy="175865"/>
        </a:xfrm>
        <a:prstGeom prst="ellipse">
          <a:avLst/>
        </a:prstGeom>
        <a:solidFill>
          <a:schemeClr val="accent5">
            <a:hueOff val="-21323121"/>
            <a:satOff val="12119"/>
            <a:lumOff val="-10000"/>
            <a:alphaOff val="0"/>
          </a:schemeClr>
        </a:solidFill>
        <a:ln w="12700" cap="flat" cmpd="sng" algn="ctr">
          <a:solidFill>
            <a:schemeClr val="accent5">
              <a:hueOff val="-21323121"/>
              <a:satOff val="12119"/>
              <a:lumOff val="-1000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04B2D32-E1E1-4319-9239-BD5BD691B396}">
      <dsp:nvSpPr>
        <dsp:cNvPr id="0" name=""/>
        <dsp:cNvSpPr/>
      </dsp:nvSpPr>
      <dsp:spPr>
        <a:xfrm>
          <a:off x="1239620" y="2262534"/>
          <a:ext cx="2061398" cy="45239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b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kern="1200" dirty="0" smtClean="0"/>
            <a:t>400-600 Total Applications</a:t>
          </a:r>
          <a:endParaRPr lang="en-US" sz="1600" kern="1200" dirty="0"/>
        </a:p>
      </dsp:txBody>
      <dsp:txXfrm>
        <a:off x="1239620" y="2262534"/>
        <a:ext cx="2061398" cy="4523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6">
  <dgm:title val=""/>
  <dgm:desc val=""/>
  <dgm:catLst>
    <dgm:cat type="process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theList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L"/>
          <dgm:param type="nodeHorzAlign" val="l"/>
        </dgm:alg>
      </dgm:if>
      <dgm:else name="Name2">
        <dgm:alg type="lin">
          <dgm:param type="linDir" val="from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refFor="ch" refForName="compNode" fact="0.7"/>
      <dgm:constr type="ctrY" for="ch" forName="compNode" refType="h" fact="0.5"/>
      <dgm:constr type="w" for="ch" forName="aSpace" refType="w" fact="0.05"/>
      <dgm:constr type="primFontSz" for="des" forName="childTextHidden" op="equ" val="65"/>
      <dgm:constr type="primFontSz" for="des" forName="parentText" op="equ"/>
    </dgm:constrLst>
    <dgm:ruleLst/>
    <dgm:forEach name="aNodeForEach" axis="ch" ptType="node">
      <dgm:layoutNode name="compNode">
        <dgm:alg type="composite">
          <dgm:param type="ar" val="1.43"/>
        </dgm:alg>
        <dgm:shape xmlns:r="http://schemas.openxmlformats.org/officeDocument/2006/relationships" r:blip="">
          <dgm:adjLst/>
        </dgm:shape>
        <dgm:presOf/>
        <dgm:choose name="Name3">
          <dgm:if name="Name4" func="var" arg="dir" op="equ" val="norm">
            <dgm:constrLst>
              <dgm:constr type="w" for="ch" forName="childTextVisible" refType="w" fact="0.8"/>
              <dgm:constr type="h" for="ch" forName="childTextVisible" refType="h"/>
              <dgm:constr type="r" for="ch" forName="childTextVisible" refType="w"/>
              <dgm:constr type="w" for="ch" forName="childTextHidden" refType="w" fact="0.6"/>
              <dgm:constr type="h" for="ch" forName="childTextHidden" refType="h"/>
              <dgm:constr type="r" for="ch" forName="childTextHidden" refType="w"/>
              <dgm:constr type="l" for="ch" forName="parentText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if>
          <dgm:else name="Name5">
            <dgm:constrLst>
              <dgm:constr type="w" for="ch" forName="childTextVisible" refType="w" fact="0.8"/>
              <dgm:constr type="h" for="ch" forName="childTextVisible" refType="h"/>
              <dgm:constr type="l" for="ch" forName="childTextVisible"/>
              <dgm:constr type="w" for="ch" forName="childTextHidden" refType="w" fact="0.6"/>
              <dgm:constr type="h" for="ch" forName="childTextHidden" refType="h"/>
              <dgm:constr type="l" for="ch" forName="childTextHidden"/>
              <dgm:constr type="r" for="ch" forName="parentText" refType="w"/>
              <dgm:constr type="w" for="ch" forName="parentText" refType="w" fact="0.4"/>
              <dgm:constr type="h" for="ch" forName="parentText" refType="w" refFor="ch" refForName="parentText" op="equ"/>
              <dgm:constr type="ctrY" for="ch" forName="parentText" refType="h" fact="0.5"/>
            </dgm:constrLst>
          </dgm:else>
        </dgm:choose>
        <dgm:ruleLst/>
        <dgm:layoutNode name="noGeometry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childTextVisible" styleLbl="bgAccFollowNode1">
          <dgm:varLst>
            <dgm:bulletEnabled val="1"/>
          </dgm:varLst>
          <dgm:alg type="sp"/>
          <dgm:choose name="Name6">
            <dgm:if name="Name7" func="var" arg="dir" op="equ" val="norm">
              <dgm:shape xmlns:r="http://schemas.openxmlformats.org/officeDocument/2006/relationships" type="rightArrow" r:blip="">
                <dgm:adjLst>
                  <dgm:adj idx="1" val="0.7"/>
                  <dgm:adj idx="2" val="0.5"/>
                </dgm:adjLst>
              </dgm:shape>
            </dgm:if>
            <dgm:else name="Name8">
              <dgm:shape xmlns:r="http://schemas.openxmlformats.org/officeDocument/2006/relationships" type="leftArrow" r:blip="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/>
          <dgm:ruleLst/>
        </dgm:layoutNode>
        <dgm:layoutNode name="childTextHidden" styleLbl="bgAccFollowNode1">
          <dgm:choose name="Name9">
            <dgm:if name="Name10" axis="des followSib" ptType="node node" st="1 1" cnt="1 0" func="cnt" op="gte" val="1">
              <dgm:alg type="tx">
                <dgm:param type="stBulletLvl" val="1"/>
                <dgm:param type="txAnchorVertCh" val="mid"/>
              </dgm:alg>
            </dgm:if>
            <dgm:else name="Name11">
              <dgm:alg type="tx">
                <dgm:param type="stBulletLvl" val="2"/>
                <dgm:param type="txAnchorVertCh" val="mid"/>
              </dgm:alg>
            </dgm:else>
          </dgm:choose>
          <dgm:choose name="Name12">
            <dgm:if name="Name13" func="var" arg="dir" op="equ" val="norm">
              <dgm:shape xmlns:r="http://schemas.openxmlformats.org/officeDocument/2006/relationships" type="rightArrow" r:blip="" hideGeom="1">
                <dgm:adjLst>
                  <dgm:adj idx="1" val="0.7"/>
                  <dgm:adj idx="2" val="0.5"/>
                </dgm:adjLst>
              </dgm:shape>
            </dgm:if>
            <dgm:else name="Name14">
              <dgm:shape xmlns:r="http://schemas.openxmlformats.org/officeDocument/2006/relationships" type="leftArrow" r:blip="" hideGeom="1">
                <dgm:adjLst>
                  <dgm:adj idx="1" val="0.7"/>
                  <dgm:adj idx="2" val="0.5"/>
                </dgm:adjLst>
              </dgm:shape>
            </dgm:else>
          </dgm:choose>
          <dgm:presOf axis="des" ptType="node"/>
          <dgm:constrLst>
            <dgm:constr type="secFontSz" refType="primFontSz"/>
            <dgm:constr type="tMarg" refType="primFontSz" fact="0.05"/>
            <dgm:constr type="bMarg" refType="primFontSz" fact="0.05"/>
            <dgm:constr type="rMarg" refType="primFontSz" fact="0.1"/>
            <dgm:constr type="lMarg" refType="primFontSz" fact="0.2"/>
          </dgm:constrLst>
          <dgm:ruleLst>
            <dgm:rule type="primFontSz" val="5" fact="NaN" max="NaN"/>
          </dgm:ruleLst>
        </dgm:layoutNode>
        <dgm:layoutNode name="parentText" styleLbl="node1">
          <dgm:varLst>
            <dgm:chMax val="1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/>
          <dgm:constrLst>
            <dgm:constr type="primFontSz" val="65"/>
            <dgm:constr type="tMarg" refType="primFontSz" fact="0.05"/>
            <dgm:constr type="bMarg" refType="primFontSz" fact="0.05"/>
            <dgm:constr type="lMarg" refType="primFontSz" fact="0.05"/>
            <dgm:constr type="rMarg" refType="primFontSz" fact="0.05"/>
          </dgm:constrLst>
          <dgm:ruleLst>
            <dgm:rule type="primFontSz" val="5" fact="NaN" max="NaN"/>
          </dgm:ruleLst>
        </dgm:layoutNode>
      </dgm:layoutNode>
      <dgm:choose name="Name15">
        <dgm:if name="Name16" axis="self" ptType="node" func="revPos" op="gte" val="2">
          <dgm:layoutNode name="aSpace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1/layout/ConvergingText">
  <dgm:title val="Converging Text"/>
  <dgm:desc val="Use to show multiple steps or parts that merge into a whole. Limited to one Level 1 shape that contains text and a maximum of five Level 2 shapes."/>
  <dgm:catLst>
    <dgm:cat type="process" pri="6500"/>
    <dgm:cat type="officeonline" pri="50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1" srcId="0" destId="10" srcOrd="0" destOrd="0"/>
        <dgm:cxn modelId="2" srcId="10" destId="11" srcOrd="0" destOrd="0"/>
        <dgm:cxn modelId="3" srcId="10" destId="12" srcOrd="1" destOrd="0"/>
        <dgm:cxn modelId="4" srcId="10" destId="13" srcOrd="2" destOrd="0"/>
      </dgm:cxnLst>
      <dgm:bg/>
      <dgm:whole/>
    </dgm:dataModel>
  </dgm:clrData>
  <dgm:layoutNode name="Name0">
    <dgm:varLst>
      <dgm:chMax/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vertAlign" val="mid"/>
          <dgm:param type="nodeVertAlign" val="mid"/>
          <dgm:param type="horzAlign" val="ctr"/>
        </dgm:alg>
      </dgm:if>
      <dgm:else name="Name3">
        <dgm:alg type="lin">
          <dgm:param type="linDir" val="fromR"/>
          <dgm:param type="vertAlign" val="mid"/>
          <dgm:param type="nodeVertAlign" val="mid"/>
          <dgm:param type="horzAlign" val="ct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" op="equ" val="65"/>
      <dgm:constr type="primFontSz" for="des" forName="Child1" op="equ" val="65"/>
      <dgm:constr type="primFontSz" for="des" forName="Child2" refType="primFontSz" refFor="des" refForName="Child1" op="equ"/>
      <dgm:constr type="primFontSz" for="des" forName="Child3" refType="primFontSz" refFor="des" refForName="Child1" op="equ"/>
      <dgm:constr type="primFontSz" for="des" forName="Child4" refType="primFontSz" refFor="des" refForName="Child1" op="equ"/>
      <dgm:constr type="primFontSz" for="des" forName="Child5" refType="primFontSz" refFor="des" refForName="Child1" op="equ"/>
      <dgm:constr type="primFontSz" for="des" forName="Child1" refType="primFontSz" refFor="des" refForName="Parent" op="lte"/>
      <dgm:constr type="primFontSz" for="des" forName="Child2" refType="primFontSz" refFor="des" refForName="Parent" op="lte"/>
      <dgm:constr type="primFontSz" for="des" forName="Child3" refType="primFontSz" refFor="des" refForName="Parent" op="lte"/>
      <dgm:constr type="primFontSz" for="des" forName="Child4" refType="primFontSz" refFor="des" refForName="Parent" op="lte"/>
      <dgm:constr type="primFontSz" for="des" forName="Child5" refType="primFontSz" refFor="des" refForName="Parent" op="lte"/>
      <dgm:constr type="w" for="ch" forName="composite" refType="w"/>
      <dgm:constr type="h" for="ch" forName="composite" refType="h"/>
      <dgm:constr type="sp" refType="w" refFor="ch" refForName="composite" op="equ" fact="0.05"/>
      <dgm:constr type="w" for="ch" forName="sibTrans" refType="w" refFor="ch" refForName="composite" op="equ" fact="0.05"/>
      <dgm:constr type="h" for="ch" forName="sibTrans" refType="w" refFor="ch" refForName="sibTrans" op="equ"/>
    </dgm:constrLst>
    <dgm:forEach name="nodesForEach" axis="ch" ptType="node">
      <dgm:layoutNode name="composite">
        <dgm:choose name="Name4">
          <dgm:if name="Name5" func="var" arg="dir" op="equ" val="norm">
            <dgm:choose name="Name6">
              <dgm:if name="Name7" axis="ch" ptType="node" func="cnt" op="equ" val="0">
                <dgm:alg type="composite">
                  <dgm:param type="ar" val="2.1059"/>
                </dgm:alg>
                <dgm:constrLst>
                  <dgm:constr type="l" for="ch" forName="Parent" refType="w" fact="0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l" for="ch" forName="ParentAccent1" refType="w" fact="0.9531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l" for="ch" forName="ParentAccent2" refType="w" fact="0.8734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l" for="ch" forName="ParentAccent3" refType="w" fact="0.7937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l" for="ch" forName="ParentAccent4" refType="w" fact="0.714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l" for="ch" forName="ParentAccent5" refType="w" fact="0.6343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l" for="ch" forName="ParentAccent6" refType="w" fact="0.5076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l" for="ch" forName="ParentAccent7" refType="w" fact="0.8766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l" for="ch" forName="ParentAccent8" refType="w" fact="0.8766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l" for="ch" forName="ParentAccent9" refType="w" fact="0.918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l" for="ch" forName="ParentAccent10" refType="w" fact="0.9213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8" axis="ch" ptType="node" func="cnt" op="equ" val="1">
                <dgm:alg type="composite">
                  <dgm:param type="ar" val="3.4411"/>
                </dgm:alg>
                <dgm:constrLst>
                  <dgm:constr type="l" for="ch" forName="Child1Accent1" refType="w" fact="0.284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l" for="ch" forName="Child1Accent2" refType="w" fact="0.2272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l" for="ch" forName="Child1Accent3" refType="w" fact="0.170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l" for="ch" forName="Child1Accent4" refType="w" fact="0.1137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l" for="ch" forName="Child1Accent5" refType="w" fact="0.057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l" for="ch" forName="Child1Accent6" refType="w" fact="0.0002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ParentAccent1" refType="w" fact="0.9713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l" for="ch" forName="ParentAccent2" refType="w" fact="0.9187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l" for="ch" forName="ParentAccent3" refType="w" fact="0.8661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l" for="ch" forName="ParentAccent4" refType="w" fact="0.8136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l" for="ch" forName="ParentAccent5" refType="w" fact="0.761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l" for="ch" forName="ParentAccent6" refType="w" fact="0.6797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l" for="ch" forName="ParentAccent7" refType="w" fact="0.924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l" for="ch" forName="ParentAccent8" refType="w" fact="0.924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l" for="ch" forName="ParentAccent9" refType="w" fact="0.9501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l" for="ch" forName="ParentAccent10" refType="w" fact="0.9518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l" for="ch" forName="Child1" refType="w" fact="0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l" for="ch" forName="Parent" refType="w" fact="0.3653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9" axis="ch" ptType="node" func="cnt" op="equ" val="2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1" refType="w" fact="0.3436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3068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245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842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l" for="ch" forName="Child2Accent5" refType="w" fact="0.1229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l" for="ch" forName="Child2Accent6" refType="w" fact="0.061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.0002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2" refType="w" fact="0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0" axis="ch" ptType="node" func="cnt" op="equ" val="3">
                <dgm:alg type="composite">
                  <dgm:param type="ar" val="2.1185"/>
                </dgm:alg>
                <dgm:constrLst>
                  <dgm:constr type="l" for="ch" forName="Child1Accent1" refType="w" fact="0.3436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l" for="ch" forName="Child1Accent2" refType="w" fact="0.3068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l" for="ch" forName="Child1Accent3" refType="w" fact="0.245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l" for="ch" forName="Child1Accent4" refType="w" fact="0.1842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l" for="ch" forName="Child1Accent5" refType="w" fact="0.1229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l" for="ch" forName="Child2Accent1" refType="w" fact="0.284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l" for="ch" forName="Child2Accent2" refType="w" fact="0.2272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l" for="ch" forName="Child2Accent3" refType="w" fact="0.170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l" for="ch" forName="Child2Accent4" refType="w" fact="0.1137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l" for="ch" forName="Child1Accent6" refType="w" fact="0.061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l" for="ch" forName="Child2Accent5" refType="w" fact="0.057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l" for="ch" forName="Child1Accent7" refType="w" fact="0.0002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2Accent6" refType="w" fact="0.0002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l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l" for="ch" forName="Child3Accent1" refType="w" fact="0.3436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l" for="ch" forName="Child3Accent2" refType="w" fact="0.3068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l" for="ch" forName="Child3Accent3" refType="w" fact="0.245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l" for="ch" forName="Child3Accent4" refType="w" fact="0.1842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l" for="ch" forName="Child3Accent5" refType="w" fact="0.1229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l" for="ch" forName="Child3Accent6" refType="w" fact="0.061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l" for="ch" forName="Child3Accent7" refType="w" fact="0.0002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l" for="ch" forName="ParentAccent1" refType="w" fact="0.9713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l" for="ch" forName="ParentAccent2" refType="w" fact="0.9187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l" for="ch" forName="ParentAccent3" refType="w" fact="0.8661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l" for="ch" forName="ParentAccent4" refType="w" fact="0.8136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l" for="ch" forName="ParentAccent5" refType="w" fact="0.761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l" for="ch" forName="ParentAccent6" refType="w" fact="0.6797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l" for="ch" forName="ParentAccent7" refType="w" fact="0.924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l" for="ch" forName="ParentAccent8" refType="w" fact="0.924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l" for="ch" forName="ParentAccent9" refType="w" fact="0.9501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l" for="ch" forName="ParentAccent10" refType="w" fact="0.9518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l" for="ch" forName="Child3" refType="w" fact="0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l" for="ch" forName="Child2" refType="w" fact="0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l" for="ch" forName="Child1" refType="w" fact="0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l" for="ch" forName="Parent" refType="w" fact="0.3653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1" axis="ch" ptType="node" func="cnt" op="equ" val="4">
                <dgm:alg type="composite">
                  <dgm:param type="ar" val="1.8304"/>
                </dgm:alg>
                <dgm:constrLst>
                  <dgm:constr type="l" for="ch" forName="Parent" refType="w" fact="0.3771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l" for="ch" forName="Child1Accent1" refType="w" fact="0.3904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l" for="ch" forName="Child1Accent3" refType="w" fact="0.3001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l" for="ch" forName="Child1Accent4" refType="w" fact="0.2418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l" for="ch" forName="Child1Accent5" refType="w" fact="0.183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l" for="ch" forName="Child1Accent6" refType="w" fact="0.1252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l" for="ch" forName="Child3Accent1" refType="w" fact="0.3158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l" for="ch" forName="Child3Accent2" refType="w" fact="0.2689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l" for="ch" forName="Child3Accent4" refType="w" fact="0.1614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l" for="ch" forName="Child3Accent5" refType="w" fact="0.1077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l" for="ch" forName="Child1Accent7" refType="w" fact="0.0668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l" for="ch" forName="Child3Accent6" refType="w" fact="0.0539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l" for="ch" forName="Child1Accent8" refType="w" fact="0.008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l" for="ch" forName="Child3Accent7" refType="w" fact="0.0002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l" for="ch" forName="Child4Accent1" refType="w" fact="0.3904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l" for="ch" forName="Child4Accent3" refType="w" fact="0.2998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l" for="ch" forName="Child4Accent4" refType="w" fact="0.241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l" for="ch" forName="Child4Accent5" refType="w" fact="0.1833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l" for="ch" forName="Child4Accent6" refType="w" fact="0.1251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l" for="ch" forName="Child4Accent7" refType="w" fact="0.0668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l" for="ch" forName="Child4Accent8" refType="w" fact="0.0086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l" for="ch" forName="Child2Accent1" refType="w" fact="0.3158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l" for="ch" forName="Child4Accent2" refType="w" fact="0.358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l" for="ch" forName="Child1Accent2" refType="w" fact="0.358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l" for="ch" forName="Child3Accent3" refType="w" fact="0.2151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l" for="ch" forName="Child2Accent2" refType="w" fact="0.2689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l" for="ch" forName="Child2Accent4" refType="w" fact="0.1614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l" for="ch" forName="Child2Accent5" refType="w" fact="0.1077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l" for="ch" forName="Child2Accent6" refType="w" fact="0.0539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l" for="ch" forName="Child2Accent7" refType="w" fact="0.0002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l" for="ch" forName="Child2Accent3" refType="w" fact="0.2151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l" for="ch" forName="ParentAccent1" refType="w" fact="0.9717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l" for="ch" forName="ParentAccent2" refType="w" fact="0.9199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l" for="ch" forName="ParentAccent3" refType="w" fact="0.8682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l" for="ch" forName="ParentAccent4" refType="w" fact="0.8164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l" for="ch" forName="ParentAccent5" refType="w" fact="0.7646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l" for="ch" forName="ParentAccent6" refType="w" fact="0.6846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l" for="ch" forName="ParentAccent7" refType="w" fact="0.9256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l" for="ch" forName="ParentAccent8" refType="w" fact="0.9256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l" for="ch" forName="ParentAccent9" refType="w" fact="0.9509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l" for="ch" forName="ParentAccent10" refType="w" fact="0.952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l" for="ch" forName="Child4" refType="w" fact="0.0081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l" for="ch" forName="Child3" refType="w" fact="0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l" for="ch" forName="Child2" refType="w" fact="0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l" for="ch" forName="Child1" refType="w" fact="0.0081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12">
                <dgm:alg type="composite">
                  <dgm:param type="ar" val="1.3278"/>
                </dgm:alg>
                <dgm:constrLst>
                  <dgm:constr type="l" for="ch" forName="Child2Accent1" refType="w" fact="0.3436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l" for="ch" forName="Child2Accent2" refType="w" fact="0.3068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l" for="ch" forName="Child2Accent3" refType="w" fact="0.245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l" for="ch" forName="Child2Accent4" refType="w" fact="0.1842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l" for="ch" forName="Child2Accent5" refType="w" fact="0.1229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l" for="ch" forName="Child3Accent1" refType="w" fact="0.284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l" for="ch" forName="Child3Accent2" refType="w" fact="0.2272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l" for="ch" forName="Child3Accent3" refType="w" fact="0.170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l" for="ch" forName="Child3Accent4" refType="w" fact="0.1137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l" for="ch" forName="Child2Accent6" refType="w" fact="0.061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l" for="ch" forName="Child3Accent5" refType="w" fact="0.057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l" for="ch" forName="Child2Accent7" refType="w" fact="0.0002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l" for="ch" forName="Child3Accent6" refType="w" fact="0.0002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l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l" for="ch" forName="Child4Accent1" refType="w" fact="0.3436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l" for="ch" forName="Child4Accent2" refType="w" fact="0.3068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l" for="ch" forName="Child4Accent3" refType="w" fact="0.245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l" for="ch" forName="Child4Accent4" refType="w" fact="0.1842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l" for="ch" forName="Child4Accent5" refType="w" fact="0.1229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l" for="ch" forName="Child4Accent6" refType="w" fact="0.061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l" for="ch" forName="Child4Accent7" refType="w" fact="0.0002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l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l" for="ch" forName="ParentAccent1" refType="w" fact="0.9713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l" for="ch" forName="ParentAccent2" refType="w" fact="0.9187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l" for="ch" forName="ParentAccent3" refType="w" fact="0.8661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l" for="ch" forName="ParentAccent4" refType="w" fact="0.8136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l" for="ch" forName="ParentAccent5" refType="w" fact="0.761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l" for="ch" forName="ParentAccent6" refType="w" fact="0.6797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l" for="ch" forName="ParentAccent7" refType="w" fact="0.924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l" for="ch" forName="ParentAccent8" refType="w" fact="0.924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l" for="ch" forName="ParentAccent9" refType="w" fact="0.9501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l" for="ch" forName="ParentAccent10" refType="w" fact="0.9518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l" for="ch" forName="Child1Accent1" refType="w" fact="0.4819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l" for="ch" forName="Child1Accent4" refType="w" fact="0.3653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l" for="ch" forName="Child1Accent5" refType="w" fact="0.304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l" for="ch" forName="Child1Accent6" refType="w" fact="0.2426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l" for="ch" forName="Child1Accent7" refType="w" fact="0.1813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l" for="ch" forName="Child1Accent8" refType="w" fact="0.12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l" for="ch" forName="Child1Accent9" refType="w" fact="0.0587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l" for="ch" forName="Child5Accent1" refType="w" fact="0.4819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l" for="ch" forName="Child5Accent4" refType="w" fact="0.3653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l" for="ch" forName="Child5Accent5" refType="w" fact="0.304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l" for="ch" forName="Child5Accent6" refType="w" fact="0.2426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l" for="ch" forName="Child5Accent7" refType="w" fact="0.1813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l" for="ch" forName="Child5Accent8" refType="w" fact="0.12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l" for="ch" forName="Child5Accent9" refType="w" fact="0.0587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l" for="ch" forName="Child5Accent2" refType="w" fact="0.453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l" for="ch" forName="Child5Accent3" refType="w" fact="0.4118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l" for="ch" forName="Child1Accent2" refType="w" fact="0.4458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l" for="ch" forName="Child1Accent3" refType="w" fact="0.4054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l" for="ch" forName="Child5" refType="w" fact="0.0581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l" for="ch" forName="Child4" refType="w" fact="0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l" for="ch" forName="Child3" refType="w" fact="0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l" for="ch" forName="Child2" refType="w" fact="0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l" for="ch" forName="Child1" refType="w" fact="0.0581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l" for="ch" forName="Parent" refType="w" fact="0.3653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if>
          <dgm:else name="Name13">
            <dgm:choose name="Name14">
              <dgm:if name="Name15" axis="ch" ptType="node" func="cnt" op="equ" val="0">
                <dgm:alg type="composite">
                  <dgm:param type="ar" val="2.1059"/>
                </dgm:alg>
                <dgm:constrLst>
                  <dgm:constr type="r" for="ch" forName="Parent" refType="w"/>
                  <dgm:constr type="t" for="ch" forName="Parent" refType="h" fact="0"/>
                  <dgm:constr type="w" for="ch" forName="Parent" refType="w" fact="0.4749"/>
                  <dgm:constr type="h" for="ch" forName="Parent" refType="h"/>
                  <dgm:constr type="r" for="ch" forName="ParentAccent1" refType="w" fact="0.0469"/>
                  <dgm:constr type="t" for="ch" forName="ParentAccent1" refType="h" fact="0.4506"/>
                  <dgm:constr type="w" for="ch" forName="ParentAccent1" refType="w" fact="0.0469"/>
                  <dgm:constr type="h" for="ch" forName="ParentAccent1" refType="h" fact="0.0988"/>
                  <dgm:constr type="r" for="ch" forName="ParentAccent2" refType="w" fact="0.1266"/>
                  <dgm:constr type="t" for="ch" forName="ParentAccent2" refType="h" fact="0.4506"/>
                  <dgm:constr type="w" for="ch" forName="ParentAccent2" refType="w" fact="0.0469"/>
                  <dgm:constr type="h" for="ch" forName="ParentAccent2" refType="h" fact="0.0988"/>
                  <dgm:constr type="r" for="ch" forName="ParentAccent3" refType="w" fact="0.2063"/>
                  <dgm:constr type="t" for="ch" forName="ParentAccent3" refType="h" fact="0.4506"/>
                  <dgm:constr type="w" for="ch" forName="ParentAccent3" refType="w" fact="0.0469"/>
                  <dgm:constr type="h" for="ch" forName="ParentAccent3" refType="h" fact="0.0988"/>
                  <dgm:constr type="r" for="ch" forName="ParentAccent4" refType="w" fact="0.286"/>
                  <dgm:constr type="t" for="ch" forName="ParentAccent4" refType="h" fact="0.4506"/>
                  <dgm:constr type="w" for="ch" forName="ParentAccent4" refType="w" fact="0.0469"/>
                  <dgm:constr type="h" for="ch" forName="ParentAccent4" refType="h" fact="0.0988"/>
                  <dgm:constr type="r" for="ch" forName="ParentAccent5" refType="w" fact="0.3657"/>
                  <dgm:constr type="t" for="ch" forName="ParentAccent5" refType="h" fact="0.4506"/>
                  <dgm:constr type="w" for="ch" forName="ParentAccent5" refType="w" fact="0.0469"/>
                  <dgm:constr type="h" for="ch" forName="ParentAccent5" refType="h" fact="0.0988"/>
                  <dgm:constr type="r" for="ch" forName="ParentAccent6" refType="w" fact="0.4924"/>
                  <dgm:constr type="t" for="ch" forName="ParentAccent6" refType="h" fact="0.4012"/>
                  <dgm:constr type="w" for="ch" forName="ParentAccent6" refType="w" fact="0.0939"/>
                  <dgm:constr type="h" for="ch" forName="ParentAccent6" refType="h" fact="0.1976"/>
                  <dgm:constr type="r" for="ch" forName="ParentAccent7" refType="w" fact="0.1234"/>
                  <dgm:constr type="t" for="ch" forName="ParentAccent7" refType="h" fact="0.2465"/>
                  <dgm:constr type="w" for="ch" forName="ParentAccent7" refType="w" fact="0.0469"/>
                  <dgm:constr type="h" for="ch" forName="ParentAccent7" refType="h" fact="0.0988"/>
                  <dgm:constr type="r" for="ch" forName="ParentAccent8" refType="w" fact="0.1234"/>
                  <dgm:constr type="t" for="ch" forName="ParentAccent8" refType="h" fact="0.6562"/>
                  <dgm:constr type="w" for="ch" forName="ParentAccent8" refType="w" fact="0.0469"/>
                  <dgm:constr type="h" for="ch" forName="ParentAccent8" refType="h" fact="0.0988"/>
                  <dgm:constr type="r" for="ch" forName="ParentAccent9" refType="w" fact="0.0815"/>
                  <dgm:constr type="t" for="ch" forName="ParentAccent9" refType="h" fact="0.3353"/>
                  <dgm:constr type="w" for="ch" forName="ParentAccent9" refType="w" fact="0.0469"/>
                  <dgm:constr type="h" for="ch" forName="ParentAccent9" refType="h" fact="0.0988"/>
                  <dgm:constr type="r" for="ch" forName="ParentAccent10" refType="w" fact="0.0787"/>
                  <dgm:constr type="t" for="ch" forName="ParentAccent10" refType="h" fact="0.5679"/>
                  <dgm:constr type="w" for="ch" forName="ParentAccent10" refType="w" fact="0.0469"/>
                  <dgm:constr type="h" for="ch" forName="ParentAccent10" refType="h" fact="0.0988"/>
                </dgm:constrLst>
              </dgm:if>
              <dgm:if name="Name16" axis="ch" ptType="node" func="cnt" op="equ" val="1">
                <dgm:alg type="composite">
                  <dgm:param type="ar" val="3.4411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r" for="ch" forName="Child1Accent1" refType="w" fact="0.716"/>
                  <dgm:constr type="t" for="ch" forName="Child1Accent1" refType="h" fact="0.4012"/>
                  <dgm:constr type="w" for="ch" forName="Child1Accent1" refType="w" fact="0.0574"/>
                  <dgm:constr type="h" for="ch" forName="Child1Accent1" refType="h" fact="0.1976"/>
                  <dgm:constr type="r" for="ch" forName="Child1Accent2" refType="w" fact="0.7728"/>
                  <dgm:constr type="t" for="ch" forName="Child1Accent2" refType="h" fact="0.4506"/>
                  <dgm:constr type="w" for="ch" forName="Child1Accent2" refType="w" fact="0.0287"/>
                  <dgm:constr type="h" for="ch" forName="Child1Accent2" refType="h" fact="0.0988"/>
                  <dgm:constr type="r" for="ch" forName="Child1Accent3" refType="w" fact="0.8295"/>
                  <dgm:constr type="t" for="ch" forName="Child1Accent3" refType="h" fact="0.4506"/>
                  <dgm:constr type="w" for="ch" forName="Child1Accent3" refType="w" fact="0.0287"/>
                  <dgm:constr type="h" for="ch" forName="Child1Accent3" refType="h" fact="0.0988"/>
                  <dgm:constr type="r" for="ch" forName="Child1Accent4" refType="w" fact="0.8863"/>
                  <dgm:constr type="t" for="ch" forName="Child1Accent4" refType="h" fact="0.4506"/>
                  <dgm:constr type="w" for="ch" forName="Child1Accent4" refType="w" fact="0.0287"/>
                  <dgm:constr type="h" for="ch" forName="Child1Accent4" refType="h" fact="0.0988"/>
                  <dgm:constr type="r" for="ch" forName="Child1Accent5" refType="w" fact="0.943"/>
                  <dgm:constr type="t" for="ch" forName="Child1Accent5" refType="h" fact="0.4506"/>
                  <dgm:constr type="w" for="ch" forName="Child1Accent5" refType="w" fact="0.0287"/>
                  <dgm:constr type="h" for="ch" forName="Child1Accent5" refType="h" fact="0.0988"/>
                  <dgm:constr type="r" for="ch" forName="Child1Accent6" refType="w" fact="0.9998"/>
                  <dgm:constr type="t" for="ch" forName="Child1Accent6" refType="h" fact="0.4506"/>
                  <dgm:constr type="w" for="ch" forName="Child1Accent6" refType="w" fact="0.0287"/>
                  <dgm:constr type="h" for="ch" forName="Child1Accent6" refType="h" fact="0.0988"/>
                  <dgm:constr type="l" for="ch" forName="Child1Accent7" refType="w" fact="0"/>
                  <dgm:constr type="t" for="ch" forName="Child1Accent7" refType="h" fact="0"/>
                  <dgm:constr type="w" for="ch" forName="Child1Accent7" refType="w" fact="0"/>
                  <dgm:constr type="h" for="ch" forName="Child1Accent7" refType="h" fact="0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ParentAccent1" refType="w" fact="0.0287"/>
                  <dgm:constr type="t" for="ch" forName="ParentAccent1" refType="h" fact="0.4506"/>
                  <dgm:constr type="w" for="ch" forName="ParentAccent1" refType="w" fact="0.0287"/>
                  <dgm:constr type="h" for="ch" forName="ParentAccent1" refType="h" fact="0.0988"/>
                  <dgm:constr type="r" for="ch" forName="ParentAccent2" refType="w" fact="0.0813"/>
                  <dgm:constr type="t" for="ch" forName="ParentAccent2" refType="h" fact="0.4506"/>
                  <dgm:constr type="w" for="ch" forName="ParentAccent2" refType="w" fact="0.0287"/>
                  <dgm:constr type="h" for="ch" forName="ParentAccent2" refType="h" fact="0.0988"/>
                  <dgm:constr type="r" for="ch" forName="ParentAccent3" refType="w" fact="0.1339"/>
                  <dgm:constr type="t" for="ch" forName="ParentAccent3" refType="h" fact="0.4506"/>
                  <dgm:constr type="w" for="ch" forName="ParentAccent3" refType="w" fact="0.0287"/>
                  <dgm:constr type="h" for="ch" forName="ParentAccent3" refType="h" fact="0.0988"/>
                  <dgm:constr type="r" for="ch" forName="ParentAccent4" refType="w" fact="0.1864"/>
                  <dgm:constr type="t" for="ch" forName="ParentAccent4" refType="h" fact="0.4506"/>
                  <dgm:constr type="w" for="ch" forName="ParentAccent4" refType="w" fact="0.0287"/>
                  <dgm:constr type="h" for="ch" forName="ParentAccent4" refType="h" fact="0.0988"/>
                  <dgm:constr type="r" for="ch" forName="ParentAccent5" refType="w" fact="0.239"/>
                  <dgm:constr type="t" for="ch" forName="ParentAccent5" refType="h" fact="0.4506"/>
                  <dgm:constr type="w" for="ch" forName="ParentAccent5" refType="w" fact="0.0287"/>
                  <dgm:constr type="h" for="ch" forName="ParentAccent5" refType="h" fact="0.0988"/>
                  <dgm:constr type="r" for="ch" forName="ParentAccent6" refType="w" fact="0.3203"/>
                  <dgm:constr type="t" for="ch" forName="ParentAccent6" refType="h" fact="0.4012"/>
                  <dgm:constr type="w" for="ch" forName="ParentAccent6" refType="w" fact="0.0574"/>
                  <dgm:constr type="h" for="ch" forName="ParentAccent6" refType="h" fact="0.1976"/>
                  <dgm:constr type="r" for="ch" forName="ParentAccent7" refType="w" fact="0.0755"/>
                  <dgm:constr type="t" for="ch" forName="ParentAccent7" refType="h" fact="0.2465"/>
                  <dgm:constr type="w" for="ch" forName="ParentAccent7" refType="w" fact="0.0287"/>
                  <dgm:constr type="h" for="ch" forName="ParentAccent7" refType="h" fact="0.0988"/>
                  <dgm:constr type="r" for="ch" forName="ParentAccent8" refType="w" fact="0.0755"/>
                  <dgm:constr type="t" for="ch" forName="ParentAccent8" refType="h" fact="0.6562"/>
                  <dgm:constr type="w" for="ch" forName="ParentAccent8" refType="w" fact="0.0287"/>
                  <dgm:constr type="h" for="ch" forName="ParentAccent8" refType="h" fact="0.0988"/>
                  <dgm:constr type="r" for="ch" forName="ParentAccent9" refType="w" fact="0.0499"/>
                  <dgm:constr type="t" for="ch" forName="ParentAccent9" refType="h" fact="0.3353"/>
                  <dgm:constr type="w" for="ch" forName="ParentAccent9" refType="w" fact="0.0287"/>
                  <dgm:constr type="h" for="ch" forName="ParentAccent9" refType="h" fact="0.0988"/>
                  <dgm:constr type="r" for="ch" forName="ParentAccent10" refType="w" fact="0.0482"/>
                  <dgm:constr type="t" for="ch" forName="ParentAccent10" refType="h" fact="0.5679"/>
                  <dgm:constr type="w" for="ch" forName="ParentAccent10" refType="w" fact="0.0287"/>
                  <dgm:constr type="h" for="ch" forName="ParentAccent10" refType="h" fact="0.0988"/>
                  <dgm:constr type="r" for="ch" forName="Child1" refType="w"/>
                  <dgm:constr type="t" for="ch" forName="Child1" refType="h" fact="0.1978"/>
                  <dgm:constr type="w" for="ch" forName="Child1" refType="w" fact="0.2544"/>
                  <dgm:constr type="h" for="ch" forName="Child1" refType="h" fact="0.2541"/>
                  <dgm:constr type="r" for="ch" forName="Parent" refType="w" fact="0.6347"/>
                  <dgm:constr type="t" for="ch" forName="Parent" refType="h" fact="0"/>
                  <dgm:constr type="w" for="ch" forName="Parent" refType="w" fact="0.2906"/>
                  <dgm:constr type="h" for="ch" forName="Parent" refType="h"/>
                </dgm:constrLst>
              </dgm:if>
              <dgm:if name="Name17" axis="ch" ptType="node" func="cnt" op="equ" val="2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2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l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l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6564"/>
                  <dgm:constr type="t" for="ch" forName="Child2Accent1" refType="h" fact="0.8153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6932"/>
                  <dgm:constr type="t" for="ch" forName="Child2Accent2" refType="h" fact="0.9392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7545"/>
                  <dgm:constr type="t" for="ch" forName="Child2Accent3" refType="h" fact="0.9392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158"/>
                  <dgm:constr type="t" for="ch" forName="Child2Accent4" refType="h" fact="0.9392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8771"/>
                  <dgm:constr type="t" for="ch" forName="Child2Accent5" refType="h" fact="0.9392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385"/>
                  <dgm:constr type="t" for="ch" forName="Child2Accent6" refType="h" fact="0.9392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.9998"/>
                  <dgm:constr type="t" for="ch" forName="Child2Accent7" refType="h" fact="0.9392"/>
                  <dgm:constr type="w" for="ch" forName="Child2Accent7" refType="w" fact="0.0287"/>
                  <dgm:constr type="h" for="ch" forName="Child2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2" refType="w"/>
                  <dgm:constr type="t" for="ch" forName="Child2" refType="h" fact="0.7822"/>
                  <dgm:constr type="w" for="ch" forName="Child2" refType="w" fact="0.336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8" axis="ch" ptType="node" func="cnt" op="equ" val="3">
                <dgm:alg type="composite">
                  <dgm:param type="ar" val="2.1185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r" for="ch" forName="Child1Accent1" refType="w" fact="0.6564"/>
                  <dgm:constr type="t" for="ch" forName="Child1Accent1" refType="h" fact="0.2211"/>
                  <dgm:constr type="w" for="ch" forName="Child1Accent1" refType="w" fact="0.0574"/>
                  <dgm:constr type="h" for="ch" forName="Child1Accent1" refType="h" fact="0.1217"/>
                  <dgm:constr type="r" for="ch" forName="Child1Accent2" refType="w" fact="0.6932"/>
                  <dgm:constr type="t" for="ch" forName="Child1Accent2" refType="h" fact="0.1569"/>
                  <dgm:constr type="w" for="ch" forName="Child1Accent2" refType="w" fact="0.0287"/>
                  <dgm:constr type="h" for="ch" forName="Child1Accent2" refType="h" fact="0.0608"/>
                  <dgm:constr type="r" for="ch" forName="Child1Accent3" refType="w" fact="0.7545"/>
                  <dgm:constr type="t" for="ch" forName="Child1Accent3" refType="h" fact="0.1569"/>
                  <dgm:constr type="w" for="ch" forName="Child1Accent3" refType="w" fact="0.0287"/>
                  <dgm:constr type="h" for="ch" forName="Child1Accent3" refType="h" fact="0.0608"/>
                  <dgm:constr type="r" for="ch" forName="Child1Accent4" refType="w" fact="0.8158"/>
                  <dgm:constr type="t" for="ch" forName="Child1Accent4" refType="h" fact="0.1569"/>
                  <dgm:constr type="w" for="ch" forName="Child1Accent4" refType="w" fact="0.0287"/>
                  <dgm:constr type="h" for="ch" forName="Child1Accent4" refType="h" fact="0.0608"/>
                  <dgm:constr type="r" for="ch" forName="Child1Accent5" refType="w" fact="0.8771"/>
                  <dgm:constr type="t" for="ch" forName="Child1Accent5" refType="h" fact="0.1569"/>
                  <dgm:constr type="w" for="ch" forName="Child1Accent5" refType="w" fact="0.0287"/>
                  <dgm:constr type="h" for="ch" forName="Child1Accent5" refType="h" fact="0.0608"/>
                  <dgm:constr type="r" for="ch" forName="Child1Accent6" refType="w" fact="0.9385"/>
                  <dgm:constr type="t" for="ch" forName="Child1Accent6" refType="h" fact="0.1569"/>
                  <dgm:constr type="w" for="ch" forName="Child1Accent6" refType="w" fact="0.0287"/>
                  <dgm:constr type="h" for="ch" forName="Child1Accent6" refType="h" fact="0.0608"/>
                  <dgm:constr type="r" for="ch" forName="Child1Accent7" refType="w" fact="0.9998"/>
                  <dgm:constr type="t" for="ch" forName="Child1Accent7" refType="h" fact="0.1569"/>
                  <dgm:constr type="w" for="ch" forName="Child1Accent7" refType="w" fact="0.0287"/>
                  <dgm:constr type="h" for="ch" forName="Child1Accent7" refType="h" fact="0.0608"/>
                  <dgm:constr type="r" for="ch" forName="Child1Accent8" refType="w" fact="0"/>
                  <dgm:constr type="t" for="ch" forName="Child1Accent8" refType="h" fact="0"/>
                  <dgm:constr type="w" for="ch" forName="Child1Accent8" refType="w" fact="0"/>
                  <dgm:constr type="h" for="ch" forName="Child1Accent8" refType="h" fact="0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2Accent1" refType="w" fact="0.716"/>
                  <dgm:constr type="t" for="ch" forName="Child2Accent1" refType="h" fact="0.5207"/>
                  <dgm:constr type="w" for="ch" forName="Child2Accent1" refType="w" fact="0.0574"/>
                  <dgm:constr type="h" for="ch" forName="Child2Accent1" refType="h" fact="0.1217"/>
                  <dgm:constr type="r" for="ch" forName="Child2Accent2" refType="w" fact="0.7728"/>
                  <dgm:constr type="t" for="ch" forName="Child2Accent2" refType="h" fact="0.5511"/>
                  <dgm:constr type="w" for="ch" forName="Child2Accent2" refType="w" fact="0.0287"/>
                  <dgm:constr type="h" for="ch" forName="Child2Accent2" refType="h" fact="0.0608"/>
                  <dgm:constr type="r" for="ch" forName="Child2Accent3" refType="w" fact="0.8295"/>
                  <dgm:constr type="t" for="ch" forName="Child2Accent3" refType="h" fact="0.5511"/>
                  <dgm:constr type="w" for="ch" forName="Child2Accent3" refType="w" fact="0.0287"/>
                  <dgm:constr type="h" for="ch" forName="Child2Accent3" refType="h" fact="0.0608"/>
                  <dgm:constr type="r" for="ch" forName="Child2Accent4" refType="w" fact="0.8863"/>
                  <dgm:constr type="t" for="ch" forName="Child2Accent4" refType="h" fact="0.5511"/>
                  <dgm:constr type="w" for="ch" forName="Child2Accent4" refType="w" fact="0.0287"/>
                  <dgm:constr type="h" for="ch" forName="Child2Accent4" refType="h" fact="0.0608"/>
                  <dgm:constr type="r" for="ch" forName="Child2Accent5" refType="w" fact="0.943"/>
                  <dgm:constr type="t" for="ch" forName="Child2Accent5" refType="h" fact="0.5511"/>
                  <dgm:constr type="w" for="ch" forName="Child2Accent5" refType="w" fact="0.0287"/>
                  <dgm:constr type="h" for="ch" forName="Child2Accent5" refType="h" fact="0.0608"/>
                  <dgm:constr type="r" for="ch" forName="Child2Accent6" refType="w" fact="0.9998"/>
                  <dgm:constr type="t" for="ch" forName="Child2Accent6" refType="h" fact="0.5511"/>
                  <dgm:constr type="w" for="ch" forName="Child2Accent6" refType="w" fact="0.0287"/>
                  <dgm:constr type="h" for="ch" forName="Child2Accent6" refType="h" fact="0.0608"/>
                  <dgm:constr type="r" for="ch" forName="Child2Accent7" refType="w" fact="0"/>
                  <dgm:constr type="t" for="ch" forName="Child2Accent7" refType="h" fact="0"/>
                  <dgm:constr type="w" for="ch" forName="Child2Accent7" refType="w" fact="0"/>
                  <dgm:constr type="h" for="ch" forName="Child2Accent7" refType="h" fact="0"/>
                  <dgm:constr type="r" for="ch" forName="Child3Accent1" refType="w" fact="0.6564"/>
                  <dgm:constr type="t" for="ch" forName="Child3Accent1" refType="h" fact="0.8153"/>
                  <dgm:constr type="w" for="ch" forName="Child3Accent1" refType="w" fact="0.0574"/>
                  <dgm:constr type="h" for="ch" forName="Child3Accent1" refType="h" fact="0.1217"/>
                  <dgm:constr type="r" for="ch" forName="Child3Accent2" refType="w" fact="0.6932"/>
                  <dgm:constr type="t" for="ch" forName="Child3Accent2" refType="h" fact="0.9392"/>
                  <dgm:constr type="w" for="ch" forName="Child3Accent2" refType="w" fact="0.0287"/>
                  <dgm:constr type="h" for="ch" forName="Child3Accent2" refType="h" fact="0.0608"/>
                  <dgm:constr type="r" for="ch" forName="Child3Accent3" refType="w" fact="0.7545"/>
                  <dgm:constr type="t" for="ch" forName="Child3Accent3" refType="h" fact="0.9392"/>
                  <dgm:constr type="w" for="ch" forName="Child3Accent3" refType="w" fact="0.0287"/>
                  <dgm:constr type="h" for="ch" forName="Child3Accent3" refType="h" fact="0.0608"/>
                  <dgm:constr type="r" for="ch" forName="Child3Accent4" refType="w" fact="0.8158"/>
                  <dgm:constr type="t" for="ch" forName="Child3Accent4" refType="h" fact="0.9392"/>
                  <dgm:constr type="w" for="ch" forName="Child3Accent4" refType="w" fact="0.0287"/>
                  <dgm:constr type="h" for="ch" forName="Child3Accent4" refType="h" fact="0.0608"/>
                  <dgm:constr type="r" for="ch" forName="Child3Accent5" refType="w" fact="0.8771"/>
                  <dgm:constr type="t" for="ch" forName="Child3Accent5" refType="h" fact="0.9392"/>
                  <dgm:constr type="w" for="ch" forName="Child3Accent5" refType="w" fact="0.0287"/>
                  <dgm:constr type="h" for="ch" forName="Child3Accent5" refType="h" fact="0.0608"/>
                  <dgm:constr type="r" for="ch" forName="Child3Accent6" refType="w" fact="0.9385"/>
                  <dgm:constr type="t" for="ch" forName="Child3Accent6" refType="h" fact="0.9392"/>
                  <dgm:constr type="w" for="ch" forName="Child3Accent6" refType="w" fact="0.0287"/>
                  <dgm:constr type="h" for="ch" forName="Child3Accent6" refType="h" fact="0.0608"/>
                  <dgm:constr type="r" for="ch" forName="Child3Accent7" refType="w" fact="0.9998"/>
                  <dgm:constr type="t" for="ch" forName="Child3Accent7" refType="h" fact="0.9392"/>
                  <dgm:constr type="w" for="ch" forName="Child3Accent7" refType="w" fact="0.0287"/>
                  <dgm:constr type="h" for="ch" forName="Child3Accent7" refType="h" fact="0.0608"/>
                  <dgm:constr type="r" for="ch" forName="ParentAccent1" refType="w" fact="0.0287"/>
                  <dgm:constr type="t" for="ch" forName="ParentAccent1" refType="h" fact="0.5511"/>
                  <dgm:constr type="w" for="ch" forName="ParentAccent1" refType="w" fact="0.0287"/>
                  <dgm:constr type="h" for="ch" forName="ParentAccent1" refType="h" fact="0.0608"/>
                  <dgm:constr type="r" for="ch" forName="ParentAccent2" refType="w" fact="0.0813"/>
                  <dgm:constr type="t" for="ch" forName="ParentAccent2" refType="h" fact="0.5511"/>
                  <dgm:constr type="w" for="ch" forName="ParentAccent2" refType="w" fact="0.0287"/>
                  <dgm:constr type="h" for="ch" forName="ParentAccent2" refType="h" fact="0.0608"/>
                  <dgm:constr type="r" for="ch" forName="ParentAccent3" refType="w" fact="0.1339"/>
                  <dgm:constr type="t" for="ch" forName="ParentAccent3" refType="h" fact="0.5511"/>
                  <dgm:constr type="w" for="ch" forName="ParentAccent3" refType="w" fact="0.0287"/>
                  <dgm:constr type="h" for="ch" forName="ParentAccent3" refType="h" fact="0.0608"/>
                  <dgm:constr type="r" for="ch" forName="ParentAccent4" refType="w" fact="0.1864"/>
                  <dgm:constr type="t" for="ch" forName="ParentAccent4" refType="h" fact="0.5511"/>
                  <dgm:constr type="w" for="ch" forName="ParentAccent4" refType="w" fact="0.0287"/>
                  <dgm:constr type="h" for="ch" forName="ParentAccent4" refType="h" fact="0.0608"/>
                  <dgm:constr type="r" for="ch" forName="ParentAccent5" refType="w" fact="0.239"/>
                  <dgm:constr type="t" for="ch" forName="ParentAccent5" refType="h" fact="0.5511"/>
                  <dgm:constr type="w" for="ch" forName="ParentAccent5" refType="w" fact="0.0287"/>
                  <dgm:constr type="h" for="ch" forName="ParentAccent5" refType="h" fact="0.0608"/>
                  <dgm:constr type="r" for="ch" forName="ParentAccent6" refType="w" fact="0.3203"/>
                  <dgm:constr type="t" for="ch" forName="ParentAccent6" refType="h" fact="0.5207"/>
                  <dgm:constr type="w" for="ch" forName="ParentAccent6" refType="w" fact="0.0574"/>
                  <dgm:constr type="h" for="ch" forName="ParentAccent6" refType="h" fact="0.1217"/>
                  <dgm:constr type="r" for="ch" forName="ParentAccent7" refType="w" fact="0.0755"/>
                  <dgm:constr type="t" for="ch" forName="ParentAccent7" refType="h" fact="0.4255"/>
                  <dgm:constr type="w" for="ch" forName="ParentAccent7" refType="w" fact="0.0287"/>
                  <dgm:constr type="h" for="ch" forName="ParentAccent7" refType="h" fact="0.0608"/>
                  <dgm:constr type="r" for="ch" forName="ParentAccent8" refType="w" fact="0.0755"/>
                  <dgm:constr type="t" for="ch" forName="ParentAccent8" refType="h" fact="0.6776"/>
                  <dgm:constr type="w" for="ch" forName="ParentAccent8" refType="w" fact="0.0287"/>
                  <dgm:constr type="h" for="ch" forName="ParentAccent8" refType="h" fact="0.0608"/>
                  <dgm:constr type="r" for="ch" forName="ParentAccent9" refType="w" fact="0.0499"/>
                  <dgm:constr type="t" for="ch" forName="ParentAccent9" refType="h" fact="0.4801"/>
                  <dgm:constr type="w" for="ch" forName="ParentAccent9" refType="w" fact="0.0287"/>
                  <dgm:constr type="h" for="ch" forName="ParentAccent9" refType="h" fact="0.0608"/>
                  <dgm:constr type="r" for="ch" forName="ParentAccent10" refType="w" fact="0.0482"/>
                  <dgm:constr type="t" for="ch" forName="ParentAccent10" refType="h" fact="0.6233"/>
                  <dgm:constr type="w" for="ch" forName="ParentAccent10" refType="w" fact="0.0287"/>
                  <dgm:constr type="h" for="ch" forName="ParentAccent10" refType="h" fact="0.0608"/>
                  <dgm:constr type="r" for="ch" forName="Child3" refType="w"/>
                  <dgm:constr type="t" for="ch" forName="Child3" refType="h" fact="0.7822"/>
                  <dgm:constr type="w" for="ch" forName="Child3" refType="w" fact="0.3364"/>
                  <dgm:constr type="h" for="ch" forName="Child3" refType="h" fact="0.1564"/>
                  <dgm:constr type="r" for="ch" forName="Child2" refType="w"/>
                  <dgm:constr type="t" for="ch" forName="Child2" refType="h" fact="0.3955"/>
                  <dgm:constr type="w" for="ch" forName="Child2" refType="w" fact="0.2544"/>
                  <dgm:constr type="h" for="ch" forName="Child2" refType="h" fact="0.1564"/>
                  <dgm:constr type="r" for="ch" forName="Child1" refType="w"/>
                  <dgm:constr type="t" for="ch" forName="Child1" refType="h" fact="0"/>
                  <dgm:constr type="w" for="ch" forName="Child1" refType="w" fact="0.3364"/>
                  <dgm:constr type="h" for="ch" forName="Child1" refType="h" fact="0.1564"/>
                  <dgm:constr type="r" for="ch" forName="Parent" refType="w" fact="0.6347"/>
                  <dgm:constr type="t" for="ch" forName="Parent" refType="h" fact="0.2737"/>
                  <dgm:constr type="w" for="ch" forName="Parent" refType="w" fact="0.2906"/>
                  <dgm:constr type="h" for="ch" forName="Parent" refType="h" fact="0.6157"/>
                </dgm:constrLst>
              </dgm:if>
              <dgm:if name="Name19" axis="ch" ptType="node" func="cnt" op="equ" val="4">
                <dgm:alg type="composite">
                  <dgm:param type="ar" val="1.8304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r" for="ch" forName="Parent" refType="w" fact="0.6229"/>
                  <dgm:constr type="t" for="ch" forName="Parent" refType="h" fact="0.2946"/>
                  <dgm:constr type="w" for="ch" forName="Parent" refType="w" fact="0.2862"/>
                  <dgm:constr type="h" for="ch" forName="Parent" refType="h" fact="0.5239"/>
                  <dgm:constr type="r" for="ch" forName="Child1Accent1" refType="w" fact="0.6096"/>
                  <dgm:constr type="t" for="ch" forName="Child1Accent1" refType="h" fact="0.2104"/>
                  <dgm:constr type="w" for="ch" forName="Child1Accent1" refType="w" fact="0.0566"/>
                  <dgm:constr type="h" for="ch" forName="Child1Accent1" refType="h" fact="0.1035"/>
                  <dgm:constr type="r" for="ch" forName="Child1Accent3" refType="w" fact="0.6999"/>
                  <dgm:constr type="t" for="ch" forName="Child1Accent3" refType="h" fact="0.128"/>
                  <dgm:constr type="w" for="ch" forName="Child1Accent3" refType="w" fact="0.0283"/>
                  <dgm:constr type="h" for="ch" forName="Child1Accent3" refType="h" fact="0.0518"/>
                  <dgm:constr type="r" for="ch" forName="Child1Accent4" refType="w" fact="0.7582"/>
                  <dgm:constr type="t" for="ch" forName="Child1Accent4" refType="h" fact="0.128"/>
                  <dgm:constr type="w" for="ch" forName="Child1Accent4" refType="w" fact="0.0283"/>
                  <dgm:constr type="h" for="ch" forName="Child1Accent4" refType="h" fact="0.0518"/>
                  <dgm:constr type="r" for="ch" forName="Child1Accent5" refType="w" fact="0.8165"/>
                  <dgm:constr type="t" for="ch" forName="Child1Accent5" refType="h" fact="0.128"/>
                  <dgm:constr type="w" for="ch" forName="Child1Accent5" refType="w" fact="0.0283"/>
                  <dgm:constr type="h" for="ch" forName="Child1Accent5" refType="h" fact="0.0518"/>
                  <dgm:constr type="r" for="ch" forName="Child1Accent6" refType="w" fact="0.8748"/>
                  <dgm:constr type="t" for="ch" forName="Child1Accent6" refType="h" fact="0.128"/>
                  <dgm:constr type="w" for="ch" forName="Child1Accent6" refType="w" fact="0.0283"/>
                  <dgm:constr type="h" for="ch" forName="Child1Accent6" refType="h" fact="0.0518"/>
                  <dgm:constr type="r" for="ch" forName="Child3Accent1" refType="w" fact="0.6842"/>
                  <dgm:constr type="t" for="ch" forName="Child3Accent1" refType="h" fact="0.6212"/>
                  <dgm:constr type="w" for="ch" forName="Child3Accent1" refType="w" fact="0.0566"/>
                  <dgm:constr type="h" for="ch" forName="Child3Accent1" refType="h" fact="0.1035"/>
                  <dgm:constr type="r" for="ch" forName="Child3Accent2" refType="w" fact="0.7311"/>
                  <dgm:constr type="t" for="ch" forName="Child3Accent2" refType="h" fact="0.6828"/>
                  <dgm:constr type="w" for="ch" forName="Child3Accent2" refType="w" fact="0.0283"/>
                  <dgm:constr type="h" for="ch" forName="Child3Accent2" refType="h" fact="0.0518"/>
                  <dgm:constr type="r" for="ch" forName="Child3Accent4" refType="w" fact="0.8386"/>
                  <dgm:constr type="t" for="ch" forName="Child3Accent4" refType="h" fact="0.6828"/>
                  <dgm:constr type="w" for="ch" forName="Child3Accent4" refType="w" fact="0.0283"/>
                  <dgm:constr type="h" for="ch" forName="Child3Accent4" refType="h" fact="0.0518"/>
                  <dgm:constr type="r" for="ch" forName="Child3Accent5" refType="w" fact="0.8923"/>
                  <dgm:constr type="t" for="ch" forName="Child3Accent5" refType="h" fact="0.6828"/>
                  <dgm:constr type="w" for="ch" forName="Child3Accent5" refType="w" fact="0.0283"/>
                  <dgm:constr type="h" for="ch" forName="Child3Accent5" refType="h" fact="0.0518"/>
                  <dgm:constr type="r" for="ch" forName="Child1Accent7" refType="w" fact="0.9332"/>
                  <dgm:constr type="t" for="ch" forName="Child1Accent7" refType="h" fact="0.128"/>
                  <dgm:constr type="w" for="ch" forName="Child1Accent7" refType="w" fact="0.0283"/>
                  <dgm:constr type="h" for="ch" forName="Child1Accent7" refType="h" fact="0.0518"/>
                  <dgm:constr type="r" for="ch" forName="Child3Accent6" refType="w" fact="0.9461"/>
                  <dgm:constr type="t" for="ch" forName="Child3Accent6" refType="h" fact="0.6828"/>
                  <dgm:constr type="w" for="ch" forName="Child3Accent6" refType="w" fact="0.0283"/>
                  <dgm:constr type="h" for="ch" forName="Child3Accent6" refType="h" fact="0.0518"/>
                  <dgm:constr type="r" for="ch" forName="Child1Accent8" refType="w" fact="0.9915"/>
                  <dgm:constr type="t" for="ch" forName="Child1Accent8" refType="h" fact="0.128"/>
                  <dgm:constr type="w" for="ch" forName="Child1Accent8" refType="w" fact="0.0283"/>
                  <dgm:constr type="h" for="ch" forName="Child1Accent8" refType="h" fact="0.0518"/>
                  <dgm:constr type="r" for="ch" forName="Child1Accent9" refType="w" fact="0"/>
                  <dgm:constr type="t" for="ch" forName="Child1Accent9" refType="h" fact="0"/>
                  <dgm:constr type="w" for="ch" forName="Child1Accent9" refType="w" fact="0"/>
                  <dgm:constr type="h" for="ch" forName="Child1Accent9" refType="h" fact="0"/>
                  <dgm:constr type="r" for="ch" forName="Child3Accent7" refType="w" fact="0.9998"/>
                  <dgm:constr type="t" for="ch" forName="Child3Accent7" refType="h" fact="0.6828"/>
                  <dgm:constr type="w" for="ch" forName="Child3Accent7" refType="w" fact="0.0283"/>
                  <dgm:constr type="h" for="ch" forName="Child3Accent7" refType="h" fact="0.0518"/>
                  <dgm:constr type="r" for="ch" forName="Child4Accent1" refType="w" fact="0.6096"/>
                  <dgm:constr type="t" for="ch" forName="Child4Accent1" refType="h" fact="0.8"/>
                  <dgm:constr type="w" for="ch" forName="Child4Accent1" refType="w" fact="0.0566"/>
                  <dgm:constr type="h" for="ch" forName="Child4Accent1" refType="h" fact="0.1035"/>
                  <dgm:constr type="r" for="ch" forName="Child4Accent3" refType="w" fact="0.7002"/>
                  <dgm:constr type="t" for="ch" forName="Child4Accent3" refType="h" fact="0.9482"/>
                  <dgm:constr type="w" for="ch" forName="Child4Accent3" refType="w" fact="0.0283"/>
                  <dgm:constr type="h" for="ch" forName="Child4Accent3" refType="h" fact="0.0518"/>
                  <dgm:constr type="r" for="ch" forName="Child4Accent4" refType="w" fact="0.7585"/>
                  <dgm:constr type="t" for="ch" forName="Child4Accent4" refType="h" fact="0.9482"/>
                  <dgm:constr type="w" for="ch" forName="Child4Accent4" refType="w" fact="0.0283"/>
                  <dgm:constr type="h" for="ch" forName="Child4Accent4" refType="h" fact="0.0518"/>
                  <dgm:constr type="r" for="ch" forName="Child4Accent5" refType="w" fact="0.8167"/>
                  <dgm:constr type="t" for="ch" forName="Child4Accent5" refType="h" fact="0.9482"/>
                  <dgm:constr type="w" for="ch" forName="Child4Accent5" refType="w" fact="0.0283"/>
                  <dgm:constr type="h" for="ch" forName="Child4Accent5" refType="h" fact="0.0518"/>
                  <dgm:constr type="r" for="ch" forName="Child4Accent6" refType="w" fact="0.8749"/>
                  <dgm:constr type="t" for="ch" forName="Child4Accent6" refType="h" fact="0.9482"/>
                  <dgm:constr type="w" for="ch" forName="Child4Accent6" refType="w" fact="0.0283"/>
                  <dgm:constr type="h" for="ch" forName="Child4Accent6" refType="h" fact="0.0518"/>
                  <dgm:constr type="r" for="ch" forName="Child4Accent7" refType="w" fact="0.9332"/>
                  <dgm:constr type="t" for="ch" forName="Child4Accent7" refType="h" fact="0.9482"/>
                  <dgm:constr type="w" for="ch" forName="Child4Accent7" refType="w" fact="0.0283"/>
                  <dgm:constr type="h" for="ch" forName="Child4Accent7" refType="h" fact="0.0518"/>
                  <dgm:constr type="r" for="ch" forName="Child4Accent8" refType="w" fact="0.9914"/>
                  <dgm:constr type="t" for="ch" forName="Child4Accent8" refType="h" fact="0.9482"/>
                  <dgm:constr type="w" for="ch" forName="Child4Accent8" refType="w" fact="0.0283"/>
                  <dgm:constr type="h" for="ch" forName="Child4Accent8" refType="h" fact="0.0518"/>
                  <dgm:constr type="r" for="ch" forName="Child2Accent1" refType="w" fact="0.6842"/>
                  <dgm:constr type="t" for="ch" forName="Child2Accent1" refType="h" fact="0.3725"/>
                  <dgm:constr type="w" for="ch" forName="Child2Accent1" refType="w" fact="0.0566"/>
                  <dgm:constr type="h" for="ch" forName="Child2Accent1" refType="h" fact="0.1035"/>
                  <dgm:constr type="r" for="ch" forName="Child4Accent2" refType="w" fact="0.642"/>
                  <dgm:constr type="t" for="ch" forName="Child4Accent2" refType="h" fact="0.8993"/>
                  <dgm:constr type="w" for="ch" forName="Child4Accent2" refType="w" fact="0.0283"/>
                  <dgm:constr type="h" for="ch" forName="Child4Accent2" refType="h" fact="0.0518"/>
                  <dgm:constr type="r" for="ch" forName="Child1Accent2" refType="w" fact="0.6415"/>
                  <dgm:constr type="t" for="ch" forName="Child1Accent2" refType="h" fact="0.162"/>
                  <dgm:constr type="w" for="ch" forName="Child1Accent2" refType="w" fact="0.0283"/>
                  <dgm:constr type="h" for="ch" forName="Child1Accent2" refType="h" fact="0.0518"/>
                  <dgm:constr type="r" for="ch" forName="Child3Accent3" refType="w" fact="0.7849"/>
                  <dgm:constr type="t" for="ch" forName="Child3Accent3" refType="h" fact="0.6828"/>
                  <dgm:constr type="w" for="ch" forName="Child3Accent3" refType="w" fact="0.0283"/>
                  <dgm:constr type="h" for="ch" forName="Child3Accent3" refType="h" fact="0.0518"/>
                  <dgm:constr type="r" for="ch" forName="Child2Accent2" refType="w" fact="0.7311"/>
                  <dgm:constr type="t" for="ch" forName="Child2Accent2" refType="h" fact="0.3937"/>
                  <dgm:constr type="w" for="ch" forName="Child2Accent2" refType="w" fact="0.0283"/>
                  <dgm:constr type="h" for="ch" forName="Child2Accent2" refType="h" fact="0.0518"/>
                  <dgm:constr type="r" for="ch" forName="Child2Accent4" refType="w" fact="0.8386"/>
                  <dgm:constr type="t" for="ch" forName="Child2Accent4" refType="h" fact="0.3937"/>
                  <dgm:constr type="w" for="ch" forName="Child2Accent4" refType="w" fact="0.0283"/>
                  <dgm:constr type="h" for="ch" forName="Child2Accent4" refType="h" fact="0.0518"/>
                  <dgm:constr type="r" for="ch" forName="Child2Accent5" refType="w" fact="0.8923"/>
                  <dgm:constr type="t" for="ch" forName="Child2Accent5" refType="h" fact="0.3937"/>
                  <dgm:constr type="w" for="ch" forName="Child2Accent5" refType="w" fact="0.0283"/>
                  <dgm:constr type="h" for="ch" forName="Child2Accent5" refType="h" fact="0.0518"/>
                  <dgm:constr type="r" for="ch" forName="Child2Accent6" refType="w" fact="0.9461"/>
                  <dgm:constr type="t" for="ch" forName="Child2Accent6" refType="h" fact="0.3937"/>
                  <dgm:constr type="w" for="ch" forName="Child2Accent6" refType="w" fact="0.0283"/>
                  <dgm:constr type="h" for="ch" forName="Child2Accent6" refType="h" fact="0.0518"/>
                  <dgm:constr type="r" for="ch" forName="Child2Accent7" refType="w" fact="0.9998"/>
                  <dgm:constr type="t" for="ch" forName="Child2Accent7" refType="h" fact="0.3937"/>
                  <dgm:constr type="w" for="ch" forName="Child2Accent7" refType="w" fact="0.0283"/>
                  <dgm:constr type="h" for="ch" forName="Child2Accent7" refType="h" fact="0.0518"/>
                  <dgm:constr type="r" for="ch" forName="Child2Accent3" refType="w" fact="0.7849"/>
                  <dgm:constr type="t" for="ch" forName="Child2Accent3" refType="h" fact="0.3937"/>
                  <dgm:constr type="w" for="ch" forName="Child2Accent3" refType="w" fact="0.0283"/>
                  <dgm:constr type="h" for="ch" forName="Child2Accent3" refType="h" fact="0.0518"/>
                  <dgm:constr type="r" for="ch" forName="ParentAccent1" refType="w" fact="0.0283"/>
                  <dgm:constr type="t" for="ch" forName="ParentAccent1" refType="h" fact="0.5316"/>
                  <dgm:constr type="w" for="ch" forName="ParentAccent1" refType="w" fact="0.0283"/>
                  <dgm:constr type="h" for="ch" forName="ParentAccent1" refType="h" fact="0.0518"/>
                  <dgm:constr type="r" for="ch" forName="ParentAccent2" refType="w" fact="0.0801"/>
                  <dgm:constr type="t" for="ch" forName="ParentAccent2" refType="h" fact="0.5316"/>
                  <dgm:constr type="w" for="ch" forName="ParentAccent2" refType="w" fact="0.0283"/>
                  <dgm:constr type="h" for="ch" forName="ParentAccent2" refType="h" fact="0.0518"/>
                  <dgm:constr type="r" for="ch" forName="ParentAccent3" refType="w" fact="0.1318"/>
                  <dgm:constr type="t" for="ch" forName="ParentAccent3" refType="h" fact="0.5316"/>
                  <dgm:constr type="w" for="ch" forName="ParentAccent3" refType="w" fact="0.0283"/>
                  <dgm:constr type="h" for="ch" forName="ParentAccent3" refType="h" fact="0.0518"/>
                  <dgm:constr type="r" for="ch" forName="ParentAccent4" refType="w" fact="0.1836"/>
                  <dgm:constr type="t" for="ch" forName="ParentAccent4" refType="h" fact="0.5316"/>
                  <dgm:constr type="w" for="ch" forName="ParentAccent4" refType="w" fact="0.0283"/>
                  <dgm:constr type="h" for="ch" forName="ParentAccent4" refType="h" fact="0.0518"/>
                  <dgm:constr type="r" for="ch" forName="ParentAccent5" refType="w" fact="0.2354"/>
                  <dgm:constr type="t" for="ch" forName="ParentAccent5" refType="h" fact="0.5316"/>
                  <dgm:constr type="w" for="ch" forName="ParentAccent5" refType="w" fact="0.0283"/>
                  <dgm:constr type="h" for="ch" forName="ParentAccent5" refType="h" fact="0.0518"/>
                  <dgm:constr type="r" for="ch" forName="ParentAccent6" refType="w" fact="0.3154"/>
                  <dgm:constr type="t" for="ch" forName="ParentAccent6" refType="h" fact="0.5057"/>
                  <dgm:constr type="w" for="ch" forName="ParentAccent6" refType="w" fact="0.0566"/>
                  <dgm:constr type="h" for="ch" forName="ParentAccent6" refType="h" fact="0.1035"/>
                  <dgm:constr type="r" for="ch" forName="ParentAccent7" refType="w" fact="0.0744"/>
                  <dgm:constr type="t" for="ch" forName="ParentAccent7" refType="h" fact="0.4247"/>
                  <dgm:constr type="w" for="ch" forName="ParentAccent7" refType="w" fact="0.0283"/>
                  <dgm:constr type="h" for="ch" forName="ParentAccent7" refType="h" fact="0.0518"/>
                  <dgm:constr type="r" for="ch" forName="ParentAccent8" refType="w" fact="0.0744"/>
                  <dgm:constr type="t" for="ch" forName="ParentAccent8" refType="h" fact="0.6392"/>
                  <dgm:constr type="w" for="ch" forName="ParentAccent8" refType="w" fact="0.0283"/>
                  <dgm:constr type="h" for="ch" forName="ParentAccent8" refType="h" fact="0.0518"/>
                  <dgm:constr type="r" for="ch" forName="ParentAccent9" refType="w" fact="0.0491"/>
                  <dgm:constr type="t" for="ch" forName="ParentAccent9" refType="h" fact="0.4712"/>
                  <dgm:constr type="w" for="ch" forName="ParentAccent9" refType="w" fact="0.0283"/>
                  <dgm:constr type="h" for="ch" forName="ParentAccent9" refType="h" fact="0.0518"/>
                  <dgm:constr type="r" for="ch" forName="ParentAccent10" refType="w" fact="0.0475"/>
                  <dgm:constr type="t" for="ch" forName="ParentAccent10" refType="h" fact="0.593"/>
                  <dgm:constr type="w" for="ch" forName="ParentAccent10" refType="w" fact="0.0283"/>
                  <dgm:constr type="h" for="ch" forName="ParentAccent10" refType="h" fact="0.0518"/>
                  <dgm:constr type="r" for="ch" forName="Child4" refType="w" fact="0.9919"/>
                  <dgm:constr type="t" for="ch" forName="Child4" refType="h" fact="0.8184"/>
                  <dgm:constr type="w" for="ch" forName="Child4" refType="w" fact="0.3192"/>
                  <dgm:constr type="h" for="ch" forName="Child4" refType="h" fact="0.1294"/>
                  <dgm:constr type="r" for="ch" forName="Child3" refType="w"/>
                  <dgm:constr type="t" for="ch" forName="Child3" refType="h" fact="0.5547"/>
                  <dgm:constr type="w" for="ch" forName="Child3" refType="w" fact="0.297"/>
                  <dgm:constr type="h" for="ch" forName="Child3" refType="h" fact="0.1294"/>
                  <dgm:constr type="r" for="ch" forName="Child2" refType="w"/>
                  <dgm:constr type="t" for="ch" forName="Child2" refType="h" fact="0.2662"/>
                  <dgm:constr type="w" for="ch" forName="Child2" refType="w" fact="0.297"/>
                  <dgm:constr type="h" for="ch" forName="Child2" refType="h" fact="0.1294"/>
                  <dgm:constr type="r" for="ch" forName="Child1" refType="w" fact="0.9919"/>
                  <dgm:constr type="t" for="ch" forName="Child1" refType="h" fact="0"/>
                  <dgm:constr type="w" for="ch" forName="Child1" refType="w" fact="0.3192"/>
                  <dgm:constr type="h" for="ch" forName="Child1" refType="h" fact="0.1294"/>
                </dgm:constrLst>
              </dgm:if>
              <dgm:else name="Name20">
                <dgm:alg type="composite">
                  <dgm:param type="ar" val="1.3278"/>
                </dgm:alg>
                <dgm:constrLst>
                  <dgm:constr type="primFontSz" for="des" forName="Child1" val="65"/>
                  <dgm:constr type="primFontSz" for="des" forName="Child1" refType="primFontSz" refFor="des" refForName="Parent" op="lte"/>
                  <dgm:constr type="primFontSz" for="des" forName="Child2" refType="primFontSz" refFor="des" refForName="Parent" op="lte"/>
                  <dgm:constr type="primFontSz" for="des" forName="Child3" refType="primFontSz" refFor="des" refForName="Parent" op="lte"/>
                  <dgm:constr type="primFontSz" for="des" forName="Child4" refType="primFontSz" refFor="des" refForName="Parent" op="lte"/>
                  <dgm:constr type="primFontSz" for="des" forName="Child5" refType="primFontSz" refFor="des" refForName="Parent" op="lte"/>
                  <dgm:constr type="primFontSz" for="des" forName="Child2" refType="primFontSz" refFor="des" refForName="Child1" op="equ"/>
                  <dgm:constr type="primFontSz" for="des" forName="Child3" refType="primFontSz" refFor="des" refForName="Child1" op="equ"/>
                  <dgm:constr type="primFontSz" for="des" forName="Child4" refType="primFontSz" refFor="des" refForName="Child1" op="equ"/>
                  <dgm:constr type="primFontSz" for="des" forName="Child5" refType="primFontSz" refFor="des" refForName="Child1" op="equ"/>
                  <dgm:constr type="r" for="ch" forName="Child2Accent1" refType="w" fact="0.6564"/>
                  <dgm:constr type="t" for="ch" forName="Child2Accent1" refType="h" fact="0.3184"/>
                  <dgm:constr type="w" for="ch" forName="Child2Accent1" refType="w" fact="0.0574"/>
                  <dgm:constr type="h" for="ch" forName="Child2Accent1" refType="h" fact="0.0763"/>
                  <dgm:constr type="r" for="ch" forName="Child2Accent2" refType="w" fact="0.6932"/>
                  <dgm:constr type="t" for="ch" forName="Child2Accent2" refType="h" fact="0.2781"/>
                  <dgm:constr type="w" for="ch" forName="Child2Accent2" refType="w" fact="0.0287"/>
                  <dgm:constr type="h" for="ch" forName="Child2Accent2" refType="h" fact="0.0381"/>
                  <dgm:constr type="r" for="ch" forName="Child2Accent3" refType="w" fact="0.7545"/>
                  <dgm:constr type="t" for="ch" forName="Child2Accent3" refType="h" fact="0.2781"/>
                  <dgm:constr type="w" for="ch" forName="Child2Accent3" refType="w" fact="0.0287"/>
                  <dgm:constr type="h" for="ch" forName="Child2Accent3" refType="h" fact="0.0381"/>
                  <dgm:constr type="r" for="ch" forName="Child2Accent4" refType="w" fact="0.8158"/>
                  <dgm:constr type="t" for="ch" forName="Child2Accent4" refType="h" fact="0.2781"/>
                  <dgm:constr type="w" for="ch" forName="Child2Accent4" refType="w" fact="0.0287"/>
                  <dgm:constr type="h" for="ch" forName="Child2Accent4" refType="h" fact="0.0381"/>
                  <dgm:constr type="r" for="ch" forName="Child2Accent5" refType="w" fact="0.8771"/>
                  <dgm:constr type="t" for="ch" forName="Child2Accent5" refType="h" fact="0.2781"/>
                  <dgm:constr type="w" for="ch" forName="Child2Accent5" refType="w" fact="0.0287"/>
                  <dgm:constr type="h" for="ch" forName="Child2Accent5" refType="h" fact="0.0381"/>
                  <dgm:constr type="r" for="ch" forName="Child2Accent6" refType="w" fact="0.9385"/>
                  <dgm:constr type="t" for="ch" forName="Child2Accent6" refType="h" fact="0.2781"/>
                  <dgm:constr type="w" for="ch" forName="Child2Accent6" refType="w" fact="0.0287"/>
                  <dgm:constr type="h" for="ch" forName="Child2Accent6" refType="h" fact="0.0381"/>
                  <dgm:constr type="r" for="ch" forName="Child2Accent7" refType="w" fact="0.9998"/>
                  <dgm:constr type="t" for="ch" forName="Child2Accent7" refType="h" fact="0.2781"/>
                  <dgm:constr type="w" for="ch" forName="Child2Accent7" refType="w" fact="0.0287"/>
                  <dgm:constr type="h" for="ch" forName="Child2Accent7" refType="h" fact="0.0381"/>
                  <dgm:constr type="r" for="ch" forName="Child3Accent1" refType="w" fact="0.716"/>
                  <dgm:constr type="t" for="ch" forName="Child3Accent1" refType="h" fact="0.5061"/>
                  <dgm:constr type="w" for="ch" forName="Child3Accent1" refType="w" fact="0.0574"/>
                  <dgm:constr type="h" for="ch" forName="Child3Accent1" refType="h" fact="0.0763"/>
                  <dgm:constr type="r" for="ch" forName="Child3Accent2" refType="w" fact="0.7728"/>
                  <dgm:constr type="t" for="ch" forName="Child3Accent2" refType="h" fact="0.5252"/>
                  <dgm:constr type="w" for="ch" forName="Child3Accent2" refType="w" fact="0.0287"/>
                  <dgm:constr type="h" for="ch" forName="Child3Accent2" refType="h" fact="0.0381"/>
                  <dgm:constr type="r" for="ch" forName="Child3Accent3" refType="w" fact="0.8295"/>
                  <dgm:constr type="t" for="ch" forName="Child3Accent3" refType="h" fact="0.5252"/>
                  <dgm:constr type="w" for="ch" forName="Child3Accent3" refType="w" fact="0.0287"/>
                  <dgm:constr type="h" for="ch" forName="Child3Accent3" refType="h" fact="0.0381"/>
                  <dgm:constr type="r" for="ch" forName="Child3Accent4" refType="w" fact="0.8863"/>
                  <dgm:constr type="t" for="ch" forName="Child3Accent4" refType="h" fact="0.5252"/>
                  <dgm:constr type="w" for="ch" forName="Child3Accent4" refType="w" fact="0.0287"/>
                  <dgm:constr type="h" for="ch" forName="Child3Accent4" refType="h" fact="0.0381"/>
                  <dgm:constr type="r" for="ch" forName="Child3Accent5" refType="w" fact="0.943"/>
                  <dgm:constr type="t" for="ch" forName="Child3Accent5" refType="h" fact="0.5252"/>
                  <dgm:constr type="w" for="ch" forName="Child3Accent5" refType="w" fact="0.0287"/>
                  <dgm:constr type="h" for="ch" forName="Child3Accent5" refType="h" fact="0.0381"/>
                  <dgm:constr type="r" for="ch" forName="Child3Accent6" refType="w" fact="0.9998"/>
                  <dgm:constr type="t" for="ch" forName="Child3Accent6" refType="h" fact="0.5252"/>
                  <dgm:constr type="w" for="ch" forName="Child3Accent6" refType="w" fact="0.0287"/>
                  <dgm:constr type="h" for="ch" forName="Child3Accent6" refType="h" fact="0.0381"/>
                  <dgm:constr type="r" for="ch" forName="Child3Accent7" refType="w" fact="0"/>
                  <dgm:constr type="t" for="ch" forName="Child3Accent7" refType="h" fact="0"/>
                  <dgm:constr type="w" for="ch" forName="Child3Accent7" refType="w" fact="0"/>
                  <dgm:constr type="h" for="ch" forName="Child3Accent7" refType="h" fact="0"/>
                  <dgm:constr type="r" for="ch" forName="Child4Accent1" refType="w" fact="0.6564"/>
                  <dgm:constr type="t" for="ch" forName="Child4Accent1" refType="h" fact="0.6908"/>
                  <dgm:constr type="w" for="ch" forName="Child4Accent1" refType="w" fact="0.0574"/>
                  <dgm:constr type="h" for="ch" forName="Child4Accent1" refType="h" fact="0.0763"/>
                  <dgm:constr type="r" for="ch" forName="Child4Accent2" refType="w" fact="0.6932"/>
                  <dgm:constr type="t" for="ch" forName="Child4Accent2" refType="h" fact="0.7684"/>
                  <dgm:constr type="w" for="ch" forName="Child4Accent2" refType="w" fact="0.0287"/>
                  <dgm:constr type="h" for="ch" forName="Child4Accent2" refType="h" fact="0.0381"/>
                  <dgm:constr type="r" for="ch" forName="Child4Accent3" refType="w" fact="0.7545"/>
                  <dgm:constr type="t" for="ch" forName="Child4Accent3" refType="h" fact="0.7684"/>
                  <dgm:constr type="w" for="ch" forName="Child4Accent3" refType="w" fact="0.0287"/>
                  <dgm:constr type="h" for="ch" forName="Child4Accent3" refType="h" fact="0.0381"/>
                  <dgm:constr type="r" for="ch" forName="Child4Accent4" refType="w" fact="0.8158"/>
                  <dgm:constr type="t" for="ch" forName="Child4Accent4" refType="h" fact="0.7684"/>
                  <dgm:constr type="w" for="ch" forName="Child4Accent4" refType="w" fact="0.0287"/>
                  <dgm:constr type="h" for="ch" forName="Child4Accent4" refType="h" fact="0.0381"/>
                  <dgm:constr type="r" for="ch" forName="Child4Accent5" refType="w" fact="0.8771"/>
                  <dgm:constr type="t" for="ch" forName="Child4Accent5" refType="h" fact="0.7684"/>
                  <dgm:constr type="w" for="ch" forName="Child4Accent5" refType="w" fact="0.0287"/>
                  <dgm:constr type="h" for="ch" forName="Child4Accent5" refType="h" fact="0.0381"/>
                  <dgm:constr type="r" for="ch" forName="Child4Accent6" refType="w" fact="0.9385"/>
                  <dgm:constr type="t" for="ch" forName="Child4Accent6" refType="h" fact="0.7684"/>
                  <dgm:constr type="w" for="ch" forName="Child4Accent6" refType="w" fact="0.0287"/>
                  <dgm:constr type="h" for="ch" forName="Child4Accent6" refType="h" fact="0.0381"/>
                  <dgm:constr type="r" for="ch" forName="Child4Accent7" refType="w" fact="0.9998"/>
                  <dgm:constr type="t" for="ch" forName="Child4Accent7" refType="h" fact="0.7684"/>
                  <dgm:constr type="w" for="ch" forName="Child4Accent7" refType="w" fact="0.0287"/>
                  <dgm:constr type="h" for="ch" forName="Child4Accent7" refType="h" fact="0.0381"/>
                  <dgm:constr type="r" for="ch" forName="Child4Accent8" refType="w" fact="0"/>
                  <dgm:constr type="t" for="ch" forName="Child4Accent8" refType="h" fact="0"/>
                  <dgm:constr type="w" for="ch" forName="Child4Accent8" refType="w" fact="0"/>
                  <dgm:constr type="h" for="ch" forName="Child4Accent8" refType="h" fact="0"/>
                  <dgm:constr type="r" for="ch" forName="ParentAccent1" refType="w" fact="0.0287"/>
                  <dgm:constr type="t" for="ch" forName="ParentAccent1" refType="h" fact="0.5252"/>
                  <dgm:constr type="w" for="ch" forName="ParentAccent1" refType="w" fact="0.0287"/>
                  <dgm:constr type="h" for="ch" forName="ParentAccent1" refType="h" fact="0.0381"/>
                  <dgm:constr type="r" for="ch" forName="ParentAccent2" refType="w" fact="0.0813"/>
                  <dgm:constr type="t" for="ch" forName="ParentAccent2" refType="h" fact="0.5252"/>
                  <dgm:constr type="w" for="ch" forName="ParentAccent2" refType="w" fact="0.0287"/>
                  <dgm:constr type="h" for="ch" forName="ParentAccent2" refType="h" fact="0.0381"/>
                  <dgm:constr type="r" for="ch" forName="ParentAccent3" refType="w" fact="0.1339"/>
                  <dgm:constr type="t" for="ch" forName="ParentAccent3" refType="h" fact="0.5252"/>
                  <dgm:constr type="w" for="ch" forName="ParentAccent3" refType="w" fact="0.0287"/>
                  <dgm:constr type="h" for="ch" forName="ParentAccent3" refType="h" fact="0.0381"/>
                  <dgm:constr type="r" for="ch" forName="ParentAccent4" refType="w" fact="0.1864"/>
                  <dgm:constr type="t" for="ch" forName="ParentAccent4" refType="h" fact="0.5252"/>
                  <dgm:constr type="w" for="ch" forName="ParentAccent4" refType="w" fact="0.0287"/>
                  <dgm:constr type="h" for="ch" forName="ParentAccent4" refType="h" fact="0.0381"/>
                  <dgm:constr type="r" for="ch" forName="ParentAccent5" refType="w" fact="0.239"/>
                  <dgm:constr type="t" for="ch" forName="ParentAccent5" refType="h" fact="0.5252"/>
                  <dgm:constr type="w" for="ch" forName="ParentAccent5" refType="w" fact="0.0287"/>
                  <dgm:constr type="h" for="ch" forName="ParentAccent5" refType="h" fact="0.0381"/>
                  <dgm:constr type="r" for="ch" forName="ParentAccent6" refType="w" fact="0.3203"/>
                  <dgm:constr type="t" for="ch" forName="ParentAccent6" refType="h" fact="0.5061"/>
                  <dgm:constr type="w" for="ch" forName="ParentAccent6" refType="w" fact="0.0574"/>
                  <dgm:constr type="h" for="ch" forName="ParentAccent6" refType="h" fact="0.0763"/>
                  <dgm:constr type="r" for="ch" forName="ParentAccent7" refType="w" fact="0.0755"/>
                  <dgm:constr type="t" for="ch" forName="ParentAccent7" refType="h" fact="0.4464"/>
                  <dgm:constr type="w" for="ch" forName="ParentAccent7" refType="w" fact="0.0287"/>
                  <dgm:constr type="h" for="ch" forName="ParentAccent7" refType="h" fact="0.0381"/>
                  <dgm:constr type="r" for="ch" forName="ParentAccent8" refType="w" fact="0.0755"/>
                  <dgm:constr type="t" for="ch" forName="ParentAccent8" refType="h" fact="0.6045"/>
                  <dgm:constr type="w" for="ch" forName="ParentAccent8" refType="w" fact="0.0287"/>
                  <dgm:constr type="h" for="ch" forName="ParentAccent8" refType="h" fact="0.0381"/>
                  <dgm:constr type="r" for="ch" forName="ParentAccent9" refType="w" fact="0.0499"/>
                  <dgm:constr type="t" for="ch" forName="ParentAccent9" refType="h" fact="0.4807"/>
                  <dgm:constr type="w" for="ch" forName="ParentAccent9" refType="w" fact="0.0287"/>
                  <dgm:constr type="h" for="ch" forName="ParentAccent9" refType="h" fact="0.0381"/>
                  <dgm:constr type="r" for="ch" forName="ParentAccent10" refType="w" fact="0.0482"/>
                  <dgm:constr type="t" for="ch" forName="ParentAccent10" refType="h" fact="0.5705"/>
                  <dgm:constr type="w" for="ch" forName="ParentAccent10" refType="w" fact="0.0287"/>
                  <dgm:constr type="h" for="ch" forName="ParentAccent10" refType="h" fact="0.0381"/>
                  <dgm:constr type="r" for="ch" forName="Child1Accent1" refType="w" fact="0.5181"/>
                  <dgm:constr type="t" for="ch" forName="Child1Accent1" refType="h" fact="0.2457"/>
                  <dgm:constr type="w" for="ch" forName="Child1Accent1" refType="w" fact="0.0574"/>
                  <dgm:constr type="h" for="ch" forName="Child1Accent1" refType="h" fact="0.0763"/>
                  <dgm:constr type="r" for="ch" forName="Child1Accent2" refType="w" fact="0.5542"/>
                  <dgm:constr type="t" for="ch" forName="Child1Accent2" refType="h" fact="0.2004"/>
                  <dgm:constr type="w" for="ch" forName="Child1Accent2" refType="w" fact="0.0287"/>
                  <dgm:constr type="h" for="ch" forName="Child1Accent2" refType="h" fact="0.0381"/>
                  <dgm:constr type="r" for="ch" forName="Child1Accent3" refType="w" fact="0.5946"/>
                  <dgm:constr type="t" for="ch" forName="Child1Accent3" refType="h" fact="0.1445"/>
                  <dgm:constr type="w" for="ch" forName="Child1Accent3" refType="w" fact="0.0287"/>
                  <dgm:constr type="h" for="ch" forName="Child1Accent3" refType="h" fact="0.0381"/>
                  <dgm:constr type="r" for="ch" forName="Child1Accent4" refType="w" fact="0.6347"/>
                  <dgm:constr type="t" for="ch" forName="Child1Accent4" refType="h" fact="0.097"/>
                  <dgm:constr type="w" for="ch" forName="Child1Accent4" refType="w" fact="0.0287"/>
                  <dgm:constr type="h" for="ch" forName="Child1Accent4" refType="h" fact="0.0381"/>
                  <dgm:constr type="r" for="ch" forName="Child1Accent5" refType="w" fact="0.696"/>
                  <dgm:constr type="t" for="ch" forName="Child1Accent5" refType="h" fact="0.097"/>
                  <dgm:constr type="w" for="ch" forName="Child1Accent5" refType="w" fact="0.0287"/>
                  <dgm:constr type="h" for="ch" forName="Child1Accent5" refType="h" fact="0.0381"/>
                  <dgm:constr type="r" for="ch" forName="Child1Accent6" refType="w" fact="0.7574"/>
                  <dgm:constr type="t" for="ch" forName="Child1Accent6" refType="h" fact="0.097"/>
                  <dgm:constr type="w" for="ch" forName="Child1Accent6" refType="w" fact="0.0287"/>
                  <dgm:constr type="h" for="ch" forName="Child1Accent6" refType="h" fact="0.0381"/>
                  <dgm:constr type="r" for="ch" forName="Child1Accent7" refType="w" fact="0.8187"/>
                  <dgm:constr type="t" for="ch" forName="Child1Accent7" refType="h" fact="0.097"/>
                  <dgm:constr type="w" for="ch" forName="Child1Accent7" refType="w" fact="0.0287"/>
                  <dgm:constr type="h" for="ch" forName="Child1Accent7" refType="h" fact="0.0381"/>
                  <dgm:constr type="r" for="ch" forName="Child1Accent8" refType="w" fact="0.88"/>
                  <dgm:constr type="t" for="ch" forName="Child1Accent8" refType="h" fact="0.097"/>
                  <dgm:constr type="w" for="ch" forName="Child1Accent8" refType="w" fact="0.0287"/>
                  <dgm:constr type="h" for="ch" forName="Child1Accent8" refType="h" fact="0.0381"/>
                  <dgm:constr type="r" for="ch" forName="Child1Accent9" refType="w" fact="0.9413"/>
                  <dgm:constr type="t" for="ch" forName="Child1Accent9" refType="h" fact="0.097"/>
                  <dgm:constr type="w" for="ch" forName="Child1Accent9" refType="w" fact="0.0287"/>
                  <dgm:constr type="h" for="ch" forName="Child1Accent9" refType="h" fact="0.0381"/>
                  <dgm:constr type="r" for="ch" forName="Child5Accent1" refType="w" fact="0.5181"/>
                  <dgm:constr type="t" for="ch" forName="Child5Accent1" refType="h" fact="0.7601"/>
                  <dgm:constr type="w" for="ch" forName="Child5Accent1" refType="w" fact="0.0574"/>
                  <dgm:constr type="h" for="ch" forName="Child5Accent1" refType="h" fact="0.0763"/>
                  <dgm:constr type="r" for="ch" forName="Child5Accent2" refType="w" fact="0.547"/>
                  <dgm:constr type="t" for="ch" forName="Child5Accent2" refType="h" fact="0.8375"/>
                  <dgm:constr type="w" for="ch" forName="Child5Accent2" refType="w" fact="0.0287"/>
                  <dgm:constr type="h" for="ch" forName="Child5Accent2" refType="h" fact="0.0381"/>
                  <dgm:constr type="r" for="ch" forName="Child5Accent3" refType="w" fact="0.5882"/>
                  <dgm:constr type="t" for="ch" forName="Child5Accent3" refType="h" fact="0.8991"/>
                  <dgm:constr type="w" for="ch" forName="Child5Accent3" refType="w" fact="0.0287"/>
                  <dgm:constr type="h" for="ch" forName="Child5Accent3" refType="h" fact="0.0381"/>
                  <dgm:constr type="r" for="ch" forName="Child5Accent4" refType="w" fact="0.6347"/>
                  <dgm:constr type="t" for="ch" forName="Child5Accent4" refType="h" fact="0.9619"/>
                  <dgm:constr type="w" for="ch" forName="Child5Accent4" refType="w" fact="0.0287"/>
                  <dgm:constr type="h" for="ch" forName="Child5Accent4" refType="h" fact="0.0381"/>
                  <dgm:constr type="r" for="ch" forName="Child5Accent5" refType="w" fact="0.696"/>
                  <dgm:constr type="t" for="ch" forName="Child5Accent5" refType="h" fact="0.9619"/>
                  <dgm:constr type="w" for="ch" forName="Child5Accent5" refType="w" fact="0.0287"/>
                  <dgm:constr type="h" for="ch" forName="Child5Accent5" refType="h" fact="0.0381"/>
                  <dgm:constr type="r" for="ch" forName="Child5Accent6" refType="w" fact="0.7574"/>
                  <dgm:constr type="t" for="ch" forName="Child5Accent6" refType="h" fact="0.9619"/>
                  <dgm:constr type="w" for="ch" forName="Child5Accent6" refType="w" fact="0.0287"/>
                  <dgm:constr type="h" for="ch" forName="Child5Accent6" refType="h" fact="0.0381"/>
                  <dgm:constr type="r" for="ch" forName="Child5Accent7" refType="w" fact="0.8187"/>
                  <dgm:constr type="t" for="ch" forName="Child5Accent7" refType="h" fact="0.9619"/>
                  <dgm:constr type="w" for="ch" forName="Child5Accent7" refType="w" fact="0.0287"/>
                  <dgm:constr type="h" for="ch" forName="Child5Accent7" refType="h" fact="0.0381"/>
                  <dgm:constr type="r" for="ch" forName="Child5Accent8" refType="w" fact="0.88"/>
                  <dgm:constr type="t" for="ch" forName="Child5Accent8" refType="h" fact="0.9619"/>
                  <dgm:constr type="w" for="ch" forName="Child5Accent8" refType="w" fact="0.0287"/>
                  <dgm:constr type="h" for="ch" forName="Child5Accent8" refType="h" fact="0.0381"/>
                  <dgm:constr type="r" for="ch" forName="Child5Accent9" refType="w" fact="0.9423"/>
                  <dgm:constr type="t" for="ch" forName="Child5Accent9" refType="h" fact="0.9619"/>
                  <dgm:constr type="w" for="ch" forName="Child5Accent9" refType="w" fact="0.0287"/>
                  <dgm:constr type="h" for="ch" forName="Child5Accent9" refType="h" fact="0.0381"/>
                  <dgm:constr type="r" for="ch" forName="Child5" refType="w" fact="0.9419"/>
                  <dgm:constr type="t" for="ch" forName="Child5" refType="h" fact="0.8635"/>
                  <dgm:constr type="w" for="ch" forName="Child5" refType="w" fact="0.3364"/>
                  <dgm:constr type="h" for="ch" forName="Child5" refType="h" fact="0.0981"/>
                  <dgm:constr type="r" for="ch" forName="Child4" refType="w"/>
                  <dgm:constr type="t" for="ch" forName="Child4" refType="h" fact="0.6701"/>
                  <dgm:constr type="w" for="ch" forName="Child4" refType="w" fact="0.3364"/>
                  <dgm:constr type="h" for="ch" forName="Child4" refType="h" fact="0.0981"/>
                  <dgm:constr type="r" for="ch" forName="Child3" refType="w"/>
                  <dgm:constr type="t" for="ch" forName="Child3" refType="h" fact="0.4276"/>
                  <dgm:constr type="w" for="ch" forName="Child3" refType="w" fact="0.2544"/>
                  <dgm:constr type="h" for="ch" forName="Child3" refType="h" fact="0.0981"/>
                  <dgm:constr type="r" for="ch" forName="Child2" refType="w"/>
                  <dgm:constr type="t" for="ch" forName="Child2" refType="h" fact="0.1798"/>
                  <dgm:constr type="w" for="ch" forName="Child2" refType="w" fact="0.3364"/>
                  <dgm:constr type="h" for="ch" forName="Child2" refType="h" fact="0.0981"/>
                  <dgm:constr type="r" for="ch" forName="Child1" refType="w" fact="0.9419"/>
                  <dgm:constr type="t" for="ch" forName="Child1" refType="h" fact="0"/>
                  <dgm:constr type="w" for="ch" forName="Child1" refType="w" fact="0.3364"/>
                  <dgm:constr type="h" for="ch" forName="Child1" refType="h" fact="0.0981"/>
                  <dgm:constr type="r" for="ch" forName="Parent" refType="w" fact="0.6347"/>
                  <dgm:constr type="t" for="ch" forName="Parent" refType="h" fact="0.3513"/>
                  <dgm:constr type="w" for="ch" forName="Parent" refType="w" fact="0.2906"/>
                  <dgm:constr type="h" for="ch" forName="Parent" refType="h" fact="0.3859"/>
                </dgm:constrLst>
              </dgm:else>
            </dgm:choose>
          </dgm:else>
        </dgm:choose>
        <dgm:layoutNode name="ParentAccent1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2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3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4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5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6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7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8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9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Accent10" styleLbl="alignNode1">
          <dgm:alg type="sp"/>
          <dgm:shape xmlns:r="http://schemas.openxmlformats.org/officeDocument/2006/relationships" type="ellipse" r:blip="">
            <dgm:adjLst/>
          </dgm:shape>
          <dgm:presOf/>
        </dgm:layoutNode>
        <dgm:layoutNode name="Parent" styleLbl="alignNode1">
          <dgm:varLst>
            <dgm:chMax val="5"/>
            <dgm:chPref val="3"/>
            <dgm:bulletEnabled val="1"/>
          </dgm:varLst>
          <dgm:alg type="tx"/>
          <dgm:shape xmlns:r="http://schemas.openxmlformats.org/officeDocument/2006/relationships" type="ellipse" r:blip="">
            <dgm:adjLst/>
          </dgm:shape>
          <dgm:presOf axis="self" ptType="node"/>
          <dgm:constrLst>
            <dgm:constr type="lMarg" refType="primFontSz" fact="0.1"/>
            <dgm:constr type="rMarg" refType="primFontSz" fact="0.1"/>
            <dgm:constr type="tMarg" refType="primFontSz" fact="0.1"/>
            <dgm:constr type="bMarg" refType="primFontSz" fact="0.1"/>
          </dgm:constrLst>
          <dgm:ruleLst>
            <dgm:rule type="primFontSz" val="5" fact="NaN" max="NaN"/>
          </dgm:ruleLst>
        </dgm:layoutNode>
        <dgm:forEach name="Name21" axis="ch" ptType="node" cnt="1">
          <dgm:layoutNode name="Child1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1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2" axis="ch" ptType="node" st="2" cnt="1">
          <dgm:layoutNode name="Child2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2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3" axis="ch" ptType="node" st="3" cnt="1">
          <dgm:layoutNode name="Child3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3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4" axis="ch" ptType="node" st="4" cnt="1">
          <dgm:layoutNode name="Child4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4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  <dgm:forEach name="Name25" axis="ch" ptType="node" st="5" cnt="1">
          <dgm:layoutNode name="Child5Accent1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2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3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4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5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6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7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8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Accent9" styleLbl="alignNode1">
            <dgm:alg type="sp"/>
            <dgm:shape xmlns:r="http://schemas.openxmlformats.org/officeDocument/2006/relationships" type="ellipse" r:blip="">
              <dgm:adjLst/>
            </dgm:shape>
            <dgm:presOf/>
          </dgm:layoutNode>
          <dgm:layoutNode name="Child5" styleLbl="revTx">
            <dgm:varLst>
              <dgm:chMax/>
              <dgm:chPref val="0"/>
              <dgm:bulletEnabled val="1"/>
            </dgm:varLst>
            <dgm:alg type="tx">
              <dgm:param type="parTxLTRAlign" val="l"/>
              <dgm:param type="txAnchorVert" val="b"/>
              <dgm:param type="txAnchorVertCh" val="b"/>
            </dgm:alg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"/>
              <dgm:constr type="rMarg" refType="primFontSz" fact="0"/>
              <dgm:constr type="tMarg" refType="primFontSz" fact="0"/>
              <dgm:constr type="bMarg" refType="primFontSz" fact="0"/>
            </dgm:constrLst>
            <dgm:ruleLst>
              <dgm:rule type="primFontSz" val="5" fact="NaN" max="NaN"/>
            </dgm:ruleLst>
          </dgm:layoutNode>
        </dgm:forEach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4/29/2019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4/29/2019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800" dirty="0" smtClean="0"/>
              <a:t>College of health and human services</a:t>
            </a:r>
            <a:endParaRPr lang="en-US" sz="8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22248" y="4737463"/>
            <a:ext cx="7891272" cy="1069848"/>
          </a:xfrm>
        </p:spPr>
        <p:txBody>
          <a:bodyPr/>
          <a:lstStyle/>
          <a:p>
            <a:r>
              <a:rPr lang="en-US" dirty="0" smtClean="0"/>
              <a:t>Natalie McGlocklin – CHHS Data Coordinator </a:t>
            </a:r>
          </a:p>
          <a:p>
            <a:r>
              <a:rPr lang="en-US" dirty="0" smtClean="0"/>
              <a:t>Wendy Nomura &amp; Becky Nash – Student Success Committee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7872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069847" y="484632"/>
            <a:ext cx="10353889" cy="1609344"/>
          </a:xfrm>
        </p:spPr>
        <p:txBody>
          <a:bodyPr>
            <a:normAutofit/>
          </a:bodyPr>
          <a:lstStyle/>
          <a:p>
            <a:r>
              <a:rPr lang="en-US" sz="4800" dirty="0" smtClean="0"/>
              <a:t>But we are not in the dream crushing business</a:t>
            </a:r>
            <a:endParaRPr lang="en-US" sz="4800" dirty="0"/>
          </a:p>
        </p:txBody>
      </p:sp>
      <p:pic>
        <p:nvPicPr>
          <p:cNvPr id="2" name="Content Placeholder 1" descr="jlax - &lt;strong&gt;College&lt;/strong&gt; Seminar Class Grades and updates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839" y="2256815"/>
            <a:ext cx="5562097" cy="4051300"/>
          </a:xfrm>
        </p:spPr>
      </p:pic>
      <p:sp>
        <p:nvSpPr>
          <p:cNvPr id="3" name="TextBox 2"/>
          <p:cNvSpPr txBox="1"/>
          <p:nvPr/>
        </p:nvSpPr>
        <p:spPr>
          <a:xfrm>
            <a:off x="6907695" y="2256815"/>
            <a:ext cx="3836505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So how can we help students navigate a change in direction without chastising them, while being realistic, but while being mindful of their individual needs, wants, barriers, and personal strengths?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320653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Persistence and attrition</a:t>
            </a:r>
            <a:br>
              <a:rPr lang="en-US" dirty="0" smtClean="0"/>
            </a:br>
            <a:r>
              <a:rPr lang="en-US" sz="3600" dirty="0" smtClean="0"/>
              <a:t>Within University – Pre-NRSG vs. CHHS</a:t>
            </a:r>
            <a:endParaRPr lang="en-US" sz="3600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" r="175" b="29022"/>
          <a:stretch/>
        </p:blipFill>
        <p:spPr>
          <a:xfrm>
            <a:off x="1069848" y="2093976"/>
            <a:ext cx="10121613" cy="2039854"/>
          </a:xfrm>
        </p:spPr>
      </p:pic>
      <p:sp>
        <p:nvSpPr>
          <p:cNvPr id="5" name="Rectangle 4"/>
          <p:cNvSpPr/>
          <p:nvPr/>
        </p:nvSpPr>
        <p:spPr>
          <a:xfrm>
            <a:off x="7374835" y="1980842"/>
            <a:ext cx="2623930" cy="226612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3061" y="4494793"/>
            <a:ext cx="10058400" cy="1996731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>
          <a:xfrm>
            <a:off x="7374835" y="4360098"/>
            <a:ext cx="2623930" cy="2266122"/>
          </a:xfrm>
          <a:prstGeom prst="rect">
            <a:avLst/>
          </a:prstGeom>
          <a:noFill/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647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Graduation rates </a:t>
            </a:r>
            <a:br>
              <a:rPr lang="en-US" dirty="0" smtClean="0"/>
            </a:br>
            <a:r>
              <a:rPr lang="en-US" sz="3600" dirty="0" smtClean="0"/>
              <a:t>Within University</a:t>
            </a:r>
            <a:endParaRPr lang="en-US" sz="3600" dirty="0"/>
          </a:p>
        </p:txBody>
      </p:sp>
      <p:pic>
        <p:nvPicPr>
          <p:cNvPr id="8" name="Content Placeholder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628" b="30089"/>
          <a:stretch/>
        </p:blipFill>
        <p:spPr>
          <a:xfrm>
            <a:off x="1189116" y="2014463"/>
            <a:ext cx="8640684" cy="221998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57472" y="4396905"/>
            <a:ext cx="8203362" cy="2124694"/>
          </a:xfrm>
          <a:prstGeom prst="rect">
            <a:avLst/>
          </a:prstGeom>
        </p:spPr>
      </p:pic>
      <p:sp>
        <p:nvSpPr>
          <p:cNvPr id="11" name="Right Arrow 10"/>
          <p:cNvSpPr/>
          <p:nvPr/>
        </p:nvSpPr>
        <p:spPr>
          <a:xfrm rot="5400000">
            <a:off x="7056780" y="1124652"/>
            <a:ext cx="824948" cy="128214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002116" y="2225205"/>
            <a:ext cx="934279" cy="434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5108711" y="2225205"/>
            <a:ext cx="934279" cy="4343400"/>
          </a:xfrm>
          <a:prstGeom prst="rect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Arrow 13"/>
          <p:cNvSpPr/>
          <p:nvPr/>
        </p:nvSpPr>
        <p:spPr>
          <a:xfrm rot="5400000">
            <a:off x="5163375" y="1106043"/>
            <a:ext cx="824948" cy="1282147"/>
          </a:xfrm>
          <a:prstGeom prst="rightArrow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261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9103" y="484632"/>
            <a:ext cx="10559145" cy="1148225"/>
          </a:xfrm>
        </p:spPr>
        <p:txBody>
          <a:bodyPr>
            <a:noAutofit/>
          </a:bodyPr>
          <a:lstStyle/>
          <a:p>
            <a:r>
              <a:rPr lang="en-US" sz="4000" dirty="0" smtClean="0"/>
              <a:t>COMPARE MSDR Nursing &amp; health Science</a:t>
            </a:r>
            <a:br>
              <a:rPr lang="en-US" sz="4000" dirty="0" smtClean="0"/>
            </a:br>
            <a:r>
              <a:rPr lang="en-US" sz="4000" dirty="0" smtClean="0"/>
              <a:t>“Alternative Pathways”</a:t>
            </a:r>
            <a:endParaRPr lang="en-US" sz="40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8343326"/>
              </p:ext>
            </p:extLst>
          </p:nvPr>
        </p:nvGraphicFramePr>
        <p:xfrm>
          <a:off x="394931" y="2731103"/>
          <a:ext cx="4841098" cy="2219960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420549">
                  <a:extLst>
                    <a:ext uri="{9D8B030D-6E8A-4147-A177-3AD203B41FA5}">
                      <a16:colId xmlns:a16="http://schemas.microsoft.com/office/drawing/2014/main" val="2998699295"/>
                    </a:ext>
                  </a:extLst>
                </a:gridCol>
                <a:gridCol w="2420549">
                  <a:extLst>
                    <a:ext uri="{9D8B030D-6E8A-4147-A177-3AD203B41FA5}">
                      <a16:colId xmlns:a16="http://schemas.microsoft.com/office/drawing/2014/main" val="24214109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 dirty="0" smtClean="0"/>
                        <a:t>Semester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9364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By Second Semester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 108 or</a:t>
                      </a:r>
                      <a:r>
                        <a:rPr lang="en-US" baseline="0" dirty="0" smtClean="0"/>
                        <a:t> 118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3308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CHEM 140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05802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By Fourth Semester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BIOL 201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4365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BIOL 207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7987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BIOL 208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051201"/>
                  </a:ext>
                </a:extLst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5836438"/>
              </p:ext>
            </p:extLst>
          </p:nvPr>
        </p:nvGraphicFramePr>
        <p:xfrm>
          <a:off x="5783358" y="1240369"/>
          <a:ext cx="5344890" cy="25823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72445">
                  <a:extLst>
                    <a:ext uri="{9D8B030D-6E8A-4147-A177-3AD203B41FA5}">
                      <a16:colId xmlns:a16="http://schemas.microsoft.com/office/drawing/2014/main" val="2998699295"/>
                    </a:ext>
                  </a:extLst>
                </a:gridCol>
                <a:gridCol w="2672445">
                  <a:extLst>
                    <a:ext uri="{9D8B030D-6E8A-4147-A177-3AD203B41FA5}">
                      <a16:colId xmlns:a16="http://schemas.microsoft.com/office/drawing/2014/main" val="2421410958"/>
                    </a:ext>
                  </a:extLst>
                </a:gridCol>
              </a:tblGrid>
              <a:tr h="326128">
                <a:tc>
                  <a:txBody>
                    <a:bodyPr/>
                    <a:lstStyle/>
                    <a:p>
                      <a:r>
                        <a:rPr lang="en-US" dirty="0" smtClean="0"/>
                        <a:t>Semester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936431"/>
                  </a:ext>
                </a:extLst>
              </a:tr>
              <a:tr h="387816">
                <a:tc>
                  <a:txBody>
                    <a:bodyPr/>
                    <a:lstStyle/>
                    <a:p>
                      <a:r>
                        <a:rPr lang="en-US" dirty="0" smtClean="0"/>
                        <a:t>After First Semester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 108 or 118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330822"/>
                  </a:ext>
                </a:extLst>
              </a:tr>
              <a:tr h="330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CHEM</a:t>
                      </a:r>
                      <a:r>
                        <a:rPr lang="en-US" baseline="0" dirty="0" smtClean="0"/>
                        <a:t> 140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058026"/>
                  </a:ext>
                </a:extLst>
              </a:tr>
              <a:tr h="330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BIOL 207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436504"/>
                  </a:ext>
                </a:extLst>
              </a:tr>
              <a:tr h="3306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BIOL 208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798782"/>
                  </a:ext>
                </a:extLst>
              </a:tr>
              <a:tr h="3306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HSC 210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051201"/>
                  </a:ext>
                </a:extLst>
              </a:tr>
              <a:tr h="3306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NUTR 132</a:t>
                      </a:r>
                      <a:r>
                        <a:rPr lang="en-US" baseline="0" dirty="0" smtClean="0"/>
                        <a:t> or RSCH 207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482280"/>
                  </a:ext>
                </a:extLst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55549374"/>
              </p:ext>
            </p:extLst>
          </p:nvPr>
        </p:nvGraphicFramePr>
        <p:xfrm>
          <a:off x="5783358" y="4215233"/>
          <a:ext cx="5344890" cy="2582376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672445">
                  <a:extLst>
                    <a:ext uri="{9D8B030D-6E8A-4147-A177-3AD203B41FA5}">
                      <a16:colId xmlns:a16="http://schemas.microsoft.com/office/drawing/2014/main" val="2998699295"/>
                    </a:ext>
                  </a:extLst>
                </a:gridCol>
                <a:gridCol w="2672445">
                  <a:extLst>
                    <a:ext uri="{9D8B030D-6E8A-4147-A177-3AD203B41FA5}">
                      <a16:colId xmlns:a16="http://schemas.microsoft.com/office/drawing/2014/main" val="2421410958"/>
                    </a:ext>
                  </a:extLst>
                </a:gridCol>
              </a:tblGrid>
              <a:tr h="326128">
                <a:tc>
                  <a:txBody>
                    <a:bodyPr/>
                    <a:lstStyle/>
                    <a:p>
                      <a:r>
                        <a:rPr lang="en-US" dirty="0" smtClean="0"/>
                        <a:t>Semester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Requirement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49936431"/>
                  </a:ext>
                </a:extLst>
              </a:tr>
              <a:tr h="387816">
                <a:tc>
                  <a:txBody>
                    <a:bodyPr/>
                    <a:lstStyle/>
                    <a:p>
                      <a:r>
                        <a:rPr lang="en-US" dirty="0" smtClean="0"/>
                        <a:t>After First Semester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STAT 108 or 118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7330822"/>
                  </a:ext>
                </a:extLst>
              </a:tr>
              <a:tr h="330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BIOL 207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6058026"/>
                  </a:ext>
                </a:extLst>
              </a:tr>
              <a:tr h="33065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BIOL 208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5436504"/>
                  </a:ext>
                </a:extLst>
              </a:tr>
              <a:tr h="3306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ACCT 201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7798782"/>
                  </a:ext>
                </a:extLst>
              </a:tr>
              <a:tr h="3306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ECON 101 or</a:t>
                      </a:r>
                      <a:r>
                        <a:rPr lang="en-US" baseline="0" dirty="0" smtClean="0"/>
                        <a:t> 300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39051201"/>
                  </a:ext>
                </a:extLst>
              </a:tr>
              <a:tr h="33065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MATH 115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4482280"/>
                  </a:ext>
                </a:extLst>
              </a:tr>
            </a:tbl>
          </a:graphicData>
        </a:graphic>
      </p:graphicFrame>
      <p:cxnSp>
        <p:nvCxnSpPr>
          <p:cNvPr id="15" name="Straight Arrow Connector 14"/>
          <p:cNvCxnSpPr/>
          <p:nvPr/>
        </p:nvCxnSpPr>
        <p:spPr>
          <a:xfrm flipV="1">
            <a:off x="4245429" y="2438400"/>
            <a:ext cx="3897085" cy="121920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3984171" y="4735286"/>
            <a:ext cx="4278086" cy="77113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388778" y="2341211"/>
            <a:ext cx="35953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Nursing – Basic 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124387" y="874078"/>
            <a:ext cx="3067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Health Science 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8142514" y="3865422"/>
            <a:ext cx="30676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Health Care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3062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to degree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7" y="4277636"/>
            <a:ext cx="8859344" cy="1878342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9847" y="2093976"/>
            <a:ext cx="8859344" cy="187834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207487" y="3170583"/>
            <a:ext cx="163995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Higher 4-YR Grad Rates than overall for CHHS within University!</a:t>
            </a:r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810540" y="1570383"/>
            <a:ext cx="2312240" cy="5068957"/>
          </a:xfrm>
          <a:prstGeom prst="ellipse">
            <a:avLst/>
          </a:prstGeom>
          <a:noFill/>
          <a:ln w="5715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6724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Communication 101: meet them where they “live”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663686"/>
            <a:ext cx="10058400" cy="3508513"/>
          </a:xfrm>
        </p:spPr>
        <p:txBody>
          <a:bodyPr/>
          <a:lstStyle/>
          <a:p>
            <a:r>
              <a:rPr lang="en-US" dirty="0" smtClean="0"/>
              <a:t>Who is responsible for pre-majors? </a:t>
            </a:r>
          </a:p>
          <a:p>
            <a:pPr lvl="1"/>
            <a:r>
              <a:rPr lang="en-US" dirty="0" smtClean="0"/>
              <a:t>The CHHS Advising Center currently has a 1:1000 advisor to student ratio </a:t>
            </a:r>
          </a:p>
          <a:p>
            <a:pPr lvl="1"/>
            <a:r>
              <a:rPr lang="en-US" dirty="0" smtClean="0"/>
              <a:t>The School of Nursing is not permitted to advise pre-nursing students </a:t>
            </a:r>
          </a:p>
          <a:p>
            <a:r>
              <a:rPr lang="en-US" dirty="0" smtClean="0"/>
              <a:t>How can we intervene effectively?</a:t>
            </a:r>
          </a:p>
          <a:p>
            <a:pPr lvl="1"/>
            <a:r>
              <a:rPr lang="en-US" dirty="0" smtClean="0"/>
              <a:t>SOAR</a:t>
            </a:r>
          </a:p>
          <a:p>
            <a:pPr lvl="1"/>
            <a:r>
              <a:rPr lang="en-US" dirty="0" smtClean="0"/>
              <a:t>Freshman Advising</a:t>
            </a:r>
          </a:p>
          <a:p>
            <a:pPr lvl="1"/>
            <a:r>
              <a:rPr lang="en-US" dirty="0" smtClean="0"/>
              <a:t>Social Media </a:t>
            </a:r>
          </a:p>
          <a:p>
            <a:pPr lvl="1"/>
            <a:r>
              <a:rPr lang="en-US" dirty="0" smtClean="0"/>
              <a:t>Brochures/flyers</a:t>
            </a:r>
          </a:p>
          <a:p>
            <a:pPr lvl="1"/>
            <a:r>
              <a:rPr lang="en-US" dirty="0" smtClean="0"/>
              <a:t>Faculty Advisors </a:t>
            </a:r>
          </a:p>
          <a:p>
            <a:pPr lvl="1"/>
            <a:r>
              <a:rPr lang="en-US" dirty="0" smtClean="0"/>
              <a:t>Creating a non-punitive culture or conversation around major switching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9087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Goals for data fellows &amp; CHHS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3961340"/>
          </a:xfrm>
        </p:spPr>
        <p:txBody>
          <a:bodyPr>
            <a:normAutofit/>
          </a:bodyPr>
          <a:lstStyle/>
          <a:p>
            <a:pPr>
              <a:spcAft>
                <a:spcPts val="1200"/>
              </a:spcAft>
            </a:pPr>
            <a:r>
              <a:rPr lang="en-US" sz="2800" dirty="0"/>
              <a:t>Remove barriers to timely graduation for students </a:t>
            </a:r>
            <a:endParaRPr lang="en-US" sz="2800" dirty="0" smtClean="0"/>
          </a:p>
          <a:p>
            <a:pPr>
              <a:spcAft>
                <a:spcPts val="1200"/>
              </a:spcAft>
            </a:pPr>
            <a:r>
              <a:rPr lang="en-US" sz="2800" dirty="0" smtClean="0"/>
              <a:t>To understand the synergies in our curriculum across departments and colleges so that we may be able to: </a:t>
            </a:r>
            <a:endParaRPr lang="en-US" sz="2400" dirty="0" smtClean="0"/>
          </a:p>
          <a:p>
            <a:pPr lvl="1"/>
            <a:r>
              <a:rPr lang="en-US" sz="2400" dirty="0" smtClean="0"/>
              <a:t>Help students navigate the many degree options</a:t>
            </a:r>
          </a:p>
          <a:p>
            <a:pPr lvl="1"/>
            <a:r>
              <a:rPr lang="en-US" sz="2400" dirty="0" smtClean="0"/>
              <a:t>Find ways to mitigate the negative effects of major switching </a:t>
            </a:r>
          </a:p>
          <a:p>
            <a:pPr lvl="1"/>
            <a:r>
              <a:rPr lang="en-US" sz="2400" dirty="0" smtClean="0"/>
              <a:t>Increase 4-year graduation rates </a:t>
            </a:r>
          </a:p>
          <a:p>
            <a:r>
              <a:rPr lang="en-US" sz="2800" dirty="0" smtClean="0"/>
              <a:t>Be realistic about what we can and cannot control as a college</a:t>
            </a:r>
          </a:p>
        </p:txBody>
      </p:sp>
    </p:spTree>
    <p:extLst>
      <p:ext uri="{BB962C8B-B14F-4D97-AF65-F5344CB8AC3E}">
        <p14:creationId xmlns:p14="http://schemas.microsoft.com/office/powerpoint/2010/main" val="16899513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6" y="368542"/>
            <a:ext cx="11261034" cy="1609344"/>
          </a:xfrm>
        </p:spPr>
        <p:txBody>
          <a:bodyPr/>
          <a:lstStyle/>
          <a:p>
            <a:r>
              <a:rPr lang="en-US" dirty="0" smtClean="0"/>
              <a:t>The anxiety of the 4-Year grad initiative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74909602"/>
              </p:ext>
            </p:extLst>
          </p:nvPr>
        </p:nvGraphicFramePr>
        <p:xfrm>
          <a:off x="834884" y="1679713"/>
          <a:ext cx="10505661" cy="41943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Oval 4"/>
          <p:cNvSpPr/>
          <p:nvPr/>
        </p:nvSpPr>
        <p:spPr>
          <a:xfrm>
            <a:off x="4278792" y="1977886"/>
            <a:ext cx="3617843" cy="3597966"/>
          </a:xfrm>
          <a:prstGeom prst="ellipse">
            <a:avLst/>
          </a:prstGeom>
          <a:noFill/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2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252330" y="5849033"/>
            <a:ext cx="939883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Underlying Factors: impaction, forced declaration, major readiness, clear major options, maturity, career choices, accreditation, the pre-major experience, local preference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6567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Student success survey</a:t>
            </a:r>
            <a:br>
              <a:rPr lang="en-US" dirty="0" smtClean="0"/>
            </a:br>
            <a:r>
              <a:rPr lang="en-US" sz="3600" dirty="0" smtClean="0"/>
              <a:t>Understanding the different needs for majors vs. pre-majors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9848" y="2121408"/>
            <a:ext cx="10058400" cy="4299270"/>
          </a:xfrm>
        </p:spPr>
        <p:txBody>
          <a:bodyPr>
            <a:normAutofit/>
          </a:bodyPr>
          <a:lstStyle/>
          <a:p>
            <a:r>
              <a:rPr lang="en-US" dirty="0"/>
              <a:t>Pre-majors were more likely to </a:t>
            </a:r>
            <a:r>
              <a:rPr lang="en-US" dirty="0">
                <a:solidFill>
                  <a:schemeClr val="accent2"/>
                </a:solidFill>
              </a:rPr>
              <a:t>report failing a course </a:t>
            </a:r>
            <a:r>
              <a:rPr lang="en-US" dirty="0"/>
              <a:t>and heavy course load as barriers.</a:t>
            </a:r>
          </a:p>
          <a:p>
            <a:r>
              <a:rPr lang="en-US" dirty="0" smtClean="0"/>
              <a:t>Declared majors </a:t>
            </a:r>
            <a:r>
              <a:rPr lang="en-US" dirty="0"/>
              <a:t>needed more advising on graduate school, where pre-majors wanted more </a:t>
            </a:r>
            <a:r>
              <a:rPr lang="en-US" dirty="0">
                <a:solidFill>
                  <a:schemeClr val="accent2"/>
                </a:solidFill>
              </a:rPr>
              <a:t>major course selection advising </a:t>
            </a:r>
            <a:r>
              <a:rPr lang="en-US" dirty="0"/>
              <a:t>and GE advising.</a:t>
            </a:r>
          </a:p>
          <a:p>
            <a:r>
              <a:rPr lang="en-US" dirty="0" smtClean="0"/>
              <a:t>Pre-majors (33.1</a:t>
            </a:r>
            <a:r>
              <a:rPr lang="en-US" dirty="0"/>
              <a:t>%) were less likely than declared majors (42.7%) to plan to use summer </a:t>
            </a:r>
            <a:r>
              <a:rPr lang="en-US" dirty="0" smtClean="0"/>
              <a:t>school</a:t>
            </a:r>
          </a:p>
          <a:p>
            <a:r>
              <a:rPr lang="en-US" dirty="0" smtClean="0"/>
              <a:t>Difference in </a:t>
            </a:r>
            <a:r>
              <a:rPr lang="en-US" dirty="0"/>
              <a:t>the </a:t>
            </a:r>
            <a:r>
              <a:rPr lang="en-US" dirty="0">
                <a:solidFill>
                  <a:schemeClr val="accent2"/>
                </a:solidFill>
              </a:rPr>
              <a:t>number of units taken </a:t>
            </a:r>
            <a:r>
              <a:rPr lang="en-US" dirty="0"/>
              <a:t>with 46.5% of pre-majors and 32.0% of majors typically taking 15 or more units per semester </a:t>
            </a:r>
          </a:p>
          <a:p>
            <a:r>
              <a:rPr lang="en-US" dirty="0" smtClean="0"/>
              <a:t>Pre-majors </a:t>
            </a:r>
            <a:r>
              <a:rPr lang="en-US" dirty="0"/>
              <a:t>were </a:t>
            </a:r>
            <a:r>
              <a:rPr lang="en-US" dirty="0">
                <a:solidFill>
                  <a:schemeClr val="accent2"/>
                </a:solidFill>
              </a:rPr>
              <a:t>more likely to feel isolated </a:t>
            </a:r>
            <a:r>
              <a:rPr lang="en-US" dirty="0"/>
              <a:t>and less likely to feel </a:t>
            </a:r>
            <a:r>
              <a:rPr lang="en-US" dirty="0" smtClean="0"/>
              <a:t>supported </a:t>
            </a:r>
            <a:r>
              <a:rPr lang="en-US" dirty="0"/>
              <a:t>by a network of students, that their program helped meet their career goals, that their job and family interfered with school, and that their family fully supported their academic aspiration than </a:t>
            </a:r>
            <a:r>
              <a:rPr lang="en-US" dirty="0" smtClean="0"/>
              <a:t>declared majors</a:t>
            </a:r>
            <a:r>
              <a:rPr lang="en-US" dirty="0"/>
              <a:t>.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442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our pre-nurses and where do they go?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5357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Interview with a real student </a:t>
            </a:r>
            <a:br>
              <a:rPr lang="en-US" dirty="0" smtClean="0"/>
            </a:br>
            <a:r>
              <a:rPr lang="en-US" sz="2800" dirty="0" smtClean="0"/>
              <a:t>From nursing </a:t>
            </a:r>
            <a:r>
              <a:rPr lang="en-US" sz="2800" dirty="0" smtClean="0">
                <a:sym typeface="Wingdings" panose="05000000000000000000" pitchFamily="2" charset="2"/>
              </a:rPr>
              <a:t> health science </a:t>
            </a:r>
            <a:endParaRPr lang="en-US" sz="660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Biggest Challenges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notice for acceptance/non-acceptance for NRSG was late (between Fall and Spring semesters)</a:t>
            </a:r>
          </a:p>
          <a:p>
            <a:r>
              <a:rPr lang="en-US" dirty="0" smtClean="0"/>
              <a:t>Had misconceptions about transferring to another CSU, and differing prerequisites made it impossible </a:t>
            </a:r>
          </a:p>
          <a:p>
            <a:r>
              <a:rPr lang="en-US" dirty="0" smtClean="0"/>
              <a:t>Did not receive good advice on how to transfer, such as which majors lined up best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Things That Helped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They had already taken NUTR 132 &amp; this allowed them to declare the HSC major immediately after notification of non-acceptance to NRSG</a:t>
            </a:r>
          </a:p>
          <a:p>
            <a:r>
              <a:rPr lang="en-US" dirty="0" smtClean="0"/>
              <a:t>Friends who didn’t take NUTR 132 had trouble getting into some pre-HSC courses </a:t>
            </a:r>
          </a:p>
          <a:p>
            <a:r>
              <a:rPr lang="en-US" dirty="0" smtClean="0"/>
              <a:t>Did have a clear idea that they might not get into the Nursing program from the beginning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2165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ight Arrow 11"/>
          <p:cNvSpPr/>
          <p:nvPr/>
        </p:nvSpPr>
        <p:spPr>
          <a:xfrm>
            <a:off x="257646" y="4078903"/>
            <a:ext cx="1012371" cy="272143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70560" y="3287821"/>
            <a:ext cx="118654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CSULB Declares Impaction</a:t>
            </a:r>
            <a:endParaRPr lang="en-US" sz="1600" dirty="0"/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Things we can’t control</a:t>
            </a:r>
            <a:endParaRPr lang="en-US" dirty="0"/>
          </a:p>
        </p:txBody>
      </p:sp>
      <p:pic>
        <p:nvPicPr>
          <p:cNvPr id="20" name="Content Placeholder 19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7103" y="2093976"/>
            <a:ext cx="10139295" cy="3700629"/>
          </a:xfrm>
        </p:spPr>
      </p:pic>
    </p:spTree>
    <p:extLst>
      <p:ext uri="{BB962C8B-B14F-4D97-AF65-F5344CB8AC3E}">
        <p14:creationId xmlns:p14="http://schemas.microsoft.com/office/powerpoint/2010/main" val="90276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val="4108806798"/>
              </p:ext>
            </p:extLst>
          </p:nvPr>
        </p:nvGraphicFramePr>
        <p:xfrm>
          <a:off x="424544" y="1730828"/>
          <a:ext cx="8607060" cy="28925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Oval 3"/>
          <p:cNvSpPr/>
          <p:nvPr/>
        </p:nvSpPr>
        <p:spPr>
          <a:xfrm>
            <a:off x="8114105" y="3066056"/>
            <a:ext cx="598714" cy="585218"/>
          </a:xfrm>
          <a:prstGeom prst="ellips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 smtClean="0"/>
              <a:t>70</a:t>
            </a:r>
            <a:endParaRPr lang="en-US" sz="1600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Being realistic 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915400" y="2435336"/>
            <a:ext cx="2699657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About </a:t>
            </a:r>
            <a:r>
              <a:rPr lang="en-US" sz="2400" dirty="0" smtClean="0">
                <a:solidFill>
                  <a:schemeClr val="accent2"/>
                </a:solidFill>
              </a:rPr>
              <a:t>70-80</a:t>
            </a:r>
            <a:r>
              <a:rPr lang="en-US" dirty="0" smtClean="0"/>
              <a:t> students total are accepted into the Nursing undergraduate program every semester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816429" y="5344886"/>
            <a:ext cx="106462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Between 2005-2012, on average 15-20% of students who enter CSULB as Pre-Nursing </a:t>
            </a:r>
          </a:p>
          <a:p>
            <a:pPr algn="ctr"/>
            <a:r>
              <a:rPr lang="en-US" dirty="0" smtClean="0"/>
              <a:t>are accepted into the program </a:t>
            </a:r>
            <a:r>
              <a:rPr lang="en-US" dirty="0" smtClean="0">
                <a:sym typeface="Wingdings" panose="05000000000000000000" pitchFamily="2" charset="2"/>
              </a:rPr>
              <a:t>  about 30-45 students per Fall Cohort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5098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 what about the other 80%?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2100" y="1925580"/>
            <a:ext cx="9753600" cy="2152650"/>
          </a:xfrm>
          <a:prstGeom prst="rect">
            <a:avLst/>
          </a:prstGeom>
        </p:spPr>
      </p:pic>
      <p:pic>
        <p:nvPicPr>
          <p:cNvPr id="5" name="Picture 4" descr="What I Did When I Found Emojis in Strings Always Lost the Last Byte • Christian Tietze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55700" y="2259300"/>
            <a:ext cx="1219202" cy="1219202"/>
          </a:xfrm>
          <a:prstGeom prst="rect">
            <a:avLst/>
          </a:prstGeom>
        </p:spPr>
      </p:pic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85222821"/>
              </p:ext>
            </p:extLst>
          </p:nvPr>
        </p:nvGraphicFramePr>
        <p:xfrm>
          <a:off x="38217" y="3329354"/>
          <a:ext cx="6060830" cy="338408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17322" y="4795671"/>
            <a:ext cx="41851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More students went on to receive a degree in Health Care Administration or Health Science than were accepted and persisted in the Nursing Program 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818909" y="1865467"/>
            <a:ext cx="456027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CSU Student Success Dashboard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577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1989</TotalTime>
  <Words>704</Words>
  <Application>Microsoft Office PowerPoint</Application>
  <PresentationFormat>Widescreen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Rockwell</vt:lpstr>
      <vt:lpstr>Rockwell Condensed</vt:lpstr>
      <vt:lpstr>Wingdings</vt:lpstr>
      <vt:lpstr>Wood Type</vt:lpstr>
      <vt:lpstr>College of health and human services</vt:lpstr>
      <vt:lpstr>Goals for data fellows &amp; CHHS</vt:lpstr>
      <vt:lpstr>The anxiety of the 4-Year grad initiative</vt:lpstr>
      <vt:lpstr>Student success survey Understanding the different needs for majors vs. pre-majors</vt:lpstr>
      <vt:lpstr>Who are our pre-nurses and where do they go?</vt:lpstr>
      <vt:lpstr>Interview with a real student  From nursing  health science </vt:lpstr>
      <vt:lpstr>Things we can’t control</vt:lpstr>
      <vt:lpstr>Being realistic </vt:lpstr>
      <vt:lpstr>So what about the other 80%?</vt:lpstr>
      <vt:lpstr>But we are not in the dream crushing business</vt:lpstr>
      <vt:lpstr>Persistence and attrition Within University – Pre-NRSG vs. CHHS</vt:lpstr>
      <vt:lpstr>Graduation rates  Within University</vt:lpstr>
      <vt:lpstr>COMPARE MSDR Nursing &amp; health Science “Alternative Pathways”</vt:lpstr>
      <vt:lpstr>Time to degree</vt:lpstr>
      <vt:lpstr>Communication 101: meet them where they “live”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Are Our pre-nurses and where do they go: a case study</dc:title>
  <dc:creator>Natalie McGlocklin</dc:creator>
  <cp:lastModifiedBy>Lizzet Rojas</cp:lastModifiedBy>
  <cp:revision>63</cp:revision>
  <dcterms:created xsi:type="dcterms:W3CDTF">2018-04-26T17:15:40Z</dcterms:created>
  <dcterms:modified xsi:type="dcterms:W3CDTF">2019-04-29T23:52:56Z</dcterms:modified>
</cp:coreProperties>
</file>