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60" r:id="rId7"/>
    <p:sldId id="258" r:id="rId8"/>
    <p:sldId id="262" r:id="rId9"/>
    <p:sldId id="259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7" autoAdjust="0"/>
    <p:restoredTop sz="94660"/>
  </p:normalViewPr>
  <p:slideViewPr>
    <p:cSldViewPr snapToGrid="0">
      <p:cViewPr varScale="1">
        <p:scale>
          <a:sx n="94" d="100"/>
          <a:sy n="94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Pricing decisions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Pricing and revenue</a:t>
            </a:r>
          </a:p>
        </p:txBody>
      </p:sp>
    </p:spTree>
    <p:extLst>
      <p:ext uri="{BB962C8B-B14F-4D97-AF65-F5344CB8AC3E}">
        <p14:creationId xmlns:p14="http://schemas.microsoft.com/office/powerpoint/2010/main" val="2798656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A928355-5835-4E22-B16F-9E7101AC58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620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682599"/>
            <a:ext cx="9603275" cy="1049235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How will your business make money?</a:t>
            </a:r>
            <a:br>
              <a:rPr lang="en-US" sz="5400" dirty="0"/>
            </a:b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Why is pricing an important decision for startups?</a:t>
            </a:r>
          </a:p>
          <a:p>
            <a:r>
              <a:rPr lang="en-US" sz="3200" dirty="0"/>
              <a:t>What is the link between prices and revenue?</a:t>
            </a:r>
          </a:p>
          <a:p>
            <a:r>
              <a:rPr lang="en-US" sz="3200" dirty="0"/>
              <a:t>Every firm needs a revenue strategy.</a:t>
            </a:r>
          </a:p>
          <a:p>
            <a:pPr lvl="1"/>
            <a:r>
              <a:rPr lang="en-US" sz="3200" dirty="0"/>
              <a:t>Profits = Revenue – Costs</a:t>
            </a:r>
          </a:p>
          <a:p>
            <a:pPr lvl="1"/>
            <a:r>
              <a:rPr lang="en-US" sz="3200" dirty="0"/>
              <a:t>Need to cover your costs!</a:t>
            </a:r>
          </a:p>
        </p:txBody>
      </p:sp>
    </p:spTree>
    <p:extLst>
      <p:ext uri="{BB962C8B-B14F-4D97-AF65-F5344CB8AC3E}">
        <p14:creationId xmlns:p14="http://schemas.microsoft.com/office/powerpoint/2010/main" val="1949634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Pricing continuum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81777" y="2906829"/>
            <a:ext cx="1414914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Product </a:t>
            </a:r>
          </a:p>
          <a:p>
            <a:r>
              <a:rPr lang="en-US" sz="2400" dirty="0"/>
              <a:t>Costs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47079" y="2610579"/>
            <a:ext cx="2088682" cy="120032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Consumer</a:t>
            </a:r>
          </a:p>
          <a:p>
            <a:r>
              <a:rPr lang="en-US" sz="2400" dirty="0"/>
              <a:t>Perception of</a:t>
            </a:r>
          </a:p>
          <a:p>
            <a:r>
              <a:rPr lang="en-US" sz="2400" dirty="0"/>
              <a:t>Value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91129" y="2359343"/>
            <a:ext cx="1859805" cy="156966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Competition </a:t>
            </a:r>
          </a:p>
          <a:p>
            <a:r>
              <a:rPr lang="en-US" sz="2400" dirty="0"/>
              <a:t>and other</a:t>
            </a:r>
          </a:p>
          <a:p>
            <a:r>
              <a:rPr lang="en-US" sz="2400" dirty="0"/>
              <a:t>external </a:t>
            </a:r>
          </a:p>
          <a:p>
            <a:r>
              <a:rPr lang="en-US" sz="2400" dirty="0"/>
              <a:t>factors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93533" y="4318742"/>
            <a:ext cx="1571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Price Floor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484961" y="4318741"/>
            <a:ext cx="17508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Price Ceiling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646948" y="3091495"/>
            <a:ext cx="1376412" cy="9625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88017" y="5254303"/>
            <a:ext cx="10230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Price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193533" y="5048649"/>
            <a:ext cx="9163250" cy="38501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572452" y="3091495"/>
            <a:ext cx="1376412" cy="9625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6338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Pricing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78676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Pricing objective</a:t>
            </a:r>
          </a:p>
          <a:p>
            <a:pPr lvl="1"/>
            <a:r>
              <a:rPr lang="en-US" sz="2400" dirty="0"/>
              <a:t>Max revenue </a:t>
            </a:r>
          </a:p>
          <a:p>
            <a:pPr lvl="1"/>
            <a:r>
              <a:rPr lang="en-US" sz="2400" dirty="0"/>
              <a:t>Max market share</a:t>
            </a:r>
          </a:p>
          <a:p>
            <a:pPr lvl="1"/>
            <a:r>
              <a:rPr lang="en-US" sz="2400" dirty="0"/>
              <a:t>Max profit margin</a:t>
            </a:r>
          </a:p>
          <a:p>
            <a:r>
              <a:rPr lang="en-US" sz="2400" dirty="0"/>
              <a:t>Determine demand</a:t>
            </a:r>
          </a:p>
          <a:p>
            <a:r>
              <a:rPr lang="en-US" sz="2400" dirty="0"/>
              <a:t>Estimate Costs</a:t>
            </a:r>
          </a:p>
          <a:p>
            <a:r>
              <a:rPr lang="en-US" sz="2400" dirty="0"/>
              <a:t>Competitor analysis</a:t>
            </a:r>
          </a:p>
          <a:p>
            <a:r>
              <a:rPr lang="en-US" sz="2400" dirty="0"/>
              <a:t>Select price</a:t>
            </a:r>
          </a:p>
        </p:txBody>
      </p:sp>
    </p:spTree>
    <p:extLst>
      <p:ext uri="{BB962C8B-B14F-4D97-AF65-F5344CB8AC3E}">
        <p14:creationId xmlns:p14="http://schemas.microsoft.com/office/powerpoint/2010/main" val="4141438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Pricing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Cost-based pricing (engineering approach)</a:t>
            </a:r>
          </a:p>
          <a:p>
            <a:endParaRPr lang="en-US" sz="3200" dirty="0"/>
          </a:p>
          <a:p>
            <a:r>
              <a:rPr lang="en-US" sz="3200" dirty="0"/>
              <a:t>Value-based pricing (consumer approach)</a:t>
            </a:r>
          </a:p>
        </p:txBody>
      </p:sp>
    </p:spTree>
    <p:extLst>
      <p:ext uri="{BB962C8B-B14F-4D97-AF65-F5344CB8AC3E}">
        <p14:creationId xmlns:p14="http://schemas.microsoft.com/office/powerpoint/2010/main" val="2381483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Pricing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Markup Pricing or Cost plus pricing</a:t>
            </a:r>
          </a:p>
          <a:p>
            <a:r>
              <a:rPr lang="en-US" sz="2800" dirty="0"/>
              <a:t>Marginal Cost pricing</a:t>
            </a:r>
          </a:p>
          <a:p>
            <a:r>
              <a:rPr lang="en-US" sz="2800" dirty="0"/>
              <a:t>Keystone Pricing – ‘rule of thumb’ for retail pricing</a:t>
            </a:r>
          </a:p>
          <a:p>
            <a:r>
              <a:rPr lang="en-US" sz="2800" dirty="0"/>
              <a:t>Penetration pricing – capture market share quickly</a:t>
            </a:r>
          </a:p>
          <a:p>
            <a:r>
              <a:rPr lang="en-US" sz="2800" dirty="0"/>
              <a:t>Skimming pricing	- capture the early adopters</a:t>
            </a:r>
          </a:p>
        </p:txBody>
      </p:sp>
    </p:spTree>
    <p:extLst>
      <p:ext uri="{BB962C8B-B14F-4D97-AF65-F5344CB8AC3E}">
        <p14:creationId xmlns:p14="http://schemas.microsoft.com/office/powerpoint/2010/main" val="2843595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Pricing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What affects your ability to set price?</a:t>
            </a:r>
          </a:p>
          <a:p>
            <a:pPr lvl="1"/>
            <a:r>
              <a:rPr lang="en-US" sz="3000" dirty="0"/>
              <a:t>Type of good/service</a:t>
            </a:r>
          </a:p>
          <a:p>
            <a:pPr lvl="1"/>
            <a:r>
              <a:rPr lang="en-US" sz="3000" dirty="0"/>
              <a:t>Availability of </a:t>
            </a:r>
            <a:r>
              <a:rPr lang="en-US" sz="3000" dirty="0" err="1"/>
              <a:t>sustitutes</a:t>
            </a:r>
            <a:endParaRPr lang="en-US" sz="3000" dirty="0"/>
          </a:p>
          <a:p>
            <a:pPr lvl="1"/>
            <a:r>
              <a:rPr lang="en-US" sz="3000" dirty="0"/>
              <a:t>Customer sensitivity</a:t>
            </a:r>
          </a:p>
          <a:p>
            <a:pPr lvl="1"/>
            <a:r>
              <a:rPr lang="en-US" sz="3000" dirty="0"/>
              <a:t>Market condition (contraction v. expansion, macro)</a:t>
            </a:r>
          </a:p>
          <a:p>
            <a:pPr lv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272194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Other pricing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Psychological pricing (i.e. wine)</a:t>
            </a:r>
          </a:p>
          <a:p>
            <a:r>
              <a:rPr lang="en-US" sz="2800" dirty="0"/>
              <a:t>Bundle pricing (i.e. cable TV)</a:t>
            </a:r>
          </a:p>
          <a:p>
            <a:r>
              <a:rPr lang="en-US" sz="2800" dirty="0"/>
              <a:t>Promotional pricing (i.e. new restaurant)</a:t>
            </a:r>
          </a:p>
          <a:p>
            <a:r>
              <a:rPr lang="en-US" sz="2800" dirty="0"/>
              <a:t>Premium pricing (i.e. apple watch)</a:t>
            </a:r>
          </a:p>
          <a:p>
            <a:r>
              <a:rPr lang="en-US" sz="2800" dirty="0"/>
              <a:t>Freemium model (i.e. apps)</a:t>
            </a:r>
          </a:p>
        </p:txBody>
      </p:sp>
    </p:spTree>
    <p:extLst>
      <p:ext uri="{BB962C8B-B14F-4D97-AF65-F5344CB8AC3E}">
        <p14:creationId xmlns:p14="http://schemas.microsoft.com/office/powerpoint/2010/main" val="2266891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38DDBED-0F92-4EAB-9257-213B7AD7D0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36350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B6BC60C6CAB54393A8EB820A74E53D" ma:contentTypeVersion="10" ma:contentTypeDescription="Create a new document." ma:contentTypeScope="" ma:versionID="fefbc73bbccbf47cb88161d0f07ed85d">
  <xsd:schema xmlns:xsd="http://www.w3.org/2001/XMLSchema" xmlns:xs="http://www.w3.org/2001/XMLSchema" xmlns:p="http://schemas.microsoft.com/office/2006/metadata/properties" xmlns:ns3="305ada36-9412-4000-9de5-0ff195499065" targetNamespace="http://schemas.microsoft.com/office/2006/metadata/properties" ma:root="true" ma:fieldsID="040407b5150d3e703e99ad0dabdbc137" ns3:_="">
    <xsd:import namespace="305ada36-9412-4000-9de5-0ff1954990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5ada36-9412-4000-9de5-0ff1954990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BA887F-7334-405C-8976-1B9DCE60E3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5ada36-9412-4000-9de5-0ff1954990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CF34377-9403-4828-96B8-5779C0A193E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EC9F36D-28D1-4E05-BD97-1028AE46D595}">
  <ds:schemaRefs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terms/"/>
    <ds:schemaRef ds:uri="http://www.w3.org/XML/1998/namespace"/>
    <ds:schemaRef ds:uri="http://purl.org/dc/dcmitype/"/>
    <ds:schemaRef ds:uri="http://schemas.openxmlformats.org/package/2006/metadata/core-properties"/>
    <ds:schemaRef ds:uri="305ada36-9412-4000-9de5-0ff195499065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343</TotalTime>
  <Words>219</Words>
  <Application>Microsoft Office PowerPoint</Application>
  <PresentationFormat>Widescreen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Gallery</vt:lpstr>
      <vt:lpstr>Pricing decisions</vt:lpstr>
      <vt:lpstr>How will your business make money? </vt:lpstr>
      <vt:lpstr>Pricing continuum </vt:lpstr>
      <vt:lpstr>Pricing Process</vt:lpstr>
      <vt:lpstr>Pricing strategies</vt:lpstr>
      <vt:lpstr>Pricing options</vt:lpstr>
      <vt:lpstr>Pricing power</vt:lpstr>
      <vt:lpstr>Other pricing concepts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Pricing decisions</dc:title>
  <dc:creator>Wade Martin</dc:creator>
  <cp:lastModifiedBy>Wade Martin</cp:lastModifiedBy>
  <cp:revision>13</cp:revision>
  <dcterms:created xsi:type="dcterms:W3CDTF">2020-02-04T23:35:29Z</dcterms:created>
  <dcterms:modified xsi:type="dcterms:W3CDTF">2021-02-03T02:03:57Z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0x01010084B6BC60C6CAB54393A8EB820A74E53D</vt:lpwstr>
  </property>
</Properties>
</file>