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sldIdLst>
    <p:sldId id="256" r:id="rId2"/>
  </p:sldIdLst>
  <p:sldSz cx="38404800" cy="32918400"/>
  <p:notesSz cx="39600188" cy="39600188"/>
  <p:defaultTextStyle>
    <a:defPPr>
      <a:defRPr lang="en-AU"/>
    </a:defPPr>
    <a:lvl1pPr algn="l" rtl="0" eaLnBrk="0" fontAlgn="base" hangingPunct="0">
      <a:spcBef>
        <a:spcPct val="0"/>
      </a:spcBef>
      <a:spcAft>
        <a:spcPct val="0"/>
      </a:spcAft>
      <a:defRPr sz="2080" kern="1200">
        <a:solidFill>
          <a:schemeClr val="tx1"/>
        </a:solidFill>
        <a:latin typeface="Times" panose="02020603050405020304" pitchFamily="18" charset="0"/>
        <a:ea typeface="+mn-ea"/>
        <a:cs typeface="+mn-cs"/>
      </a:defRPr>
    </a:lvl1pPr>
    <a:lvl2pPr marL="396210" algn="l" rtl="0" eaLnBrk="0" fontAlgn="base" hangingPunct="0">
      <a:spcBef>
        <a:spcPct val="0"/>
      </a:spcBef>
      <a:spcAft>
        <a:spcPct val="0"/>
      </a:spcAft>
      <a:defRPr sz="2080" kern="1200">
        <a:solidFill>
          <a:schemeClr val="tx1"/>
        </a:solidFill>
        <a:latin typeface="Times" panose="02020603050405020304" pitchFamily="18" charset="0"/>
        <a:ea typeface="+mn-ea"/>
        <a:cs typeface="+mn-cs"/>
      </a:defRPr>
    </a:lvl2pPr>
    <a:lvl3pPr marL="792419" algn="l" rtl="0" eaLnBrk="0" fontAlgn="base" hangingPunct="0">
      <a:spcBef>
        <a:spcPct val="0"/>
      </a:spcBef>
      <a:spcAft>
        <a:spcPct val="0"/>
      </a:spcAft>
      <a:defRPr sz="2080" kern="1200">
        <a:solidFill>
          <a:schemeClr val="tx1"/>
        </a:solidFill>
        <a:latin typeface="Times" panose="02020603050405020304" pitchFamily="18" charset="0"/>
        <a:ea typeface="+mn-ea"/>
        <a:cs typeface="+mn-cs"/>
      </a:defRPr>
    </a:lvl3pPr>
    <a:lvl4pPr marL="1188629" algn="l" rtl="0" eaLnBrk="0" fontAlgn="base" hangingPunct="0">
      <a:spcBef>
        <a:spcPct val="0"/>
      </a:spcBef>
      <a:spcAft>
        <a:spcPct val="0"/>
      </a:spcAft>
      <a:defRPr sz="2080" kern="1200">
        <a:solidFill>
          <a:schemeClr val="tx1"/>
        </a:solidFill>
        <a:latin typeface="Times" panose="02020603050405020304" pitchFamily="18" charset="0"/>
        <a:ea typeface="+mn-ea"/>
        <a:cs typeface="+mn-cs"/>
      </a:defRPr>
    </a:lvl4pPr>
    <a:lvl5pPr marL="1584838" algn="l" rtl="0" eaLnBrk="0" fontAlgn="base" hangingPunct="0">
      <a:spcBef>
        <a:spcPct val="0"/>
      </a:spcBef>
      <a:spcAft>
        <a:spcPct val="0"/>
      </a:spcAft>
      <a:defRPr sz="2080" kern="1200">
        <a:solidFill>
          <a:schemeClr val="tx1"/>
        </a:solidFill>
        <a:latin typeface="Times" panose="02020603050405020304" pitchFamily="18" charset="0"/>
        <a:ea typeface="+mn-ea"/>
        <a:cs typeface="+mn-cs"/>
      </a:defRPr>
    </a:lvl5pPr>
    <a:lvl6pPr marL="1981048" algn="l" defTabSz="792419" rtl="0" eaLnBrk="1" latinLnBrk="0" hangingPunct="1">
      <a:defRPr sz="2080" kern="1200">
        <a:solidFill>
          <a:schemeClr val="tx1"/>
        </a:solidFill>
        <a:latin typeface="Times" panose="02020603050405020304" pitchFamily="18" charset="0"/>
        <a:ea typeface="+mn-ea"/>
        <a:cs typeface="+mn-cs"/>
      </a:defRPr>
    </a:lvl6pPr>
    <a:lvl7pPr marL="2377257" algn="l" defTabSz="792419" rtl="0" eaLnBrk="1" latinLnBrk="0" hangingPunct="1">
      <a:defRPr sz="2080" kern="1200">
        <a:solidFill>
          <a:schemeClr val="tx1"/>
        </a:solidFill>
        <a:latin typeface="Times" panose="02020603050405020304" pitchFamily="18" charset="0"/>
        <a:ea typeface="+mn-ea"/>
        <a:cs typeface="+mn-cs"/>
      </a:defRPr>
    </a:lvl7pPr>
    <a:lvl8pPr marL="2773467" algn="l" defTabSz="792419" rtl="0" eaLnBrk="1" latinLnBrk="0" hangingPunct="1">
      <a:defRPr sz="2080" kern="1200">
        <a:solidFill>
          <a:schemeClr val="tx1"/>
        </a:solidFill>
        <a:latin typeface="Times" panose="02020603050405020304" pitchFamily="18" charset="0"/>
        <a:ea typeface="+mn-ea"/>
        <a:cs typeface="+mn-cs"/>
      </a:defRPr>
    </a:lvl8pPr>
    <a:lvl9pPr marL="3169676" algn="l" defTabSz="792419" rtl="0" eaLnBrk="1" latinLnBrk="0" hangingPunct="1">
      <a:defRPr sz="208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0414" userDrawn="1">
          <p15:clr>
            <a:srgbClr val="A4A3A4"/>
          </p15:clr>
        </p15:guide>
        <p15:guide id="2" orient="horz" pos="1893" userDrawn="1">
          <p15:clr>
            <a:srgbClr val="A4A3A4"/>
          </p15:clr>
        </p15:guide>
        <p15:guide id="3" orient="horz" pos="4862" userDrawn="1">
          <p15:clr>
            <a:srgbClr val="A4A3A4"/>
          </p15:clr>
        </p15:guide>
        <p15:guide id="4" orient="horz" pos="15888" userDrawn="1">
          <p15:clr>
            <a:srgbClr val="A4A3A4"/>
          </p15:clr>
        </p15:guide>
        <p15:guide id="5" orient="horz" pos="3833" userDrawn="1">
          <p15:clr>
            <a:srgbClr val="A4A3A4"/>
          </p15:clr>
        </p15:guide>
        <p15:guide id="6" orient="horz" pos="20208" userDrawn="1">
          <p15:clr>
            <a:srgbClr val="A4A3A4"/>
          </p15:clr>
        </p15:guide>
        <p15:guide id="7" pos="23904" userDrawn="1">
          <p15:clr>
            <a:srgbClr val="A4A3A4"/>
          </p15:clr>
        </p15:guide>
        <p15:guide id="8" pos="16328" userDrawn="1">
          <p15:clr>
            <a:srgbClr val="A4A3A4"/>
          </p15:clr>
        </p15:guide>
        <p15:guide id="10" pos="7832" userDrawn="1">
          <p15:clr>
            <a:srgbClr val="A4A3A4"/>
          </p15:clr>
        </p15:guide>
        <p15:guide id="11" pos="8360" userDrawn="1">
          <p15:clr>
            <a:srgbClr val="A4A3A4"/>
          </p15:clr>
        </p15:guide>
        <p15:guide id="12" pos="15848" userDrawn="1">
          <p15:clr>
            <a:srgbClr val="A4A3A4"/>
          </p15:clr>
        </p15:guide>
        <p15:guide id="13" pos="8600" userDrawn="1">
          <p15:clr>
            <a:srgbClr val="A4A3A4"/>
          </p15:clr>
        </p15:guide>
        <p15:guide id="14" pos="156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A52E"/>
    <a:srgbClr val="000099"/>
    <a:srgbClr val="6699FF"/>
    <a:srgbClr val="999999"/>
    <a:srgbClr val="339966"/>
    <a:srgbClr val="CC6633"/>
    <a:srgbClr val="FF9900"/>
    <a:srgbClr val="0033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howGuides="1">
      <p:cViewPr>
        <p:scale>
          <a:sx n="100" d="100"/>
          <a:sy n="100" d="100"/>
        </p:scale>
        <p:origin x="72" y="-4128"/>
      </p:cViewPr>
      <p:guideLst>
        <p:guide orient="horz" pos="20414"/>
        <p:guide orient="horz" pos="1893"/>
        <p:guide orient="horz" pos="4862"/>
        <p:guide orient="horz" pos="15888"/>
        <p:guide orient="horz" pos="3833"/>
        <p:guide orient="horz" pos="20208"/>
        <p:guide pos="23904"/>
        <p:guide pos="16328"/>
        <p:guide pos="7832"/>
        <p:guide pos="8360"/>
        <p:guide pos="15848"/>
        <p:guide pos="8600"/>
        <p:guide pos="156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5387342"/>
            <a:ext cx="32644080" cy="11460480"/>
          </a:xfrm>
        </p:spPr>
        <p:txBody>
          <a:bodyPr anchor="b"/>
          <a:lstStyle>
            <a:lvl1pPr algn="ctr">
              <a:defRPr sz="25200"/>
            </a:lvl1pPr>
          </a:lstStyle>
          <a:p>
            <a:r>
              <a:rPr lang="en-US" smtClean="0"/>
              <a:t>Click to edit Master title style</a:t>
            </a:r>
            <a:endParaRPr lang="en-US" dirty="0"/>
          </a:p>
        </p:txBody>
      </p:sp>
      <p:sp>
        <p:nvSpPr>
          <p:cNvPr id="3" name="Subtitle 2"/>
          <p:cNvSpPr>
            <a:spLocks noGrp="1"/>
          </p:cNvSpPr>
          <p:nvPr>
            <p:ph type="subTitle" idx="1"/>
          </p:nvPr>
        </p:nvSpPr>
        <p:spPr>
          <a:xfrm>
            <a:off x="4800600" y="17289782"/>
            <a:ext cx="28803600" cy="7947658"/>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DC9B7F75-8E75-4E92-AD4E-E3C5CF61E6E3}" type="slidenum">
              <a:rPr lang="en-AU" altLang="en-US" smtClean="0"/>
              <a:pPr/>
              <a:t>‹#›</a:t>
            </a:fld>
            <a:endParaRPr lang="en-AU" altLang="en-US"/>
          </a:p>
        </p:txBody>
      </p:sp>
    </p:spTree>
    <p:extLst>
      <p:ext uri="{BB962C8B-B14F-4D97-AF65-F5344CB8AC3E}">
        <p14:creationId xmlns:p14="http://schemas.microsoft.com/office/powerpoint/2010/main" val="231840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27930FC3-9484-4689-BE07-FADF1B6340D9}" type="slidenum">
              <a:rPr lang="en-AU" altLang="en-US" smtClean="0"/>
              <a:pPr/>
              <a:t>‹#›</a:t>
            </a:fld>
            <a:endParaRPr lang="en-AU" altLang="en-US"/>
          </a:p>
        </p:txBody>
      </p:sp>
    </p:spTree>
    <p:extLst>
      <p:ext uri="{BB962C8B-B14F-4D97-AF65-F5344CB8AC3E}">
        <p14:creationId xmlns:p14="http://schemas.microsoft.com/office/powerpoint/2010/main" val="3889283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1752600"/>
            <a:ext cx="8281035"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40332" y="1752600"/>
            <a:ext cx="24363045"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FC3C13D9-58C1-4910-BD40-7E5DE9555D6D}" type="slidenum">
              <a:rPr lang="en-AU" altLang="en-US" smtClean="0"/>
              <a:pPr/>
              <a:t>‹#›</a:t>
            </a:fld>
            <a:endParaRPr lang="en-AU" altLang="en-US"/>
          </a:p>
        </p:txBody>
      </p:sp>
    </p:spTree>
    <p:extLst>
      <p:ext uri="{BB962C8B-B14F-4D97-AF65-F5344CB8AC3E}">
        <p14:creationId xmlns:p14="http://schemas.microsoft.com/office/powerpoint/2010/main" val="2143923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1C1F06D5-54EC-4477-A8C1-9834192793BA}" type="slidenum">
              <a:rPr lang="en-AU" altLang="en-US" smtClean="0"/>
              <a:pPr/>
              <a:t>‹#›</a:t>
            </a:fld>
            <a:endParaRPr lang="en-AU" altLang="en-US"/>
          </a:p>
        </p:txBody>
      </p:sp>
    </p:spTree>
    <p:extLst>
      <p:ext uri="{BB962C8B-B14F-4D97-AF65-F5344CB8AC3E}">
        <p14:creationId xmlns:p14="http://schemas.microsoft.com/office/powerpoint/2010/main" val="792717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8206749"/>
            <a:ext cx="33124140" cy="13693138"/>
          </a:xfrm>
        </p:spPr>
        <p:txBody>
          <a:bodyPr anchor="b"/>
          <a:lstStyle>
            <a:lvl1pPr>
              <a:defRPr sz="25200"/>
            </a:lvl1pPr>
          </a:lstStyle>
          <a:p>
            <a:r>
              <a:rPr lang="en-US" smtClean="0"/>
              <a:t>Click to edit Master title style</a:t>
            </a:r>
            <a:endParaRPr lang="en-US" dirty="0"/>
          </a:p>
        </p:txBody>
      </p:sp>
      <p:sp>
        <p:nvSpPr>
          <p:cNvPr id="3" name="Text Placeholder 2"/>
          <p:cNvSpPr>
            <a:spLocks noGrp="1"/>
          </p:cNvSpPr>
          <p:nvPr>
            <p:ph type="body" idx="1"/>
          </p:nvPr>
        </p:nvSpPr>
        <p:spPr>
          <a:xfrm>
            <a:off x="2620330" y="22029429"/>
            <a:ext cx="33124140" cy="7200898"/>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AU" altLang="en-US"/>
          </a:p>
        </p:txBody>
      </p:sp>
      <p:sp>
        <p:nvSpPr>
          <p:cNvPr id="5" name="Footer Placeholder 4"/>
          <p:cNvSpPr>
            <a:spLocks noGrp="1"/>
          </p:cNvSpPr>
          <p:nvPr>
            <p:ph type="ftr" sz="quarter" idx="11"/>
          </p:nvPr>
        </p:nvSpPr>
        <p:spPr/>
        <p:txBody>
          <a:bodyPr/>
          <a:lstStyle/>
          <a:p>
            <a:endParaRPr lang="en-AU" altLang="en-US"/>
          </a:p>
        </p:txBody>
      </p:sp>
      <p:sp>
        <p:nvSpPr>
          <p:cNvPr id="6" name="Slide Number Placeholder 5"/>
          <p:cNvSpPr>
            <a:spLocks noGrp="1"/>
          </p:cNvSpPr>
          <p:nvPr>
            <p:ph type="sldNum" sz="quarter" idx="12"/>
          </p:nvPr>
        </p:nvSpPr>
        <p:spPr/>
        <p:txBody>
          <a:bodyPr/>
          <a:lstStyle/>
          <a:p>
            <a:fld id="{20177090-B830-423E-B8F2-6880795BE637}" type="slidenum">
              <a:rPr lang="en-AU" altLang="en-US" smtClean="0"/>
              <a:pPr/>
              <a:t>‹#›</a:t>
            </a:fld>
            <a:endParaRPr lang="en-AU" altLang="en-US"/>
          </a:p>
        </p:txBody>
      </p:sp>
    </p:spTree>
    <p:extLst>
      <p:ext uri="{BB962C8B-B14F-4D97-AF65-F5344CB8AC3E}">
        <p14:creationId xmlns:p14="http://schemas.microsoft.com/office/powerpoint/2010/main" val="15420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40330" y="8763000"/>
            <a:ext cx="163220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9442430" y="8763000"/>
            <a:ext cx="163220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5C54847B-FA38-47A8-AF71-6B3F3E5588F6}" type="slidenum">
              <a:rPr lang="en-AU" altLang="en-US" smtClean="0"/>
              <a:pPr/>
              <a:t>‹#›</a:t>
            </a:fld>
            <a:endParaRPr lang="en-AU" altLang="en-US"/>
          </a:p>
        </p:txBody>
      </p:sp>
    </p:spTree>
    <p:extLst>
      <p:ext uri="{BB962C8B-B14F-4D97-AF65-F5344CB8AC3E}">
        <p14:creationId xmlns:p14="http://schemas.microsoft.com/office/powerpoint/2010/main" val="322785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1752607"/>
            <a:ext cx="3312414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45336" y="8069582"/>
            <a:ext cx="16247028"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4" name="Content Placeholder 3"/>
          <p:cNvSpPr>
            <a:spLocks noGrp="1"/>
          </p:cNvSpPr>
          <p:nvPr>
            <p:ph sz="half" idx="2"/>
          </p:nvPr>
        </p:nvSpPr>
        <p:spPr>
          <a:xfrm>
            <a:off x="2645336" y="12024360"/>
            <a:ext cx="16247028"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9442432" y="8069582"/>
            <a:ext cx="16327042" cy="3954778"/>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smtClean="0"/>
              <a:t>Click to edit Master text styles</a:t>
            </a:r>
          </a:p>
        </p:txBody>
      </p:sp>
      <p:sp>
        <p:nvSpPr>
          <p:cNvPr id="6" name="Content Placeholder 5"/>
          <p:cNvSpPr>
            <a:spLocks noGrp="1"/>
          </p:cNvSpPr>
          <p:nvPr>
            <p:ph sz="quarter" idx="4"/>
          </p:nvPr>
        </p:nvSpPr>
        <p:spPr>
          <a:xfrm>
            <a:off x="19442432" y="12024360"/>
            <a:ext cx="16327042"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AU" altLang="en-US"/>
          </a:p>
        </p:txBody>
      </p:sp>
      <p:sp>
        <p:nvSpPr>
          <p:cNvPr id="8" name="Footer Placeholder 7"/>
          <p:cNvSpPr>
            <a:spLocks noGrp="1"/>
          </p:cNvSpPr>
          <p:nvPr>
            <p:ph type="ftr" sz="quarter" idx="11"/>
          </p:nvPr>
        </p:nvSpPr>
        <p:spPr/>
        <p:txBody>
          <a:bodyPr/>
          <a:lstStyle/>
          <a:p>
            <a:endParaRPr lang="en-AU" altLang="en-US"/>
          </a:p>
        </p:txBody>
      </p:sp>
      <p:sp>
        <p:nvSpPr>
          <p:cNvPr id="9" name="Slide Number Placeholder 8"/>
          <p:cNvSpPr>
            <a:spLocks noGrp="1"/>
          </p:cNvSpPr>
          <p:nvPr>
            <p:ph type="sldNum" sz="quarter" idx="12"/>
          </p:nvPr>
        </p:nvSpPr>
        <p:spPr/>
        <p:txBody>
          <a:bodyPr/>
          <a:lstStyle/>
          <a:p>
            <a:fld id="{13E87971-B5BA-4D64-8ACB-8CF5C2349BD9}" type="slidenum">
              <a:rPr lang="en-AU" altLang="en-US" smtClean="0"/>
              <a:pPr/>
              <a:t>‹#›</a:t>
            </a:fld>
            <a:endParaRPr lang="en-AU" altLang="en-US"/>
          </a:p>
        </p:txBody>
      </p:sp>
    </p:spTree>
    <p:extLst>
      <p:ext uri="{BB962C8B-B14F-4D97-AF65-F5344CB8AC3E}">
        <p14:creationId xmlns:p14="http://schemas.microsoft.com/office/powerpoint/2010/main" val="2335572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AU" altLang="en-US"/>
          </a:p>
        </p:txBody>
      </p:sp>
      <p:sp>
        <p:nvSpPr>
          <p:cNvPr id="4" name="Footer Placeholder 3"/>
          <p:cNvSpPr>
            <a:spLocks noGrp="1"/>
          </p:cNvSpPr>
          <p:nvPr>
            <p:ph type="ftr" sz="quarter" idx="11"/>
          </p:nvPr>
        </p:nvSpPr>
        <p:spPr/>
        <p:txBody>
          <a:bodyPr/>
          <a:lstStyle/>
          <a:p>
            <a:endParaRPr lang="en-AU" altLang="en-US"/>
          </a:p>
        </p:txBody>
      </p:sp>
      <p:sp>
        <p:nvSpPr>
          <p:cNvPr id="5" name="Slide Number Placeholder 4"/>
          <p:cNvSpPr>
            <a:spLocks noGrp="1"/>
          </p:cNvSpPr>
          <p:nvPr>
            <p:ph type="sldNum" sz="quarter" idx="12"/>
          </p:nvPr>
        </p:nvSpPr>
        <p:spPr/>
        <p:txBody>
          <a:bodyPr/>
          <a:lstStyle/>
          <a:p>
            <a:fld id="{D1C5D75E-3704-4509-8543-5BE4B298062B}" type="slidenum">
              <a:rPr lang="en-AU" altLang="en-US" smtClean="0"/>
              <a:pPr/>
              <a:t>‹#›</a:t>
            </a:fld>
            <a:endParaRPr lang="en-AU" altLang="en-US"/>
          </a:p>
        </p:txBody>
      </p:sp>
    </p:spTree>
    <p:extLst>
      <p:ext uri="{BB962C8B-B14F-4D97-AF65-F5344CB8AC3E}">
        <p14:creationId xmlns:p14="http://schemas.microsoft.com/office/powerpoint/2010/main" val="168127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AU" altLang="en-US"/>
          </a:p>
        </p:txBody>
      </p:sp>
      <p:sp>
        <p:nvSpPr>
          <p:cNvPr id="3" name="Footer Placeholder 2"/>
          <p:cNvSpPr>
            <a:spLocks noGrp="1"/>
          </p:cNvSpPr>
          <p:nvPr>
            <p:ph type="ftr" sz="quarter" idx="11"/>
          </p:nvPr>
        </p:nvSpPr>
        <p:spPr/>
        <p:txBody>
          <a:bodyPr/>
          <a:lstStyle/>
          <a:p>
            <a:endParaRPr lang="en-AU" altLang="en-US"/>
          </a:p>
        </p:txBody>
      </p:sp>
      <p:sp>
        <p:nvSpPr>
          <p:cNvPr id="4" name="Slide Number Placeholder 3"/>
          <p:cNvSpPr>
            <a:spLocks noGrp="1"/>
          </p:cNvSpPr>
          <p:nvPr>
            <p:ph type="sldNum" sz="quarter" idx="12"/>
          </p:nvPr>
        </p:nvSpPr>
        <p:spPr/>
        <p:txBody>
          <a:bodyPr/>
          <a:lstStyle/>
          <a:p>
            <a:fld id="{34DE2713-36A3-4F39-A9AE-3B2614147EFF}" type="slidenum">
              <a:rPr lang="en-AU" altLang="en-US" smtClean="0"/>
              <a:pPr/>
              <a:t>‹#›</a:t>
            </a:fld>
            <a:endParaRPr lang="en-AU" altLang="en-US"/>
          </a:p>
        </p:txBody>
      </p:sp>
    </p:spTree>
    <p:extLst>
      <p:ext uri="{BB962C8B-B14F-4D97-AF65-F5344CB8AC3E}">
        <p14:creationId xmlns:p14="http://schemas.microsoft.com/office/powerpoint/2010/main" val="209735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smtClean="0"/>
              <a:t>Click to edit Master title style</a:t>
            </a:r>
            <a:endParaRPr lang="en-US" dirty="0"/>
          </a:p>
        </p:txBody>
      </p:sp>
      <p:sp>
        <p:nvSpPr>
          <p:cNvPr id="3" name="Content Placeholder 2"/>
          <p:cNvSpPr>
            <a:spLocks noGrp="1"/>
          </p:cNvSpPr>
          <p:nvPr>
            <p:ph idx="1"/>
          </p:nvPr>
        </p:nvSpPr>
        <p:spPr>
          <a:xfrm>
            <a:off x="16327042" y="4739647"/>
            <a:ext cx="19442430" cy="233934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12820C93-0F7D-4B6B-9D46-84A510CF1EAE}" type="slidenum">
              <a:rPr lang="en-AU" altLang="en-US" smtClean="0"/>
              <a:pPr/>
              <a:t>‹#›</a:t>
            </a:fld>
            <a:endParaRPr lang="en-AU" altLang="en-US"/>
          </a:p>
        </p:txBody>
      </p:sp>
    </p:spTree>
    <p:extLst>
      <p:ext uri="{BB962C8B-B14F-4D97-AF65-F5344CB8AC3E}">
        <p14:creationId xmlns:p14="http://schemas.microsoft.com/office/powerpoint/2010/main" val="696530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194560"/>
            <a:ext cx="12386548" cy="7680960"/>
          </a:xfrm>
        </p:spPr>
        <p:txBody>
          <a:bodyPr anchor="b"/>
          <a:lstStyle>
            <a:lvl1pPr>
              <a:defRPr sz="134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6327042" y="4739647"/>
            <a:ext cx="19442430" cy="233934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smtClean="0"/>
              <a:t>Click icon to add picture</a:t>
            </a:r>
            <a:endParaRPr lang="en-US" dirty="0"/>
          </a:p>
        </p:txBody>
      </p:sp>
      <p:sp>
        <p:nvSpPr>
          <p:cNvPr id="4" name="Text Placeholder 3"/>
          <p:cNvSpPr>
            <a:spLocks noGrp="1"/>
          </p:cNvSpPr>
          <p:nvPr>
            <p:ph type="body" sz="half" idx="2"/>
          </p:nvPr>
        </p:nvSpPr>
        <p:spPr>
          <a:xfrm>
            <a:off x="2645332" y="9875520"/>
            <a:ext cx="12386548" cy="18295622"/>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AU" altLang="en-US"/>
          </a:p>
        </p:txBody>
      </p:sp>
      <p:sp>
        <p:nvSpPr>
          <p:cNvPr id="6" name="Footer Placeholder 5"/>
          <p:cNvSpPr>
            <a:spLocks noGrp="1"/>
          </p:cNvSpPr>
          <p:nvPr>
            <p:ph type="ftr" sz="quarter" idx="11"/>
          </p:nvPr>
        </p:nvSpPr>
        <p:spPr/>
        <p:txBody>
          <a:bodyPr/>
          <a:lstStyle/>
          <a:p>
            <a:endParaRPr lang="en-AU" altLang="en-US"/>
          </a:p>
        </p:txBody>
      </p:sp>
      <p:sp>
        <p:nvSpPr>
          <p:cNvPr id="7" name="Slide Number Placeholder 6"/>
          <p:cNvSpPr>
            <a:spLocks noGrp="1"/>
          </p:cNvSpPr>
          <p:nvPr>
            <p:ph type="sldNum" sz="quarter" idx="12"/>
          </p:nvPr>
        </p:nvSpPr>
        <p:spPr/>
        <p:txBody>
          <a:bodyPr/>
          <a:lstStyle/>
          <a:p>
            <a:fld id="{C63D32D6-A915-4062-B5FB-F14E5269E496}" type="slidenum">
              <a:rPr lang="en-AU" altLang="en-US" smtClean="0"/>
              <a:pPr/>
              <a:t>‹#›</a:t>
            </a:fld>
            <a:endParaRPr lang="en-AU" altLang="en-US"/>
          </a:p>
        </p:txBody>
      </p:sp>
    </p:spTree>
    <p:extLst>
      <p:ext uri="{BB962C8B-B14F-4D97-AF65-F5344CB8AC3E}">
        <p14:creationId xmlns:p14="http://schemas.microsoft.com/office/powerpoint/2010/main" val="93941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1752607"/>
            <a:ext cx="3312414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640330" y="8763000"/>
            <a:ext cx="3312414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40330" y="30510487"/>
            <a:ext cx="8641080" cy="1752600"/>
          </a:xfrm>
          <a:prstGeom prst="rect">
            <a:avLst/>
          </a:prstGeom>
        </p:spPr>
        <p:txBody>
          <a:bodyPr vert="horz" lIns="91440" tIns="45720" rIns="91440" bIns="45720" rtlCol="0" anchor="ctr"/>
          <a:lstStyle>
            <a:lvl1pPr algn="l">
              <a:defRPr sz="5040">
                <a:solidFill>
                  <a:schemeClr val="tx1">
                    <a:tint val="75000"/>
                  </a:schemeClr>
                </a:solidFill>
              </a:defRPr>
            </a:lvl1pPr>
          </a:lstStyle>
          <a:p>
            <a:endParaRPr lang="en-AU" altLang="en-US"/>
          </a:p>
        </p:txBody>
      </p:sp>
      <p:sp>
        <p:nvSpPr>
          <p:cNvPr id="5" name="Footer Placeholder 4"/>
          <p:cNvSpPr>
            <a:spLocks noGrp="1"/>
          </p:cNvSpPr>
          <p:nvPr>
            <p:ph type="ftr" sz="quarter" idx="3"/>
          </p:nvPr>
        </p:nvSpPr>
        <p:spPr>
          <a:xfrm>
            <a:off x="12721590" y="30510487"/>
            <a:ext cx="12961620" cy="17526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AU" altLang="en-US"/>
          </a:p>
        </p:txBody>
      </p:sp>
      <p:sp>
        <p:nvSpPr>
          <p:cNvPr id="6" name="Slide Number Placeholder 5"/>
          <p:cNvSpPr>
            <a:spLocks noGrp="1"/>
          </p:cNvSpPr>
          <p:nvPr>
            <p:ph type="sldNum" sz="quarter" idx="4"/>
          </p:nvPr>
        </p:nvSpPr>
        <p:spPr>
          <a:xfrm>
            <a:off x="27123390" y="30510487"/>
            <a:ext cx="8641080" cy="1752600"/>
          </a:xfrm>
          <a:prstGeom prst="rect">
            <a:avLst/>
          </a:prstGeom>
        </p:spPr>
        <p:txBody>
          <a:bodyPr vert="horz" lIns="91440" tIns="45720" rIns="91440" bIns="45720" rtlCol="0" anchor="ctr"/>
          <a:lstStyle>
            <a:lvl1pPr algn="r">
              <a:defRPr sz="5040">
                <a:solidFill>
                  <a:schemeClr val="tx1">
                    <a:tint val="75000"/>
                  </a:schemeClr>
                </a:solidFill>
              </a:defRPr>
            </a:lvl1pPr>
          </a:lstStyle>
          <a:p>
            <a:fld id="{98328C93-CE74-4D8C-ABA4-4E00C4505E27}" type="slidenum">
              <a:rPr lang="en-AU" altLang="en-US" smtClean="0"/>
              <a:pPr/>
              <a:t>‹#›</a:t>
            </a:fld>
            <a:endParaRPr lang="en-AU" altLang="en-US"/>
          </a:p>
        </p:txBody>
      </p:sp>
      <p:sp>
        <p:nvSpPr>
          <p:cNvPr id="7" name="Rectangle 7"/>
          <p:cNvSpPr>
            <a:spLocks noChangeArrowheads="1"/>
          </p:cNvSpPr>
          <p:nvPr userDrawn="1"/>
        </p:nvSpPr>
        <p:spPr bwMode="auto">
          <a:xfrm>
            <a:off x="0" y="0"/>
            <a:ext cx="38404800" cy="329184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a:p>
        </p:txBody>
      </p:sp>
    </p:spTree>
    <p:extLst>
      <p:ext uri="{BB962C8B-B14F-4D97-AF65-F5344CB8AC3E}">
        <p14:creationId xmlns:p14="http://schemas.microsoft.com/office/powerpoint/2010/main" val="2701554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hyperlink" Target="http://www.csulb.edu/colleges/cnsm/sas/computerlab/poster.html" TargetMode="External"/><Relationship Id="rId5" Type="http://schemas.openxmlformats.org/officeDocument/2006/relationships/hyperlink" Target="mailto:Leon.Wood@csulb.edu" TargetMode="External"/><Relationship Id="rId4" Type="http://schemas.openxmlformats.org/officeDocument/2006/relationships/hyperlink" Target="http://www.csulb.edu/cnsm/poster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shadeToTitle="1">
        <a:solidFill>
          <a:schemeClr val="bg1"/>
        </a:solidFill>
        <a:effectLst/>
      </p:bgPr>
    </p:bg>
    <p:spTree>
      <p:nvGrpSpPr>
        <p:cNvPr id="1" name=""/>
        <p:cNvGrpSpPr/>
        <p:nvPr/>
      </p:nvGrpSpPr>
      <p:grpSpPr>
        <a:xfrm>
          <a:off x="0" y="0"/>
          <a:ext cx="0" cy="0"/>
          <a:chOff x="0" y="0"/>
          <a:chExt cx="0" cy="0"/>
        </a:xfrm>
      </p:grpSpPr>
      <p:sp>
        <p:nvSpPr>
          <p:cNvPr id="2065" name="Text Box 17" descr="divider"/>
          <p:cNvSpPr txBox="1">
            <a:spLocks noChangeArrowheads="1"/>
          </p:cNvSpPr>
          <p:nvPr/>
        </p:nvSpPr>
        <p:spPr bwMode="auto">
          <a:xfrm>
            <a:off x="0" y="-63954"/>
            <a:ext cx="38404800" cy="4561115"/>
          </a:xfrm>
          <a:prstGeom prst="rect">
            <a:avLst/>
          </a:prstGeom>
          <a:solidFill>
            <a:schemeClr val="bg1"/>
          </a:solidFill>
          <a:ln w="25400">
            <a:no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lIns="897758" tIns="897758" rIns="897758" bIns="598505"/>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9171" b="1" dirty="0">
              <a:latin typeface="Arial" panose="020B0604020202020204" pitchFamily="34" charset="0"/>
            </a:endParaRPr>
          </a:p>
        </p:txBody>
      </p:sp>
      <p:sp>
        <p:nvSpPr>
          <p:cNvPr id="2174" name="Title 1"/>
          <p:cNvSpPr txBox="1">
            <a:spLocks noChangeArrowheads="1"/>
          </p:cNvSpPr>
          <p:nvPr/>
        </p:nvSpPr>
        <p:spPr bwMode="auto">
          <a:xfrm>
            <a:off x="4639358" y="979715"/>
            <a:ext cx="29015595" cy="2914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9171" b="1" dirty="0" smtClean="0">
                <a:solidFill>
                  <a:srgbClr val="000099"/>
                </a:solidFill>
                <a:latin typeface="Arial" panose="020B0604020202020204" pitchFamily="34" charset="0"/>
              </a:rPr>
              <a:t>Poster title goes here, containing strictly only the essential number of words...</a:t>
            </a:r>
            <a:endParaRPr lang="en-US" altLang="en-US" sz="9171" b="1" dirty="0">
              <a:latin typeface="Arial" panose="020B0604020202020204" pitchFamily="34" charset="0"/>
            </a:endParaRPr>
          </a:p>
        </p:txBody>
      </p:sp>
      <p:pic>
        <p:nvPicPr>
          <p:cNvPr id="28" name="Picture 125" descr="California State University Long Beach"/>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77736" y="914424"/>
            <a:ext cx="3161622" cy="2604357"/>
          </a:xfrm>
          <a:prstGeom prst="rect">
            <a:avLst/>
          </a:prstGeom>
          <a:noFill/>
          <a:extLst>
            <a:ext uri="{909E8E84-426E-40DD-AFC4-6F175D3DCCD1}">
              <a14:hiddenFill xmlns:a14="http://schemas.microsoft.com/office/drawing/2010/main">
                <a:solidFill>
                  <a:srgbClr val="FFFFFF"/>
                </a:solidFill>
              </a14:hiddenFill>
            </a:ext>
          </a:extLst>
        </p:spPr>
      </p:pic>
      <p:pic>
        <p:nvPicPr>
          <p:cNvPr id="2173" name="Picture 125" descr="California State University Long Beach"/>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654953" y="914424"/>
            <a:ext cx="3161622" cy="2604357"/>
          </a:xfrm>
          <a:prstGeom prst="rect">
            <a:avLst/>
          </a:prstGeom>
          <a:noFill/>
          <a:extLst>
            <a:ext uri="{909E8E84-426E-40DD-AFC4-6F175D3DCCD1}">
              <a14:hiddenFill xmlns:a14="http://schemas.microsoft.com/office/drawing/2010/main">
                <a:solidFill>
                  <a:srgbClr val="FFFFFF"/>
                </a:solidFill>
              </a14:hiddenFill>
            </a:ext>
          </a:extLst>
        </p:spPr>
      </p:pic>
      <p:sp>
        <p:nvSpPr>
          <p:cNvPr id="2074" name="Rectangle 26" descr="divider"/>
          <p:cNvSpPr>
            <a:spLocks noChangeArrowheads="1"/>
          </p:cNvSpPr>
          <p:nvPr/>
        </p:nvSpPr>
        <p:spPr bwMode="auto">
          <a:xfrm>
            <a:off x="0" y="4274255"/>
            <a:ext cx="38404800" cy="475999"/>
          </a:xfrm>
          <a:prstGeom prst="rect">
            <a:avLst/>
          </a:prstGeom>
          <a:solidFill>
            <a:srgbClr val="E2A52E"/>
          </a:solidFill>
          <a:ln>
            <a:noFill/>
          </a:ln>
          <a:effectLst/>
          <a:extLst/>
        </p:spPr>
        <p:txBody>
          <a:bodyPr wrap="none" lIns="76011" tIns="38005" rIns="76011" bIns="38005" anchor="ct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1971" dirty="0">
              <a:solidFill>
                <a:schemeClr val="hlink"/>
              </a:solidFill>
            </a:endParaRPr>
          </a:p>
        </p:txBody>
      </p:sp>
      <p:sp>
        <p:nvSpPr>
          <p:cNvPr id="2151" name="Text Box 103"/>
          <p:cNvSpPr txBox="1">
            <a:spLocks noChangeArrowheads="1"/>
          </p:cNvSpPr>
          <p:nvPr/>
        </p:nvSpPr>
        <p:spPr bwMode="auto">
          <a:xfrm>
            <a:off x="1477736" y="5229225"/>
            <a:ext cx="35400343" cy="237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42884" tIns="342884" rIns="342884" bIns="342884"/>
          <a:lstStyle>
            <a:lvl1pPr defTabSz="1016000">
              <a:defRPr sz="2400">
                <a:solidFill>
                  <a:schemeClr val="tx1"/>
                </a:solidFill>
                <a:latin typeface="Times" panose="02020603050405020304" pitchFamily="18" charset="0"/>
              </a:defRPr>
            </a:lvl1pPr>
            <a:lvl2pPr marL="508000" defTabSz="1016000">
              <a:defRPr sz="2400">
                <a:solidFill>
                  <a:schemeClr val="tx1"/>
                </a:solidFill>
                <a:latin typeface="Times" panose="02020603050405020304" pitchFamily="18" charset="0"/>
              </a:defRPr>
            </a:lvl2pPr>
            <a:lvl3pPr marL="1016000" defTabSz="1016000">
              <a:defRPr sz="2400">
                <a:solidFill>
                  <a:schemeClr val="tx1"/>
                </a:solidFill>
                <a:latin typeface="Times" panose="02020603050405020304" pitchFamily="18" charset="0"/>
              </a:defRPr>
            </a:lvl3pPr>
            <a:lvl4pPr marL="1524000" defTabSz="1016000">
              <a:defRPr sz="2400">
                <a:solidFill>
                  <a:schemeClr val="tx1"/>
                </a:solidFill>
                <a:latin typeface="Times" panose="02020603050405020304" pitchFamily="18" charset="0"/>
              </a:defRPr>
            </a:lvl4pPr>
            <a:lvl5pPr marL="2032000" defTabSz="1016000">
              <a:defRPr sz="2400">
                <a:solidFill>
                  <a:schemeClr val="tx1"/>
                </a:solidFill>
                <a:latin typeface="Times" panose="02020603050405020304" pitchFamily="18" charset="0"/>
              </a:defRPr>
            </a:lvl5pPr>
            <a:lvl6pPr marL="2489200" defTabSz="1016000" eaLnBrk="0" fontAlgn="base" hangingPunct="0">
              <a:spcBef>
                <a:spcPct val="0"/>
              </a:spcBef>
              <a:spcAft>
                <a:spcPct val="0"/>
              </a:spcAft>
              <a:defRPr sz="2400">
                <a:solidFill>
                  <a:schemeClr val="tx1"/>
                </a:solidFill>
                <a:latin typeface="Times" panose="02020603050405020304" pitchFamily="18" charset="0"/>
              </a:defRPr>
            </a:lvl6pPr>
            <a:lvl7pPr marL="2946400" defTabSz="1016000" eaLnBrk="0" fontAlgn="base" hangingPunct="0">
              <a:spcBef>
                <a:spcPct val="0"/>
              </a:spcBef>
              <a:spcAft>
                <a:spcPct val="0"/>
              </a:spcAft>
              <a:defRPr sz="2400">
                <a:solidFill>
                  <a:schemeClr val="tx1"/>
                </a:solidFill>
                <a:latin typeface="Times" panose="02020603050405020304" pitchFamily="18" charset="0"/>
              </a:defRPr>
            </a:lvl7pPr>
            <a:lvl8pPr marL="3403600" defTabSz="1016000" eaLnBrk="0" fontAlgn="base" hangingPunct="0">
              <a:spcBef>
                <a:spcPct val="0"/>
              </a:spcBef>
              <a:spcAft>
                <a:spcPct val="0"/>
              </a:spcAft>
              <a:defRPr sz="2400">
                <a:solidFill>
                  <a:schemeClr val="tx1"/>
                </a:solidFill>
                <a:latin typeface="Times" panose="02020603050405020304" pitchFamily="18" charset="0"/>
              </a:defRPr>
            </a:lvl8pPr>
            <a:lvl9pPr marL="3860800" defTabSz="1016000" eaLnBrk="0" fontAlgn="base" hangingPunct="0">
              <a:spcBef>
                <a:spcPct val="0"/>
              </a:spcBef>
              <a:spcAft>
                <a:spcPct val="0"/>
              </a:spcAft>
              <a:defRPr sz="2400">
                <a:solidFill>
                  <a:schemeClr val="tx1"/>
                </a:solidFill>
                <a:latin typeface="Times" panose="02020603050405020304" pitchFamily="18" charset="0"/>
              </a:defRPr>
            </a:lvl9pPr>
          </a:lstStyle>
          <a:p>
            <a:pPr algn="ctr">
              <a:spcBef>
                <a:spcPct val="20000"/>
              </a:spcBef>
            </a:pPr>
            <a:r>
              <a:rPr lang="en-US" altLang="en-US" sz="4628" b="1" dirty="0" smtClean="0">
                <a:latin typeface="Arial" panose="020B0604020202020204" pitchFamily="34" charset="0"/>
              </a:rPr>
              <a:t>Author’s Name/s Goes Here, Author’s Name/s Goes Here, Author’s Name/s Goes Here</a:t>
            </a:r>
          </a:p>
          <a:p>
            <a:pPr algn="ctr">
              <a:spcBef>
                <a:spcPct val="20000"/>
              </a:spcBef>
            </a:pPr>
            <a:r>
              <a:rPr lang="en-US" altLang="en-US" sz="4114" dirty="0" smtClean="0">
                <a:latin typeface="Arial" panose="020B0604020202020204" pitchFamily="34" charset="0"/>
              </a:rPr>
              <a:t>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 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 Address/</a:t>
            </a:r>
            <a:r>
              <a:rPr lang="en-US" altLang="en-US" sz="4114" dirty="0" err="1" smtClean="0">
                <a:latin typeface="Arial" panose="020B0604020202020204" pitchFamily="34" charset="0"/>
              </a:rPr>
              <a:t>es</a:t>
            </a:r>
            <a:r>
              <a:rPr lang="en-US" altLang="en-US" sz="4114" dirty="0" smtClean="0">
                <a:latin typeface="Arial" panose="020B0604020202020204" pitchFamily="34" charset="0"/>
              </a:rPr>
              <a:t> Goes Here</a:t>
            </a:r>
            <a:endParaRPr lang="en-US" altLang="en-US" sz="4114" dirty="0">
              <a:latin typeface="Arial" panose="020B0604020202020204" pitchFamily="34" charset="0"/>
            </a:endParaRPr>
          </a:p>
        </p:txBody>
      </p:sp>
      <p:sp>
        <p:nvSpPr>
          <p:cNvPr id="2154" name="Rectangle 106"/>
          <p:cNvSpPr>
            <a:spLocks noChangeArrowheads="1"/>
          </p:cNvSpPr>
          <p:nvPr/>
        </p:nvSpPr>
        <p:spPr bwMode="auto">
          <a:xfrm>
            <a:off x="838200" y="7980590"/>
            <a:ext cx="11921219" cy="5954486"/>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Abstract:</a:t>
            </a:r>
            <a:endParaRPr lang="en-US" altLang="en-US" sz="3343" dirty="0" smtClean="0">
              <a:solidFill>
                <a:srgbClr val="A50021"/>
              </a:solidFill>
              <a:latin typeface="Arial" panose="020B0604020202020204" pitchFamily="34" charset="0"/>
            </a:endParaRPr>
          </a:p>
          <a:p>
            <a:pPr>
              <a:spcBef>
                <a:spcPct val="50000"/>
              </a:spcBef>
            </a:pPr>
            <a:r>
              <a:rPr lang="en-US" altLang="en-US" sz="2314" dirty="0" smtClean="0">
                <a:latin typeface="Arial" panose="020B0604020202020204" pitchFamily="34" charset="0"/>
              </a:rPr>
              <a:t>First…</a:t>
            </a:r>
          </a:p>
          <a:p>
            <a:pPr>
              <a:spcBef>
                <a:spcPct val="50000"/>
              </a:spcBef>
            </a:pPr>
            <a:r>
              <a:rPr lang="en-US" altLang="en-US" sz="2314" dirty="0" smtClean="0">
                <a:latin typeface="Arial" panose="020B0604020202020204" pitchFamily="34" charset="0"/>
              </a:rPr>
              <a:t>Check with conference organizers on their specifications of size and orientation before you start your poster, e.g. maximum poster size; landscape, portrait or square.</a:t>
            </a:r>
          </a:p>
          <a:p>
            <a:pPr>
              <a:spcBef>
                <a:spcPct val="50000"/>
              </a:spcBef>
            </a:pPr>
            <a:r>
              <a:rPr lang="en-US" altLang="en-US" sz="2314" dirty="0" smtClean="0">
                <a:latin typeface="Arial" panose="020B0604020202020204" pitchFamily="34" charset="0"/>
              </a:rPr>
              <a:t>The page size of this poster template is 42” wide by 36” tall. If you’d like to change these dimensions do it BEFORE you design your poster by going to ‘Design -&gt; Slide Size -&gt; input your desired size’</a:t>
            </a:r>
          </a:p>
          <a:p>
            <a:pPr>
              <a:spcBef>
                <a:spcPct val="50000"/>
              </a:spcBef>
            </a:pPr>
            <a:r>
              <a:rPr lang="en-US" altLang="en-US" sz="2314" dirty="0" smtClean="0">
                <a:latin typeface="Arial" panose="020B0604020202020204" pitchFamily="34" charset="0"/>
              </a:rPr>
              <a:t>Bear in mind you do not need to fill up the whole space allocated by some conference organizers (e.g. 8’ x 4’ in the USA). Do not make your poster bigger than necessary just to fill that given size.</a:t>
            </a:r>
            <a:endParaRPr lang="en-US" altLang="en-US" sz="2314" dirty="0">
              <a:latin typeface="Arial" panose="020B0604020202020204" pitchFamily="34" charset="0"/>
            </a:endParaRPr>
          </a:p>
        </p:txBody>
      </p:sp>
      <p:sp>
        <p:nvSpPr>
          <p:cNvPr id="2160" name="Text Box 112"/>
          <p:cNvSpPr txBox="1">
            <a:spLocks noChangeArrowheads="1"/>
          </p:cNvSpPr>
          <p:nvPr/>
        </p:nvSpPr>
        <p:spPr bwMode="auto">
          <a:xfrm>
            <a:off x="838200" y="14657614"/>
            <a:ext cx="11921219" cy="662531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1016000">
              <a:defRPr sz="2400">
                <a:solidFill>
                  <a:schemeClr val="tx1"/>
                </a:solidFill>
                <a:latin typeface="Times" panose="02020603050405020304" pitchFamily="18" charset="0"/>
              </a:defRPr>
            </a:lvl1pPr>
            <a:lvl2pPr marL="508000" defTabSz="1016000">
              <a:defRPr sz="2400">
                <a:solidFill>
                  <a:schemeClr val="tx1"/>
                </a:solidFill>
                <a:latin typeface="Times" panose="02020603050405020304" pitchFamily="18" charset="0"/>
              </a:defRPr>
            </a:lvl2pPr>
            <a:lvl3pPr marL="1016000" defTabSz="1016000">
              <a:defRPr sz="2400">
                <a:solidFill>
                  <a:schemeClr val="tx1"/>
                </a:solidFill>
                <a:latin typeface="Times" panose="02020603050405020304" pitchFamily="18" charset="0"/>
              </a:defRPr>
            </a:lvl3pPr>
            <a:lvl4pPr marL="1524000" defTabSz="1016000">
              <a:defRPr sz="2400">
                <a:solidFill>
                  <a:schemeClr val="tx1"/>
                </a:solidFill>
                <a:latin typeface="Times" panose="02020603050405020304" pitchFamily="18" charset="0"/>
              </a:defRPr>
            </a:lvl4pPr>
            <a:lvl5pPr marL="2032000" defTabSz="1016000">
              <a:defRPr sz="2400">
                <a:solidFill>
                  <a:schemeClr val="tx1"/>
                </a:solidFill>
                <a:latin typeface="Times" panose="02020603050405020304" pitchFamily="18" charset="0"/>
              </a:defRPr>
            </a:lvl5pPr>
            <a:lvl6pPr marL="2489200" defTabSz="1016000" eaLnBrk="0" fontAlgn="base" hangingPunct="0">
              <a:spcBef>
                <a:spcPct val="0"/>
              </a:spcBef>
              <a:spcAft>
                <a:spcPct val="0"/>
              </a:spcAft>
              <a:defRPr sz="2400">
                <a:solidFill>
                  <a:schemeClr val="tx1"/>
                </a:solidFill>
                <a:latin typeface="Times" panose="02020603050405020304" pitchFamily="18" charset="0"/>
              </a:defRPr>
            </a:lvl6pPr>
            <a:lvl7pPr marL="2946400" defTabSz="1016000" eaLnBrk="0" fontAlgn="base" hangingPunct="0">
              <a:spcBef>
                <a:spcPct val="0"/>
              </a:spcBef>
              <a:spcAft>
                <a:spcPct val="0"/>
              </a:spcAft>
              <a:defRPr sz="2400">
                <a:solidFill>
                  <a:schemeClr val="tx1"/>
                </a:solidFill>
                <a:latin typeface="Times" panose="02020603050405020304" pitchFamily="18" charset="0"/>
              </a:defRPr>
            </a:lvl7pPr>
            <a:lvl8pPr marL="3403600" defTabSz="1016000" eaLnBrk="0" fontAlgn="base" hangingPunct="0">
              <a:spcBef>
                <a:spcPct val="0"/>
              </a:spcBef>
              <a:spcAft>
                <a:spcPct val="0"/>
              </a:spcAft>
              <a:defRPr sz="2400">
                <a:solidFill>
                  <a:schemeClr val="tx1"/>
                </a:solidFill>
                <a:latin typeface="Times" panose="02020603050405020304" pitchFamily="18" charset="0"/>
              </a:defRPr>
            </a:lvl8pPr>
            <a:lvl9pPr marL="3860800" defTabSz="1016000"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Introduction:</a:t>
            </a:r>
          </a:p>
          <a:p>
            <a:pPr>
              <a:spcBef>
                <a:spcPct val="20000"/>
              </a:spcBef>
            </a:pPr>
            <a:r>
              <a:rPr lang="en-US" altLang="en-US" sz="2314" dirty="0" smtClean="0">
                <a:latin typeface="Arial" panose="020B0604020202020204" pitchFamily="34" charset="0"/>
              </a:rPr>
              <a:t>How to use this poster template:</a:t>
            </a:r>
          </a:p>
          <a:p>
            <a:pPr>
              <a:spcBef>
                <a:spcPct val="40000"/>
              </a:spcBef>
            </a:pPr>
            <a:r>
              <a:rPr lang="en-US" altLang="en-US" sz="2314" dirty="0" smtClean="0">
                <a:latin typeface="Arial" panose="020B0604020202020204" pitchFamily="34" charset="0"/>
              </a:rPr>
              <a:t>Simply highlight this text and replace it by typing in your own text, or copy and paste your text from a MS Word document or a PowerPoint slide presentation. </a:t>
            </a:r>
          </a:p>
          <a:p>
            <a:pPr>
              <a:spcBef>
                <a:spcPct val="40000"/>
              </a:spcBef>
            </a:pPr>
            <a:r>
              <a:rPr lang="en-US" altLang="en-US" sz="2314" dirty="0" smtClean="0">
                <a:latin typeface="Arial" panose="020B0604020202020204" pitchFamily="34" charset="0"/>
              </a:rPr>
              <a:t>The body text / font size should be between 24 and 32 points. Arial, Helvetica or equivalent. </a:t>
            </a:r>
          </a:p>
          <a:p>
            <a:pPr>
              <a:spcBef>
                <a:spcPct val="40000"/>
              </a:spcBef>
            </a:pPr>
            <a:r>
              <a:rPr lang="en-US" altLang="en-US" sz="2314" dirty="0" smtClean="0">
                <a:latin typeface="Arial" panose="020B0604020202020204" pitchFamily="34" charset="0"/>
              </a:rPr>
              <a:t>Keep body text left-aligned, do </a:t>
            </a:r>
            <a:r>
              <a:rPr lang="en-US" altLang="en-US" sz="2314" b="1" dirty="0" smtClean="0">
                <a:latin typeface="Arial" panose="020B0604020202020204" pitchFamily="34" charset="0"/>
              </a:rPr>
              <a:t>not</a:t>
            </a:r>
            <a:r>
              <a:rPr lang="en-US" altLang="en-US" sz="2314" dirty="0" smtClean="0">
                <a:latin typeface="Arial" panose="020B0604020202020204" pitchFamily="34" charset="0"/>
              </a:rPr>
              <a:t> justify text.</a:t>
            </a:r>
          </a:p>
          <a:p>
            <a:pPr>
              <a:spcBef>
                <a:spcPct val="40000"/>
              </a:spcBef>
            </a:pPr>
            <a:r>
              <a:rPr lang="en-US" altLang="en-US" sz="2314" dirty="0" smtClean="0">
                <a:latin typeface="Arial" panose="020B0604020202020204" pitchFamily="34" charset="0"/>
              </a:rPr>
              <a:t>The color of the text, title and poster background can be changed to the color of your choice.</a:t>
            </a:r>
            <a:endParaRPr lang="en-US" altLang="en-US" sz="2314" dirty="0">
              <a:latin typeface="Arial" panose="020B0604020202020204" pitchFamily="34" charset="0"/>
            </a:endParaRPr>
          </a:p>
        </p:txBody>
      </p:sp>
      <p:sp>
        <p:nvSpPr>
          <p:cNvPr id="2157" name="Rectangle 109"/>
          <p:cNvSpPr>
            <a:spLocks noChangeArrowheads="1"/>
          </p:cNvSpPr>
          <p:nvPr/>
        </p:nvSpPr>
        <p:spPr bwMode="auto">
          <a:xfrm>
            <a:off x="838200" y="22043572"/>
            <a:ext cx="11921219" cy="988150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marL="369888" indent="-369888" defTabSz="887413">
              <a:defRPr sz="2400">
                <a:solidFill>
                  <a:schemeClr val="tx1"/>
                </a:solidFill>
                <a:latin typeface="Times" panose="02020603050405020304" pitchFamily="18" charset="0"/>
              </a:defRPr>
            </a:lvl1pPr>
            <a:lvl2pPr marL="554038"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Methods:</a:t>
            </a:r>
            <a:endParaRPr lang="en-US" altLang="en-US" sz="3343" dirty="0" smtClean="0">
              <a:solidFill>
                <a:srgbClr val="A50021"/>
              </a:solidFill>
              <a:latin typeface="Arial" panose="020B0604020202020204" pitchFamily="34" charset="0"/>
            </a:endParaRPr>
          </a:p>
          <a:p>
            <a:pPr>
              <a:spcBef>
                <a:spcPct val="50000"/>
              </a:spcBef>
              <a:buSzPct val="60000"/>
              <a:buFont typeface="Monotype Sorts" charset="2"/>
              <a:buNone/>
            </a:pPr>
            <a:r>
              <a:rPr lang="en-US" altLang="en-US" sz="2314" dirty="0" smtClean="0">
                <a:latin typeface="Arial" panose="020B0604020202020204" pitchFamily="34" charset="0"/>
              </a:rPr>
              <a:t>Tips for making a successful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Re-write your paper into poster format, i.e.</a:t>
            </a:r>
            <a:br>
              <a:rPr lang="en-US" altLang="en-US" sz="2314" dirty="0" smtClean="0">
                <a:latin typeface="Arial" panose="020B0604020202020204" pitchFamily="34" charset="0"/>
              </a:rPr>
            </a:br>
            <a:r>
              <a:rPr lang="en-US" altLang="en-US" sz="2314" dirty="0" smtClean="0">
                <a:latin typeface="Arial" panose="020B0604020202020204" pitchFamily="34" charset="0"/>
              </a:rPr>
              <a:t>Simplify everything, avoid data overkill.</a:t>
            </a:r>
          </a:p>
          <a:p>
            <a:pPr>
              <a:spcBef>
                <a:spcPct val="50000"/>
              </a:spcBef>
              <a:buFont typeface="Wingdings" panose="05000000000000000000" pitchFamily="2" charset="2"/>
              <a:buChar char="§"/>
            </a:pPr>
            <a:r>
              <a:rPr lang="en-US" altLang="en-US" sz="2314" dirty="0" smtClean="0">
                <a:latin typeface="Arial" panose="020B0604020202020204" pitchFamily="34" charset="0"/>
              </a:rPr>
              <a:t>Headings of more than 6 words should be in upper and lower case, not all capitals.</a:t>
            </a:r>
          </a:p>
          <a:p>
            <a:pPr>
              <a:spcBef>
                <a:spcPct val="50000"/>
              </a:spcBef>
              <a:buFont typeface="Wingdings" panose="05000000000000000000" pitchFamily="2" charset="2"/>
              <a:buChar char="§"/>
            </a:pPr>
            <a:r>
              <a:rPr lang="en-US" altLang="en-US" sz="2314" dirty="0" smtClean="0">
                <a:latin typeface="Arial" panose="020B0604020202020204" pitchFamily="34" charset="0"/>
              </a:rPr>
              <a:t>Never do whole sentences in capitals or underline to stress your point, use </a:t>
            </a:r>
            <a:r>
              <a:rPr lang="en-US" altLang="en-US" sz="2314" b="1" dirty="0" smtClean="0">
                <a:latin typeface="Arial" panose="020B0604020202020204" pitchFamily="34" charset="0"/>
              </a:rPr>
              <a:t>bold</a:t>
            </a:r>
            <a:r>
              <a:rPr lang="en-US" altLang="en-US" sz="2314" dirty="0" smtClean="0">
                <a:latin typeface="Arial" panose="020B0604020202020204" pitchFamily="34" charset="0"/>
              </a:rPr>
              <a:t> characters instead.</a:t>
            </a:r>
          </a:p>
          <a:p>
            <a:pPr>
              <a:spcBef>
                <a:spcPct val="50000"/>
              </a:spcBef>
              <a:buFont typeface="Wingdings" panose="05000000000000000000" pitchFamily="2" charset="2"/>
              <a:buChar char="§"/>
            </a:pPr>
            <a:r>
              <a:rPr lang="en-US" altLang="en-US" sz="2314" dirty="0" smtClean="0">
                <a:latin typeface="Arial" panose="020B0604020202020204" pitchFamily="34" charset="0"/>
              </a:rPr>
              <a:t>When laying out your poster leave breathing space around you text. Don’t overcrowd your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Try using photographs or colored graphs. With colored graphs, stick to 2D representations and choose a color scheme that complements your poster.</a:t>
            </a:r>
          </a:p>
          <a:p>
            <a:pPr>
              <a:spcBef>
                <a:spcPct val="50000"/>
              </a:spcBef>
              <a:buFont typeface="Wingdings" panose="05000000000000000000" pitchFamily="2" charset="2"/>
              <a:buChar char="§"/>
            </a:pPr>
            <a:r>
              <a:rPr lang="en-US" altLang="en-US" sz="2314" dirty="0" smtClean="0">
                <a:latin typeface="Arial" panose="020B0604020202020204" pitchFamily="34" charset="0"/>
              </a:rPr>
              <a:t> Avoid long numerical tables.</a:t>
            </a:r>
          </a:p>
          <a:p>
            <a:pPr>
              <a:spcBef>
                <a:spcPct val="50000"/>
              </a:spcBef>
              <a:buFont typeface="Wingdings" panose="05000000000000000000" pitchFamily="2" charset="2"/>
              <a:buChar char="§"/>
            </a:pPr>
            <a:r>
              <a:rPr lang="en-US" altLang="en-US" sz="2314" dirty="0" smtClean="0">
                <a:latin typeface="Arial" panose="020B0604020202020204" pitchFamily="34" charset="0"/>
              </a:rPr>
              <a:t>Spell check and get someone else to proof-read.</a:t>
            </a:r>
            <a:endParaRPr lang="en-US" altLang="en-US" sz="2314" dirty="0">
              <a:latin typeface="Arial" panose="020B0604020202020204" pitchFamily="34" charset="0"/>
            </a:endParaRPr>
          </a:p>
        </p:txBody>
      </p:sp>
      <p:sp>
        <p:nvSpPr>
          <p:cNvPr id="2156" name="Rectangle 108"/>
          <p:cNvSpPr>
            <a:spLocks noChangeArrowheads="1"/>
          </p:cNvSpPr>
          <p:nvPr/>
        </p:nvSpPr>
        <p:spPr bwMode="auto">
          <a:xfrm>
            <a:off x="13566321" y="7980590"/>
            <a:ext cx="11283043" cy="2394448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Results:</a:t>
            </a:r>
            <a:endParaRPr lang="en-US" altLang="en-US" sz="3343" dirty="0" smtClean="0">
              <a:solidFill>
                <a:srgbClr val="A50021"/>
              </a:solidFill>
              <a:latin typeface="Arial" panose="020B0604020202020204" pitchFamily="34" charset="0"/>
            </a:endParaRPr>
          </a:p>
          <a:p>
            <a:pPr>
              <a:spcBef>
                <a:spcPct val="50000"/>
              </a:spcBef>
            </a:pPr>
            <a:r>
              <a:rPr lang="en-US" altLang="en-US" sz="2314" dirty="0" smtClean="0">
                <a:latin typeface="Arial" panose="020B0604020202020204" pitchFamily="34" charset="0"/>
              </a:rPr>
              <a:t>Importing / inserting files:</a:t>
            </a:r>
          </a:p>
          <a:p>
            <a:pPr>
              <a:spcBef>
                <a:spcPct val="50000"/>
              </a:spcBef>
            </a:pPr>
            <a:r>
              <a:rPr lang="en-US" altLang="en-US" sz="2314" dirty="0" smtClean="0">
                <a:latin typeface="Arial" panose="020B0604020202020204" pitchFamily="34" charset="0"/>
              </a:rPr>
              <a:t>Images such as photographs, graphs, diagrams, logos, etc., can be added to the poster.</a:t>
            </a:r>
          </a:p>
          <a:p>
            <a:pPr>
              <a:spcBef>
                <a:spcPct val="50000"/>
              </a:spcBef>
            </a:pPr>
            <a:r>
              <a:rPr lang="en-US" altLang="en-US" sz="2314" dirty="0" smtClean="0">
                <a:latin typeface="Arial" panose="020B0604020202020204" pitchFamily="34" charset="0"/>
              </a:rPr>
              <a:t>To insert scanned images into your poster, go through the menus as follows: Insert -&gt; Picture -&gt; From File… then find the file on your computer, select it, and press OK.</a:t>
            </a:r>
          </a:p>
          <a:p>
            <a:pPr>
              <a:spcBef>
                <a:spcPct val="50000"/>
              </a:spcBef>
            </a:pPr>
            <a:r>
              <a:rPr lang="en-US" altLang="en-US" sz="2314" dirty="0" smtClean="0">
                <a:latin typeface="Arial" panose="020B0604020202020204" pitchFamily="34" charset="0"/>
              </a:rPr>
              <a:t>The best type of image files to insert are JPEG or TIFF, JPEG is the preferred format.</a:t>
            </a:r>
          </a:p>
          <a:p>
            <a:pPr>
              <a:spcBef>
                <a:spcPct val="50000"/>
              </a:spcBef>
            </a:pPr>
            <a:r>
              <a:rPr lang="en-US" altLang="en-US" sz="2314" b="1" dirty="0" smtClean="0">
                <a:latin typeface="Arial" panose="020B0604020202020204" pitchFamily="34" charset="0"/>
              </a:rPr>
              <a:t>Be aware</a:t>
            </a:r>
            <a:r>
              <a:rPr lang="en-US" altLang="en-US" sz="2314" dirty="0" smtClean="0">
                <a:latin typeface="Arial" panose="020B0604020202020204" pitchFamily="34" charset="0"/>
              </a:rPr>
              <a:t> of the image size you are importing. </a:t>
            </a:r>
          </a:p>
          <a:p>
            <a:pPr>
              <a:spcBef>
                <a:spcPct val="50000"/>
              </a:spcBef>
            </a:pPr>
            <a:r>
              <a:rPr lang="en-US" altLang="en-US" sz="2314" dirty="0" smtClean="0">
                <a:latin typeface="Arial" panose="020B0604020202020204" pitchFamily="34" charset="0"/>
              </a:rPr>
              <a:t>Do </a:t>
            </a:r>
            <a:r>
              <a:rPr lang="en-US" altLang="en-US" sz="2314" b="1" dirty="0" smtClean="0">
                <a:latin typeface="Arial" panose="020B0604020202020204" pitchFamily="34" charset="0"/>
              </a:rPr>
              <a:t>not </a:t>
            </a:r>
            <a:r>
              <a:rPr lang="en-US" altLang="en-US" sz="2314" dirty="0" smtClean="0">
                <a:latin typeface="Arial" panose="020B0604020202020204" pitchFamily="34" charset="0"/>
              </a:rPr>
              <a:t>use images from the web.</a:t>
            </a: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Notes </a:t>
            </a:r>
            <a:r>
              <a:rPr lang="en-US" altLang="en-US" sz="2314" smtClean="0">
                <a:latin typeface="Arial" panose="020B0604020202020204" pitchFamily="34" charset="0"/>
              </a:rPr>
              <a:t>about graphs:</a:t>
            </a: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For simple graphs use MS Excel, or do the graph directly in PowerPoint.</a:t>
            </a:r>
          </a:p>
          <a:p>
            <a:pPr>
              <a:spcBef>
                <a:spcPct val="50000"/>
              </a:spcBef>
            </a:pPr>
            <a:r>
              <a:rPr lang="en-US" altLang="en-US" sz="2314" dirty="0" smtClean="0">
                <a:latin typeface="Arial" panose="020B0604020202020204" pitchFamily="34" charset="0"/>
              </a:rPr>
              <a:t>Graphs done in a scientific graphing programs (e.g. Sigma Plot, Prism, SPSS, </a:t>
            </a:r>
            <a:r>
              <a:rPr lang="en-US" altLang="en-US" sz="2314" dirty="0" err="1" smtClean="0">
                <a:latin typeface="Arial" panose="020B0604020202020204" pitchFamily="34" charset="0"/>
              </a:rPr>
              <a:t>Statistica</a:t>
            </a:r>
            <a:r>
              <a:rPr lang="en-US" altLang="en-US" sz="2314" dirty="0" smtClean="0">
                <a:latin typeface="Arial" panose="020B0604020202020204" pitchFamily="34" charset="0"/>
              </a:rPr>
              <a:t>) should be saved as JPEG or TIFF if possible. </a:t>
            </a:r>
            <a:endParaRPr lang="en-US" altLang="en-US" sz="2314" dirty="0">
              <a:latin typeface="Arial" panose="020B0604020202020204" pitchFamily="34" charset="0"/>
            </a:endParaRPr>
          </a:p>
        </p:txBody>
      </p:sp>
      <p:sp>
        <p:nvSpPr>
          <p:cNvPr id="2165" name="Rectangle 117" descr="sample image"/>
          <p:cNvSpPr>
            <a:spLocks noChangeArrowheads="1"/>
          </p:cNvSpPr>
          <p:nvPr/>
        </p:nvSpPr>
        <p:spPr bwMode="auto">
          <a:xfrm>
            <a:off x="13929633" y="17898836"/>
            <a:ext cx="6154510" cy="3827690"/>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6" name="Text Box 118"/>
          <p:cNvSpPr txBox="1">
            <a:spLocks noChangeArrowheads="1"/>
          </p:cNvSpPr>
          <p:nvPr/>
        </p:nvSpPr>
        <p:spPr bwMode="auto">
          <a:xfrm>
            <a:off x="20216132" y="17809029"/>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28" i="1" dirty="0" smtClean="0">
                <a:latin typeface="Times New Roman" panose="02020603050405020304" pitchFamily="18" charset="0"/>
              </a:rPr>
              <a:t>Captions to be set in Times or Times New Roman or equivalent, italic, between 18 and 24 points. </a:t>
            </a:r>
          </a:p>
          <a:p>
            <a:r>
              <a:rPr lang="en-US" altLang="en-US" sz="1628" i="1" dirty="0" smtClean="0">
                <a:latin typeface="Times New Roman" panose="02020603050405020304" pitchFamily="18" charset="0"/>
              </a:rPr>
              <a:t>Left aligned if it refers to a figure on its left. Caption starts right at the top edge of the picture (graph or photo).</a:t>
            </a:r>
            <a:endParaRPr lang="en-US" altLang="en-US" sz="1628" i="1" dirty="0">
              <a:latin typeface="Times New Roman" panose="02020603050405020304" pitchFamily="18" charset="0"/>
            </a:endParaRPr>
          </a:p>
        </p:txBody>
      </p:sp>
      <p:sp>
        <p:nvSpPr>
          <p:cNvPr id="2162" name="Rectangle 114" descr="sample image"/>
          <p:cNvSpPr>
            <a:spLocks noChangeArrowheads="1"/>
          </p:cNvSpPr>
          <p:nvPr/>
        </p:nvSpPr>
        <p:spPr bwMode="auto">
          <a:xfrm>
            <a:off x="18343790" y="22250400"/>
            <a:ext cx="6155871" cy="3827690"/>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1" name="Text Box 113"/>
          <p:cNvSpPr txBox="1">
            <a:spLocks noChangeArrowheads="1"/>
          </p:cNvSpPr>
          <p:nvPr/>
        </p:nvSpPr>
        <p:spPr bwMode="auto">
          <a:xfrm>
            <a:off x="14869886" y="22106165"/>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628" i="1" dirty="0" smtClean="0">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endParaRPr lang="en-US" altLang="en-US" sz="1628" i="1" dirty="0">
              <a:latin typeface="Times New Roman" panose="02020603050405020304" pitchFamily="18" charset="0"/>
            </a:endParaRPr>
          </a:p>
        </p:txBody>
      </p:sp>
      <p:sp>
        <p:nvSpPr>
          <p:cNvPr id="2163" name="Rectangle 115" descr="sample image"/>
          <p:cNvSpPr>
            <a:spLocks noChangeArrowheads="1"/>
          </p:cNvSpPr>
          <p:nvPr/>
        </p:nvSpPr>
        <p:spPr bwMode="auto">
          <a:xfrm>
            <a:off x="13929632" y="26667279"/>
            <a:ext cx="10570029" cy="4195083"/>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4" name="Text Box 116"/>
          <p:cNvSpPr txBox="1">
            <a:spLocks noChangeArrowheads="1"/>
          </p:cNvSpPr>
          <p:nvPr/>
        </p:nvSpPr>
        <p:spPr bwMode="auto">
          <a:xfrm>
            <a:off x="13929632" y="30961693"/>
            <a:ext cx="10570029" cy="57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8005" rIns="0" bIns="38005">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1628" i="1" dirty="0" smtClean="0">
                <a:latin typeface="Times New Roman" panose="02020603050405020304" pitchFamily="18" charset="0"/>
              </a:rPr>
              <a:t>Captions to be set in Times or Times New Roman or equivalent, italic, 18 to 24 points, to the length of the column in case a figure takes more than 2/3 of column width.</a:t>
            </a:r>
            <a:endParaRPr lang="en-US" altLang="en-US" sz="1628" i="1" dirty="0">
              <a:latin typeface="Times New Roman" panose="02020603050405020304" pitchFamily="18" charset="0"/>
            </a:endParaRPr>
          </a:p>
        </p:txBody>
      </p:sp>
      <p:sp>
        <p:nvSpPr>
          <p:cNvPr id="2158" name="Rectangle 110"/>
          <p:cNvSpPr>
            <a:spLocks noChangeArrowheads="1"/>
          </p:cNvSpPr>
          <p:nvPr/>
        </p:nvSpPr>
        <p:spPr bwMode="auto">
          <a:xfrm>
            <a:off x="25595036" y="7980590"/>
            <a:ext cx="11666764" cy="1342888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2314" smtClean="0">
                <a:latin typeface="Arial" panose="020B0604020202020204" pitchFamily="34" charset="0"/>
              </a:rPr>
              <a:t>Printing:</a:t>
            </a: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Once you have completed your poster, export it as PDF by going to File </a:t>
            </a:r>
            <a:r>
              <a:rPr lang="en-US" altLang="en-US" sz="2314" dirty="0" smtClean="0">
                <a:latin typeface="Arial" panose="020B0604020202020204" pitchFamily="34" charset="0"/>
              </a:rPr>
              <a:t>-&gt; </a:t>
            </a:r>
            <a:r>
              <a:rPr lang="en-US" altLang="en-US" sz="2314" dirty="0" smtClean="0">
                <a:latin typeface="Arial" panose="020B0604020202020204" pitchFamily="34" charset="0"/>
              </a:rPr>
              <a:t>Save As </a:t>
            </a:r>
            <a:r>
              <a:rPr lang="en-US" altLang="en-US" sz="2314" dirty="0" smtClean="0">
                <a:latin typeface="Arial" panose="020B0604020202020204" pitchFamily="34" charset="0"/>
              </a:rPr>
              <a:t>-&gt; </a:t>
            </a:r>
            <a:r>
              <a:rPr lang="en-US" altLang="en-US" sz="2314" dirty="0" smtClean="0">
                <a:latin typeface="Arial" panose="020B0604020202020204" pitchFamily="34" charset="0"/>
              </a:rPr>
              <a:t>PDF. Then upload it at </a:t>
            </a:r>
            <a:r>
              <a:rPr lang="en-US" altLang="en-US" sz="2314" dirty="0" smtClean="0">
                <a:latin typeface="Arial" panose="020B0604020202020204" pitchFamily="34" charset="0"/>
                <a:hlinkClick r:id="rId4"/>
              </a:rPr>
              <a:t>www.csulb.edu/cnsm/posters</a:t>
            </a:r>
            <a:r>
              <a:rPr lang="en-US" altLang="en-US" sz="2314" dirty="0" smtClean="0">
                <a:latin typeface="Arial" panose="020B0604020202020204" pitchFamily="34" charset="0"/>
              </a:rPr>
              <a:t> and we will then confirm final pricing with you and let you know when you can pick up and pay for your poster.</a:t>
            </a:r>
          </a:p>
          <a:p>
            <a:pPr>
              <a:spcBef>
                <a:spcPct val="50000"/>
              </a:spcBef>
            </a:pPr>
            <a:r>
              <a:rPr lang="en-US" altLang="en-US" sz="2314" dirty="0" smtClean="0">
                <a:latin typeface="Arial" panose="020B0604020202020204" pitchFamily="34" charset="0"/>
              </a:rPr>
              <a:t>Note: Do not leave your poster until the last minute. Allow at least 2 business days before you need to use it. </a:t>
            </a:r>
          </a:p>
          <a:p>
            <a:pPr>
              <a:spcBef>
                <a:spcPct val="50000"/>
              </a:spcBef>
            </a:pPr>
            <a:r>
              <a:rPr lang="en-US" altLang="en-US" sz="2314" dirty="0" smtClean="0">
                <a:latin typeface="Arial" panose="020B0604020202020204" pitchFamily="34" charset="0"/>
              </a:rPr>
              <a:t>Simply highlight this text and replace.</a:t>
            </a: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Cost:</a:t>
            </a:r>
          </a:p>
          <a:p>
            <a:pPr>
              <a:spcBef>
                <a:spcPct val="50000"/>
              </a:spcBef>
            </a:pPr>
            <a:r>
              <a:rPr lang="en-US" altLang="en-US" sz="2314" dirty="0" smtClean="0">
                <a:solidFill>
                  <a:srgbClr val="000000"/>
                </a:solidFill>
                <a:latin typeface="Arial" panose="020B0604020202020204" pitchFamily="34" charset="0"/>
                <a:cs typeface="Arial" panose="020B0604020202020204" pitchFamily="34" charset="0"/>
              </a:rPr>
              <a:t>For poster-printing charges correlate the dimensions of your poster with our pricing list online.</a:t>
            </a:r>
            <a:endParaRPr lang="en-US" altLang="en-US" sz="2314" dirty="0">
              <a:solidFill>
                <a:srgbClr val="000000"/>
              </a:solidFill>
              <a:latin typeface="Arial" panose="020B0604020202020204" pitchFamily="34" charset="0"/>
              <a:cs typeface="Arial" panose="020B0604020202020204" pitchFamily="34" charset="0"/>
            </a:endParaRPr>
          </a:p>
        </p:txBody>
      </p:sp>
      <p:sp>
        <p:nvSpPr>
          <p:cNvPr id="2169" name="Rectangle 121" descr="sample image"/>
          <p:cNvSpPr>
            <a:spLocks noChangeArrowheads="1"/>
          </p:cNvSpPr>
          <p:nvPr/>
        </p:nvSpPr>
        <p:spPr bwMode="auto">
          <a:xfrm>
            <a:off x="25947462" y="13707836"/>
            <a:ext cx="4923064" cy="3167743"/>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70" name="Text Box 122"/>
          <p:cNvSpPr txBox="1">
            <a:spLocks noChangeArrowheads="1"/>
          </p:cNvSpPr>
          <p:nvPr/>
        </p:nvSpPr>
        <p:spPr bwMode="auto">
          <a:xfrm>
            <a:off x="31002514" y="13618029"/>
            <a:ext cx="3331029"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r>
              <a:rPr lang="en-US" altLang="en-US" sz="1628" i="1" dirty="0" smtClean="0">
                <a:latin typeface="Times New Roman" panose="02020603050405020304" pitchFamily="18" charset="0"/>
              </a:rPr>
              <a:t>Captions to be set in Times or Times New Roman or equivalent, italic, between 18 and 24 points. </a:t>
            </a:r>
          </a:p>
          <a:p>
            <a:r>
              <a:rPr lang="en-US" altLang="en-US" sz="1628" i="1" dirty="0" smtClean="0">
                <a:latin typeface="Times New Roman" panose="02020603050405020304" pitchFamily="18" charset="0"/>
              </a:rPr>
              <a:t>Left aligned if it refers to a figure on its left. Caption starts right at the top edge of the picture (graph or photo).</a:t>
            </a:r>
            <a:endParaRPr lang="en-US" altLang="en-US" sz="1628" i="1" dirty="0">
              <a:latin typeface="Times New Roman" panose="02020603050405020304" pitchFamily="18" charset="0"/>
            </a:endParaRPr>
          </a:p>
        </p:txBody>
      </p:sp>
      <p:sp>
        <p:nvSpPr>
          <p:cNvPr id="2168" name="Rectangle 120" descr="sample image"/>
          <p:cNvSpPr>
            <a:spLocks noChangeArrowheads="1"/>
          </p:cNvSpPr>
          <p:nvPr/>
        </p:nvSpPr>
        <p:spPr bwMode="auto">
          <a:xfrm>
            <a:off x="31591705" y="17609004"/>
            <a:ext cx="4923064" cy="3167743"/>
          </a:xfrm>
          <a:prstGeom prst="rect">
            <a:avLst/>
          </a:prstGeom>
          <a:solidFill>
            <a:srgbClr val="EEEEE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783" dirty="0"/>
          </a:p>
        </p:txBody>
      </p:sp>
      <p:sp>
        <p:nvSpPr>
          <p:cNvPr id="2167" name="Text Box 119"/>
          <p:cNvSpPr txBox="1">
            <a:spLocks noChangeArrowheads="1"/>
          </p:cNvSpPr>
          <p:nvPr/>
        </p:nvSpPr>
        <p:spPr bwMode="auto">
          <a:xfrm>
            <a:off x="28117801" y="17482458"/>
            <a:ext cx="3329668" cy="2055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626" tIns="149626" rIns="149626" bIns="149626">
            <a:spAutoFit/>
          </a:bodyP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r"/>
            <a:r>
              <a:rPr lang="en-US" altLang="en-US" sz="1628" i="1" dirty="0" smtClean="0">
                <a:latin typeface="Times New Roman" panose="02020603050405020304" pitchFamily="18" charset="0"/>
              </a:rPr>
              <a:t>Captions to be set in Times or Times New Roman or equivalent, italic, between 18 and 24 points. Right aligned if it refers to a figure on its right. Caption starts right at the top edge of the picture (graph or photo).</a:t>
            </a:r>
            <a:endParaRPr lang="en-US" altLang="en-US" sz="1628" i="1" dirty="0">
              <a:latin typeface="Times New Roman" panose="02020603050405020304" pitchFamily="18" charset="0"/>
            </a:endParaRPr>
          </a:p>
        </p:txBody>
      </p:sp>
      <p:sp>
        <p:nvSpPr>
          <p:cNvPr id="2155" name="Rectangle 107"/>
          <p:cNvSpPr>
            <a:spLocks noChangeArrowheads="1"/>
          </p:cNvSpPr>
          <p:nvPr/>
        </p:nvSpPr>
        <p:spPr bwMode="auto">
          <a:xfrm>
            <a:off x="25595036" y="22232711"/>
            <a:ext cx="11666764" cy="6398079"/>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Conclusions:</a:t>
            </a:r>
          </a:p>
          <a:p>
            <a:pPr>
              <a:spcBef>
                <a:spcPct val="50000"/>
              </a:spcBef>
            </a:pPr>
            <a:r>
              <a:rPr lang="en-US" altLang="en-US" sz="2314" dirty="0" smtClean="0">
                <a:latin typeface="Arial" panose="020B0604020202020204" pitchFamily="34" charset="0"/>
              </a:rPr>
              <a:t>For more information on: </a:t>
            </a:r>
          </a:p>
          <a:p>
            <a:pPr>
              <a:spcBef>
                <a:spcPct val="50000"/>
              </a:spcBef>
            </a:pPr>
            <a:r>
              <a:rPr lang="en-US" altLang="en-US" sz="2314" dirty="0" smtClean="0">
                <a:latin typeface="Arial" panose="020B0604020202020204" pitchFamily="34" charset="0"/>
              </a:rPr>
              <a:t>Poster Design, Scanning and Digital Photography, </a:t>
            </a:r>
            <a:br>
              <a:rPr lang="en-US" altLang="en-US" sz="2314" dirty="0" smtClean="0">
                <a:latin typeface="Arial" panose="020B0604020202020204" pitchFamily="34" charset="0"/>
              </a:rPr>
            </a:br>
            <a:r>
              <a:rPr lang="en-US" altLang="en-US" sz="2314" dirty="0" smtClean="0">
                <a:latin typeface="Arial" panose="020B0604020202020204" pitchFamily="34" charset="0"/>
              </a:rPr>
              <a:t>and Image / file size.</a:t>
            </a: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Contact: </a:t>
            </a:r>
          </a:p>
          <a:p>
            <a:pPr>
              <a:spcBef>
                <a:spcPct val="50000"/>
              </a:spcBef>
            </a:pPr>
            <a:r>
              <a:rPr lang="en-US" altLang="en-US" sz="2314" b="1" dirty="0" smtClean="0">
                <a:latin typeface="Arial" panose="020B0604020202020204" pitchFamily="34" charset="0"/>
              </a:rPr>
              <a:t>Leon Wood</a:t>
            </a:r>
            <a:r>
              <a:rPr lang="en-US" altLang="en-US" sz="2314" dirty="0" smtClean="0">
                <a:latin typeface="Arial" panose="020B0604020202020204" pitchFamily="34" charset="0"/>
              </a:rPr>
              <a:t/>
            </a:r>
            <a:br>
              <a:rPr lang="en-US" altLang="en-US" sz="2314" dirty="0" smtClean="0">
                <a:latin typeface="Arial" panose="020B0604020202020204" pitchFamily="34" charset="0"/>
              </a:rPr>
            </a:br>
            <a:r>
              <a:rPr lang="en-US" altLang="en-US" sz="2314" dirty="0" smtClean="0">
                <a:latin typeface="Arial" panose="020B0604020202020204" pitchFamily="34" charset="0"/>
                <a:hlinkClick r:id="rId5"/>
              </a:rPr>
              <a:t>Leon.Wood@csulb.edu</a:t>
            </a:r>
            <a:endParaRPr lang="en-US" altLang="en-US" sz="2314" dirty="0" smtClean="0">
              <a:latin typeface="Arial" panose="020B0604020202020204" pitchFamily="34" charset="0"/>
            </a:endParaRPr>
          </a:p>
          <a:p>
            <a:pPr>
              <a:spcBef>
                <a:spcPct val="50000"/>
              </a:spcBef>
            </a:pP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Check out our additional resources, guidelines and pricing at: </a:t>
            </a:r>
            <a:r>
              <a:rPr lang="en-US" altLang="en-US" sz="2314" dirty="0" smtClean="0">
                <a:latin typeface="Arial" panose="020B0604020202020204" pitchFamily="34" charset="0"/>
                <a:hlinkClick r:id="rId6"/>
              </a:rPr>
              <a:t>http://www.csulb.edu/colleges/cnsm/sas/computerlab/poster.html</a:t>
            </a:r>
            <a:endParaRPr lang="en-US" altLang="en-US" sz="2314" dirty="0" smtClean="0">
              <a:latin typeface="Arial" panose="020B0604020202020204" pitchFamily="34" charset="0"/>
            </a:endParaRPr>
          </a:p>
          <a:p>
            <a:pPr>
              <a:spcBef>
                <a:spcPct val="50000"/>
              </a:spcBef>
            </a:pPr>
            <a:r>
              <a:rPr lang="en-US" altLang="en-US" sz="2314" dirty="0" smtClean="0">
                <a:latin typeface="Arial" panose="020B0604020202020204" pitchFamily="34" charset="0"/>
              </a:rPr>
              <a:t> </a:t>
            </a:r>
            <a:endParaRPr lang="en-US" altLang="en-US" sz="3343" dirty="0">
              <a:latin typeface="Arial" panose="020B0604020202020204" pitchFamily="34" charset="0"/>
            </a:endParaRPr>
          </a:p>
        </p:txBody>
      </p:sp>
      <p:sp>
        <p:nvSpPr>
          <p:cNvPr id="2159" name="Rectangle 111"/>
          <p:cNvSpPr>
            <a:spLocks noChangeArrowheads="1"/>
          </p:cNvSpPr>
          <p:nvPr/>
        </p:nvSpPr>
        <p:spPr bwMode="auto">
          <a:xfrm>
            <a:off x="25584150" y="29454022"/>
            <a:ext cx="11677650" cy="247105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299253" tIns="299253" rIns="299253" bIns="299253"/>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spcBef>
                <a:spcPct val="50000"/>
              </a:spcBef>
            </a:pPr>
            <a:r>
              <a:rPr lang="en-US" altLang="en-US" sz="3343" b="1" dirty="0" smtClean="0">
                <a:solidFill>
                  <a:srgbClr val="A50021"/>
                </a:solidFill>
                <a:latin typeface="Arial" panose="020B0604020202020204" pitchFamily="34" charset="0"/>
              </a:rPr>
              <a:t>Acknowledgements:</a:t>
            </a:r>
          </a:p>
          <a:p>
            <a:pPr>
              <a:spcBef>
                <a:spcPct val="50000"/>
              </a:spcBef>
            </a:pPr>
            <a:r>
              <a:rPr lang="en-US" altLang="en-US" sz="2314" dirty="0" smtClean="0">
                <a:latin typeface="Arial" panose="020B0604020202020204" pitchFamily="34" charset="0"/>
              </a:rPr>
              <a:t>Just highlight this text and replace with your own text. Replace this with your text. </a:t>
            </a:r>
            <a:endParaRPr lang="en-US" altLang="en-US" sz="3343" dirty="0">
              <a:latin typeface="Arial" panose="020B0604020202020204" pitchFamily="34" charset="0"/>
            </a:endParaRPr>
          </a:p>
        </p:txBody>
      </p:sp>
      <p:sp>
        <p:nvSpPr>
          <p:cNvPr id="25" name="Rectangle 26" descr="divider"/>
          <p:cNvSpPr>
            <a:spLocks noChangeArrowheads="1"/>
          </p:cNvSpPr>
          <p:nvPr/>
        </p:nvSpPr>
        <p:spPr bwMode="auto">
          <a:xfrm>
            <a:off x="0" y="32442401"/>
            <a:ext cx="38404800" cy="475999"/>
          </a:xfrm>
          <a:prstGeom prst="rect">
            <a:avLst/>
          </a:prstGeom>
          <a:solidFill>
            <a:srgbClr val="E2A52E"/>
          </a:solidFill>
          <a:ln>
            <a:noFill/>
          </a:ln>
          <a:effectLst/>
          <a:extLst/>
        </p:spPr>
        <p:txBody>
          <a:bodyPr wrap="none" lIns="76011" tIns="38005" rIns="76011" bIns="38005" anchor="ctr"/>
          <a:lstStyle>
            <a:lvl1pPr defTabSz="887413">
              <a:defRPr sz="2400">
                <a:solidFill>
                  <a:schemeClr val="tx1"/>
                </a:solidFill>
                <a:latin typeface="Times" panose="02020603050405020304" pitchFamily="18" charset="0"/>
              </a:defRPr>
            </a:lvl1pPr>
            <a:lvl2pPr marL="442913" defTabSz="887413">
              <a:defRPr sz="2400">
                <a:solidFill>
                  <a:schemeClr val="tx1"/>
                </a:solidFill>
                <a:latin typeface="Times" panose="02020603050405020304" pitchFamily="18" charset="0"/>
              </a:defRPr>
            </a:lvl2pPr>
            <a:lvl3pPr marL="887413" defTabSz="887413">
              <a:defRPr sz="2400">
                <a:solidFill>
                  <a:schemeClr val="tx1"/>
                </a:solidFill>
                <a:latin typeface="Times" panose="02020603050405020304" pitchFamily="18" charset="0"/>
              </a:defRPr>
            </a:lvl3pPr>
            <a:lvl4pPr marL="1330325" defTabSz="887413">
              <a:defRPr sz="2400">
                <a:solidFill>
                  <a:schemeClr val="tx1"/>
                </a:solidFill>
                <a:latin typeface="Times" panose="02020603050405020304" pitchFamily="18" charset="0"/>
              </a:defRPr>
            </a:lvl4pPr>
            <a:lvl5pPr marL="1773238" defTabSz="887413">
              <a:defRPr sz="2400">
                <a:solidFill>
                  <a:schemeClr val="tx1"/>
                </a:solidFill>
                <a:latin typeface="Times" panose="02020603050405020304" pitchFamily="18" charset="0"/>
              </a:defRPr>
            </a:lvl5pPr>
            <a:lvl6pPr marL="2230438" defTabSz="887413" eaLnBrk="0" fontAlgn="base" hangingPunct="0">
              <a:spcBef>
                <a:spcPct val="0"/>
              </a:spcBef>
              <a:spcAft>
                <a:spcPct val="0"/>
              </a:spcAft>
              <a:defRPr sz="2400">
                <a:solidFill>
                  <a:schemeClr val="tx1"/>
                </a:solidFill>
                <a:latin typeface="Times" panose="02020603050405020304" pitchFamily="18" charset="0"/>
              </a:defRPr>
            </a:lvl6pPr>
            <a:lvl7pPr marL="2687638" defTabSz="887413" eaLnBrk="0" fontAlgn="base" hangingPunct="0">
              <a:spcBef>
                <a:spcPct val="0"/>
              </a:spcBef>
              <a:spcAft>
                <a:spcPct val="0"/>
              </a:spcAft>
              <a:defRPr sz="2400">
                <a:solidFill>
                  <a:schemeClr val="tx1"/>
                </a:solidFill>
                <a:latin typeface="Times" panose="02020603050405020304" pitchFamily="18" charset="0"/>
              </a:defRPr>
            </a:lvl7pPr>
            <a:lvl8pPr marL="3144838" defTabSz="887413" eaLnBrk="0" fontAlgn="base" hangingPunct="0">
              <a:spcBef>
                <a:spcPct val="0"/>
              </a:spcBef>
              <a:spcAft>
                <a:spcPct val="0"/>
              </a:spcAft>
              <a:defRPr sz="2400">
                <a:solidFill>
                  <a:schemeClr val="tx1"/>
                </a:solidFill>
                <a:latin typeface="Times" panose="02020603050405020304" pitchFamily="18" charset="0"/>
              </a:defRPr>
            </a:lvl8pPr>
            <a:lvl9pPr marL="3602038" defTabSz="887413" eaLnBrk="0" fontAlgn="base" hangingPunct="0">
              <a:spcBef>
                <a:spcPct val="0"/>
              </a:spcBef>
              <a:spcAft>
                <a:spcPct val="0"/>
              </a:spcAft>
              <a:defRPr sz="2400">
                <a:solidFill>
                  <a:schemeClr val="tx1"/>
                </a:solidFill>
                <a:latin typeface="Times" panose="02020603050405020304" pitchFamily="18" charset="0"/>
              </a:defRPr>
            </a:lvl9pPr>
          </a:lstStyle>
          <a:p>
            <a:pPr algn="ctr"/>
            <a:endParaRPr lang="en-US" altLang="en-US" sz="1971" dirty="0">
              <a:solidFill>
                <a:schemeClr val="hlin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1153</TotalTime>
  <Words>783</Words>
  <Application>Microsoft Office PowerPoint</Application>
  <PresentationFormat>Custom</PresentationFormat>
  <Paragraphs>59</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Monotype Sorts</vt:lpstr>
      <vt:lpstr>Times</vt:lpstr>
      <vt:lpstr>Times New Roman</vt:lpstr>
      <vt:lpstr>Wingdings</vt:lpstr>
      <vt:lpstr>Blank</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 for 42x36 inches | G2 Computer Lab - Jensen SAS Center - California State University Long Beach</dc:title>
  <dc:creator/>
  <cp:lastModifiedBy>Daniel Ames</cp:lastModifiedBy>
  <cp:revision>173</cp:revision>
  <cp:lastPrinted>2001-08-01T02:48:55Z</cp:lastPrinted>
  <dcterms:created xsi:type="dcterms:W3CDTF">2001-07-30T02:35:00Z</dcterms:created>
  <dcterms:modified xsi:type="dcterms:W3CDTF">2017-06-05T21:13:16Z</dcterms:modified>
</cp:coreProperties>
</file>