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96" r:id="rId4"/>
    <p:sldId id="302" r:id="rId5"/>
    <p:sldId id="285" r:id="rId6"/>
    <p:sldId id="287" r:id="rId7"/>
    <p:sldId id="288" r:id="rId8"/>
    <p:sldId id="275" r:id="rId9"/>
    <p:sldId id="290" r:id="rId10"/>
    <p:sldId id="283" r:id="rId11"/>
    <p:sldId id="280" r:id="rId12"/>
    <p:sldId id="264" r:id="rId13"/>
    <p:sldId id="291" r:id="rId14"/>
    <p:sldId id="308" r:id="rId15"/>
    <p:sldId id="289" r:id="rId16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2B4"/>
    <a:srgbClr val="307432"/>
    <a:srgbClr val="000000"/>
    <a:srgbClr val="96C9CD"/>
    <a:srgbClr val="026287"/>
    <a:srgbClr val="47AB4A"/>
    <a:srgbClr val="5D7430"/>
    <a:srgbClr val="F0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9" autoAdjust="0"/>
    <p:restoredTop sz="94656" autoAdjust="0"/>
  </p:normalViewPr>
  <p:slideViewPr>
    <p:cSldViewPr>
      <p:cViewPr varScale="1">
        <p:scale>
          <a:sx n="75" d="100"/>
          <a:sy n="75" d="100"/>
        </p:scale>
        <p:origin x="21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479FB-1196-4A74-B526-5BAACB5338DF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</dgm:pt>
    <dgm:pt modelId="{9E17F771-57C2-42F1-AFF0-16AEA365051A}">
      <dgm:prSet phldrT="[Text]"/>
      <dgm:spPr>
        <a:solidFill>
          <a:srgbClr val="5D743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GE Submission Steps</a:t>
          </a:r>
        </a:p>
      </dgm:t>
    </dgm:pt>
    <dgm:pt modelId="{2D870412-463F-4AEB-8F3E-A093D9CF604F}" type="parTrans" cxnId="{F63D7491-9027-4C8A-98A9-C5DF77E1FF6A}">
      <dgm:prSet/>
      <dgm:spPr/>
      <dgm:t>
        <a:bodyPr/>
        <a:lstStyle/>
        <a:p>
          <a:endParaRPr lang="en-US"/>
        </a:p>
      </dgm:t>
    </dgm:pt>
    <dgm:pt modelId="{6513F575-2322-4DBD-A090-364D45C501CD}" type="sibTrans" cxnId="{F63D7491-9027-4C8A-98A9-C5DF77E1FF6A}">
      <dgm:prSet/>
      <dgm:spPr/>
      <dgm:t>
        <a:bodyPr/>
        <a:lstStyle/>
        <a:p>
          <a:endParaRPr lang="en-US"/>
        </a:p>
      </dgm:t>
    </dgm:pt>
    <dgm:pt modelId="{57B7D95A-2343-478B-AB70-A2E10A03DBE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GE Form</a:t>
          </a:r>
        </a:p>
      </dgm:t>
    </dgm:pt>
    <dgm:pt modelId="{6652F919-F682-4649-BA9F-C5AA3CF5560B}" type="parTrans" cxnId="{A2F490F2-FEFF-49DC-B260-E9331FEB93E2}">
      <dgm:prSet/>
      <dgm:spPr/>
      <dgm:t>
        <a:bodyPr/>
        <a:lstStyle/>
        <a:p>
          <a:endParaRPr lang="en-US"/>
        </a:p>
      </dgm:t>
    </dgm:pt>
    <dgm:pt modelId="{A305400E-D73E-4399-9DB7-91176E0E801D}" type="sibTrans" cxnId="{A2F490F2-FEFF-49DC-B260-E9331FEB93E2}">
      <dgm:prSet/>
      <dgm:spPr/>
      <dgm:t>
        <a:bodyPr/>
        <a:lstStyle/>
        <a:p>
          <a:endParaRPr lang="en-US"/>
        </a:p>
      </dgm:t>
    </dgm:pt>
    <dgm:pt modelId="{2E0F6640-4D92-481C-9BA7-7949A42E8F8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GELOs (GE SLOs)</a:t>
          </a:r>
        </a:p>
      </dgm:t>
    </dgm:pt>
    <dgm:pt modelId="{FBFFDD3F-FB05-400F-ABDF-BA3A27377D06}" type="parTrans" cxnId="{CD6C8991-A0D2-4DFA-ABF6-3D3D30743BE8}">
      <dgm:prSet/>
      <dgm:spPr/>
      <dgm:t>
        <a:bodyPr/>
        <a:lstStyle/>
        <a:p>
          <a:endParaRPr lang="en-US"/>
        </a:p>
      </dgm:t>
    </dgm:pt>
    <dgm:pt modelId="{2BAB10F9-A186-440A-B8FC-621AB43AB689}" type="sibTrans" cxnId="{CD6C8991-A0D2-4DFA-ABF6-3D3D30743BE8}">
      <dgm:prSet/>
      <dgm:spPr/>
      <dgm:t>
        <a:bodyPr/>
        <a:lstStyle/>
        <a:p>
          <a:endParaRPr lang="en-US"/>
        </a:p>
      </dgm:t>
    </dgm:pt>
    <dgm:pt modelId="{06C1BDA3-37F5-4EFB-B6BD-6B7EC73E5C73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FAQs</a:t>
          </a:r>
        </a:p>
      </dgm:t>
    </dgm:pt>
    <dgm:pt modelId="{F4484D23-660B-4BBF-857C-DA5BBC17D3F4}" type="parTrans" cxnId="{1BF2E6E6-B1C7-4F67-B3DD-9E88789634A0}">
      <dgm:prSet/>
      <dgm:spPr/>
      <dgm:t>
        <a:bodyPr/>
        <a:lstStyle/>
        <a:p>
          <a:endParaRPr lang="en-US"/>
        </a:p>
      </dgm:t>
    </dgm:pt>
    <dgm:pt modelId="{0F6ECBA0-78BC-45AD-9634-691954F88255}" type="sibTrans" cxnId="{1BF2E6E6-B1C7-4F67-B3DD-9E88789634A0}">
      <dgm:prSet/>
      <dgm:spPr/>
      <dgm:t>
        <a:bodyPr/>
        <a:lstStyle/>
        <a:p>
          <a:endParaRPr lang="en-US"/>
        </a:p>
      </dgm:t>
    </dgm:pt>
    <dgm:pt modelId="{D45AB13A-EA18-4D29-B01A-97700754C0CE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GE Policy (2021, 2019, 2012)</a:t>
          </a:r>
        </a:p>
      </dgm:t>
    </dgm:pt>
    <dgm:pt modelId="{62CAEB53-6AA3-40C0-B039-270186EC0EC6}" type="sibTrans" cxnId="{63727D26-906B-4D82-967C-BCE6A2B6BC10}">
      <dgm:prSet/>
      <dgm:spPr/>
      <dgm:t>
        <a:bodyPr/>
        <a:lstStyle/>
        <a:p>
          <a:endParaRPr lang="en-US"/>
        </a:p>
      </dgm:t>
    </dgm:pt>
    <dgm:pt modelId="{BE391C1D-E8AD-4F9B-9802-85ADE24752D8}" type="parTrans" cxnId="{63727D26-906B-4D82-967C-BCE6A2B6BC10}">
      <dgm:prSet/>
      <dgm:spPr/>
      <dgm:t>
        <a:bodyPr/>
        <a:lstStyle/>
        <a:p>
          <a:endParaRPr lang="en-US"/>
        </a:p>
      </dgm:t>
    </dgm:pt>
    <dgm:pt modelId="{85ACA719-80DE-4F0A-986A-2C686076A95D}" type="pres">
      <dgm:prSet presAssocID="{25C479FB-1196-4A74-B526-5BAACB5338DF}" presName="linearFlow" presStyleCnt="0">
        <dgm:presLayoutVars>
          <dgm:dir/>
          <dgm:resizeHandles val="exact"/>
        </dgm:presLayoutVars>
      </dgm:prSet>
      <dgm:spPr/>
    </dgm:pt>
    <dgm:pt modelId="{628BE182-AD1F-42B5-BD79-598047D7B046}" type="pres">
      <dgm:prSet presAssocID="{9E17F771-57C2-42F1-AFF0-16AEA365051A}" presName="composite" presStyleCnt="0"/>
      <dgm:spPr/>
    </dgm:pt>
    <dgm:pt modelId="{48C75B4D-B4FB-4C32-A2BA-C7672FDE9BA0}" type="pres">
      <dgm:prSet presAssocID="{9E17F771-57C2-42F1-AFF0-16AEA365051A}" presName="imgShp" presStyleLbl="fgImgPlace1" presStyleIdx="0" presStyleCnt="5" custScaleX="155339" custScaleY="147971" custLinFactX="-100000" custLinFactNeighborX="-102890" custLinFactNeighborY="-395"/>
      <dgm:spPr>
        <a:solidFill>
          <a:schemeClr val="accent2"/>
        </a:solidFill>
      </dgm:spPr>
    </dgm:pt>
    <dgm:pt modelId="{3EEEF191-D4EC-4794-800E-01C3F140446D}" type="pres">
      <dgm:prSet presAssocID="{9E17F771-57C2-42F1-AFF0-16AEA365051A}" presName="txShp" presStyleLbl="node1" presStyleIdx="0" presStyleCnt="5" custLinFactNeighborX="-17575" custLinFactNeighborY="-1584">
        <dgm:presLayoutVars>
          <dgm:bulletEnabled val="1"/>
        </dgm:presLayoutVars>
      </dgm:prSet>
      <dgm:spPr/>
    </dgm:pt>
    <dgm:pt modelId="{4024BBED-53CC-4F99-B357-48C04830D9A9}" type="pres">
      <dgm:prSet presAssocID="{6513F575-2322-4DBD-A090-364D45C501CD}" presName="spacing" presStyleCnt="0"/>
      <dgm:spPr/>
    </dgm:pt>
    <dgm:pt modelId="{F2D974CB-F496-4E04-A098-7676BC38491F}" type="pres">
      <dgm:prSet presAssocID="{57B7D95A-2343-478B-AB70-A2E10A03DBE1}" presName="composite" presStyleCnt="0"/>
      <dgm:spPr/>
    </dgm:pt>
    <dgm:pt modelId="{24538439-8735-4CB3-850E-1A3F6731A6EE}" type="pres">
      <dgm:prSet presAssocID="{57B7D95A-2343-478B-AB70-A2E10A03DBE1}" presName="imgShp" presStyleLbl="fgImgPlace1" presStyleIdx="1" presStyleCnt="5" custScaleX="149009" custScaleY="146748" custLinFactNeighborX="35803"/>
      <dgm:spPr>
        <a:solidFill>
          <a:srgbClr val="FFC000"/>
        </a:solidFill>
      </dgm:spPr>
    </dgm:pt>
    <dgm:pt modelId="{4DFD9709-DA86-4FDB-92D5-BCEA9E5B147B}" type="pres">
      <dgm:prSet presAssocID="{57B7D95A-2343-478B-AB70-A2E10A03DBE1}" presName="txShp" presStyleLbl="node1" presStyleIdx="1" presStyleCnt="5" custLinFactNeighborX="3431" custLinFactNeighborY="2249">
        <dgm:presLayoutVars>
          <dgm:bulletEnabled val="1"/>
        </dgm:presLayoutVars>
      </dgm:prSet>
      <dgm:spPr/>
    </dgm:pt>
    <dgm:pt modelId="{1E68F529-B16F-4DF4-98D1-FA0A4C6A0792}" type="pres">
      <dgm:prSet presAssocID="{A305400E-D73E-4399-9DB7-91176E0E801D}" presName="spacing" presStyleCnt="0"/>
      <dgm:spPr/>
    </dgm:pt>
    <dgm:pt modelId="{4A2614F6-0571-461E-B39D-0B95A37C6465}" type="pres">
      <dgm:prSet presAssocID="{2E0F6640-4D92-481C-9BA7-7949A42E8F80}" presName="composite" presStyleCnt="0"/>
      <dgm:spPr/>
    </dgm:pt>
    <dgm:pt modelId="{49F53DC4-5B47-426F-82F4-614FE098A1F6}" type="pres">
      <dgm:prSet presAssocID="{2E0F6640-4D92-481C-9BA7-7949A42E8F80}" presName="imgShp" presStyleLbl="fgImgPlace1" presStyleIdx="2" presStyleCnt="5" custScaleX="150253" custScaleY="147622" custLinFactX="-68561" custLinFactNeighborX="-100000" custLinFactNeighborY="7973"/>
      <dgm:spPr>
        <a:solidFill>
          <a:schemeClr val="accent3">
            <a:lumMod val="75000"/>
          </a:schemeClr>
        </a:solidFill>
      </dgm:spPr>
    </dgm:pt>
    <dgm:pt modelId="{262439B5-044F-42A3-A53D-0774AE6433F1}" type="pres">
      <dgm:prSet presAssocID="{2E0F6640-4D92-481C-9BA7-7949A42E8F80}" presName="txShp" presStyleLbl="node1" presStyleIdx="2" presStyleCnt="5" custLinFactNeighborX="-14815" custLinFactNeighborY="6257">
        <dgm:presLayoutVars>
          <dgm:bulletEnabled val="1"/>
        </dgm:presLayoutVars>
      </dgm:prSet>
      <dgm:spPr/>
    </dgm:pt>
    <dgm:pt modelId="{00804A1B-134D-46BE-A1A9-FE31F4BCB7BC}" type="pres">
      <dgm:prSet presAssocID="{2BAB10F9-A186-440A-B8FC-621AB43AB689}" presName="spacing" presStyleCnt="0"/>
      <dgm:spPr/>
    </dgm:pt>
    <dgm:pt modelId="{D42C7800-823A-4D69-A245-7F2F344321C8}" type="pres">
      <dgm:prSet presAssocID="{D45AB13A-EA18-4D29-B01A-97700754C0CE}" presName="composite" presStyleCnt="0"/>
      <dgm:spPr/>
    </dgm:pt>
    <dgm:pt modelId="{A42634B8-F14E-4B24-AE26-05A5289CBF5B}" type="pres">
      <dgm:prSet presAssocID="{D45AB13A-EA18-4D29-B01A-97700754C0CE}" presName="imgShp" presStyleLbl="fgImgPlace1" presStyleIdx="3" presStyleCnt="5" custScaleX="169902" custScaleY="172876" custLinFactNeighborX="-34918" custLinFactNeighborY="21463"/>
      <dgm:spPr>
        <a:solidFill>
          <a:schemeClr val="accent1"/>
        </a:solidFill>
      </dgm:spPr>
    </dgm:pt>
    <dgm:pt modelId="{21A92E60-1498-4655-BF57-D6E577E8A853}" type="pres">
      <dgm:prSet presAssocID="{D45AB13A-EA18-4D29-B01A-97700754C0CE}" presName="txShp" presStyleLbl="node1" presStyleIdx="3" presStyleCnt="5" custScaleX="110000" custLinFactNeighborX="1331" custLinFactNeighborY="19973">
        <dgm:presLayoutVars>
          <dgm:bulletEnabled val="1"/>
        </dgm:presLayoutVars>
      </dgm:prSet>
      <dgm:spPr/>
    </dgm:pt>
    <dgm:pt modelId="{77913E38-E6BE-44FA-8D0B-C50B2696FEF6}" type="pres">
      <dgm:prSet presAssocID="{62CAEB53-6AA3-40C0-B039-270186EC0EC6}" presName="spacing" presStyleCnt="0"/>
      <dgm:spPr/>
    </dgm:pt>
    <dgm:pt modelId="{06B9A5AC-B57B-4CDC-8731-5642E926C9F8}" type="pres">
      <dgm:prSet presAssocID="{06C1BDA3-37F5-4EFB-B6BD-6B7EC73E5C73}" presName="composite" presStyleCnt="0"/>
      <dgm:spPr/>
    </dgm:pt>
    <dgm:pt modelId="{BCA665AE-8C6F-43C9-B8CE-B7B66918D398}" type="pres">
      <dgm:prSet presAssocID="{06C1BDA3-37F5-4EFB-B6BD-6B7EC73E5C73}" presName="imgShp" presStyleLbl="fgImgPlace1" presStyleIdx="4" presStyleCnt="5" custAng="18454088" custScaleX="157758" custScaleY="149514" custLinFactX="-100000" custLinFactNeighborX="-103870" custLinFactNeighborY="24675"/>
      <dgm:spPr>
        <a:solidFill>
          <a:schemeClr val="accent6">
            <a:lumMod val="75000"/>
          </a:schemeClr>
        </a:solidFill>
      </dgm:spPr>
    </dgm:pt>
    <dgm:pt modelId="{5CD580B7-F5AB-44AD-A797-70DFEBD87F1C}" type="pres">
      <dgm:prSet presAssocID="{06C1BDA3-37F5-4EFB-B6BD-6B7EC73E5C73}" presName="txShp" presStyleLbl="node1" presStyleIdx="4" presStyleCnt="5" custLinFactNeighborX="-17132" custLinFactNeighborY="25022">
        <dgm:presLayoutVars>
          <dgm:bulletEnabled val="1"/>
        </dgm:presLayoutVars>
      </dgm:prSet>
      <dgm:spPr/>
    </dgm:pt>
  </dgm:ptLst>
  <dgm:cxnLst>
    <dgm:cxn modelId="{AC33F50E-1F71-44EE-9CC4-EACF4997B94C}" type="presOf" srcId="{06C1BDA3-37F5-4EFB-B6BD-6B7EC73E5C73}" destId="{5CD580B7-F5AB-44AD-A797-70DFEBD87F1C}" srcOrd="0" destOrd="0" presId="urn:microsoft.com/office/officeart/2005/8/layout/vList3"/>
    <dgm:cxn modelId="{63727D26-906B-4D82-967C-BCE6A2B6BC10}" srcId="{25C479FB-1196-4A74-B526-5BAACB5338DF}" destId="{D45AB13A-EA18-4D29-B01A-97700754C0CE}" srcOrd="3" destOrd="0" parTransId="{BE391C1D-E8AD-4F9B-9802-85ADE24752D8}" sibTransId="{62CAEB53-6AA3-40C0-B039-270186EC0EC6}"/>
    <dgm:cxn modelId="{66909236-CA8A-4A8B-8E91-D8848389EA69}" type="presOf" srcId="{D45AB13A-EA18-4D29-B01A-97700754C0CE}" destId="{21A92E60-1498-4655-BF57-D6E577E8A853}" srcOrd="0" destOrd="0" presId="urn:microsoft.com/office/officeart/2005/8/layout/vList3"/>
    <dgm:cxn modelId="{D48DBC59-06EE-45FA-964E-A50427CA560B}" type="presOf" srcId="{57B7D95A-2343-478B-AB70-A2E10A03DBE1}" destId="{4DFD9709-DA86-4FDB-92D5-BCEA9E5B147B}" srcOrd="0" destOrd="0" presId="urn:microsoft.com/office/officeart/2005/8/layout/vList3"/>
    <dgm:cxn modelId="{4DF60A78-5A53-4DB7-BBB2-17599B27AA61}" type="presOf" srcId="{2E0F6640-4D92-481C-9BA7-7949A42E8F80}" destId="{262439B5-044F-42A3-A53D-0774AE6433F1}" srcOrd="0" destOrd="0" presId="urn:microsoft.com/office/officeart/2005/8/layout/vList3"/>
    <dgm:cxn modelId="{F63D7491-9027-4C8A-98A9-C5DF77E1FF6A}" srcId="{25C479FB-1196-4A74-B526-5BAACB5338DF}" destId="{9E17F771-57C2-42F1-AFF0-16AEA365051A}" srcOrd="0" destOrd="0" parTransId="{2D870412-463F-4AEB-8F3E-A093D9CF604F}" sibTransId="{6513F575-2322-4DBD-A090-364D45C501CD}"/>
    <dgm:cxn modelId="{CD6C8991-A0D2-4DFA-ABF6-3D3D30743BE8}" srcId="{25C479FB-1196-4A74-B526-5BAACB5338DF}" destId="{2E0F6640-4D92-481C-9BA7-7949A42E8F80}" srcOrd="2" destOrd="0" parTransId="{FBFFDD3F-FB05-400F-ABDF-BA3A27377D06}" sibTransId="{2BAB10F9-A186-440A-B8FC-621AB43AB689}"/>
    <dgm:cxn modelId="{B87A06A0-BB6A-4AC9-8789-5B776A03426E}" type="presOf" srcId="{25C479FB-1196-4A74-B526-5BAACB5338DF}" destId="{85ACA719-80DE-4F0A-986A-2C686076A95D}" srcOrd="0" destOrd="0" presId="urn:microsoft.com/office/officeart/2005/8/layout/vList3"/>
    <dgm:cxn modelId="{3BDA6BD0-93DB-4F80-828C-28AF6331FF70}" type="presOf" srcId="{9E17F771-57C2-42F1-AFF0-16AEA365051A}" destId="{3EEEF191-D4EC-4794-800E-01C3F140446D}" srcOrd="0" destOrd="0" presId="urn:microsoft.com/office/officeart/2005/8/layout/vList3"/>
    <dgm:cxn modelId="{1BF2E6E6-B1C7-4F67-B3DD-9E88789634A0}" srcId="{25C479FB-1196-4A74-B526-5BAACB5338DF}" destId="{06C1BDA3-37F5-4EFB-B6BD-6B7EC73E5C73}" srcOrd="4" destOrd="0" parTransId="{F4484D23-660B-4BBF-857C-DA5BBC17D3F4}" sibTransId="{0F6ECBA0-78BC-45AD-9634-691954F88255}"/>
    <dgm:cxn modelId="{A2F490F2-FEFF-49DC-B260-E9331FEB93E2}" srcId="{25C479FB-1196-4A74-B526-5BAACB5338DF}" destId="{57B7D95A-2343-478B-AB70-A2E10A03DBE1}" srcOrd="1" destOrd="0" parTransId="{6652F919-F682-4649-BA9F-C5AA3CF5560B}" sibTransId="{A305400E-D73E-4399-9DB7-91176E0E801D}"/>
    <dgm:cxn modelId="{0E8D5528-0840-4ABD-B262-5F50030EB9D5}" type="presParOf" srcId="{85ACA719-80DE-4F0A-986A-2C686076A95D}" destId="{628BE182-AD1F-42B5-BD79-598047D7B046}" srcOrd="0" destOrd="0" presId="urn:microsoft.com/office/officeart/2005/8/layout/vList3"/>
    <dgm:cxn modelId="{F97423E8-DB13-41D0-81BA-C548F126749F}" type="presParOf" srcId="{628BE182-AD1F-42B5-BD79-598047D7B046}" destId="{48C75B4D-B4FB-4C32-A2BA-C7672FDE9BA0}" srcOrd="0" destOrd="0" presId="urn:microsoft.com/office/officeart/2005/8/layout/vList3"/>
    <dgm:cxn modelId="{3854FBD7-87F7-44AC-8CF4-6F3915379495}" type="presParOf" srcId="{628BE182-AD1F-42B5-BD79-598047D7B046}" destId="{3EEEF191-D4EC-4794-800E-01C3F140446D}" srcOrd="1" destOrd="0" presId="urn:microsoft.com/office/officeart/2005/8/layout/vList3"/>
    <dgm:cxn modelId="{47CDA129-7B06-4F6B-B90C-3EFEBF4C35DD}" type="presParOf" srcId="{85ACA719-80DE-4F0A-986A-2C686076A95D}" destId="{4024BBED-53CC-4F99-B357-48C04830D9A9}" srcOrd="1" destOrd="0" presId="urn:microsoft.com/office/officeart/2005/8/layout/vList3"/>
    <dgm:cxn modelId="{9C76B747-BBD6-48F4-91C0-D68703C86326}" type="presParOf" srcId="{85ACA719-80DE-4F0A-986A-2C686076A95D}" destId="{F2D974CB-F496-4E04-A098-7676BC38491F}" srcOrd="2" destOrd="0" presId="urn:microsoft.com/office/officeart/2005/8/layout/vList3"/>
    <dgm:cxn modelId="{FFE77050-E5B0-45BD-B096-E2F6AED4D07B}" type="presParOf" srcId="{F2D974CB-F496-4E04-A098-7676BC38491F}" destId="{24538439-8735-4CB3-850E-1A3F6731A6EE}" srcOrd="0" destOrd="0" presId="urn:microsoft.com/office/officeart/2005/8/layout/vList3"/>
    <dgm:cxn modelId="{9CB26AF6-A6B0-4307-BEC1-A88E336BAF9C}" type="presParOf" srcId="{F2D974CB-F496-4E04-A098-7676BC38491F}" destId="{4DFD9709-DA86-4FDB-92D5-BCEA9E5B147B}" srcOrd="1" destOrd="0" presId="urn:microsoft.com/office/officeart/2005/8/layout/vList3"/>
    <dgm:cxn modelId="{4575BD30-BC6B-474D-9C8C-3EF8407D723D}" type="presParOf" srcId="{85ACA719-80DE-4F0A-986A-2C686076A95D}" destId="{1E68F529-B16F-4DF4-98D1-FA0A4C6A0792}" srcOrd="3" destOrd="0" presId="urn:microsoft.com/office/officeart/2005/8/layout/vList3"/>
    <dgm:cxn modelId="{66D51719-CCD9-4CE7-AC8A-35BFD4B0C276}" type="presParOf" srcId="{85ACA719-80DE-4F0A-986A-2C686076A95D}" destId="{4A2614F6-0571-461E-B39D-0B95A37C6465}" srcOrd="4" destOrd="0" presId="urn:microsoft.com/office/officeart/2005/8/layout/vList3"/>
    <dgm:cxn modelId="{A477AED5-67DA-4503-B736-89046FA8F26E}" type="presParOf" srcId="{4A2614F6-0571-461E-B39D-0B95A37C6465}" destId="{49F53DC4-5B47-426F-82F4-614FE098A1F6}" srcOrd="0" destOrd="0" presId="urn:microsoft.com/office/officeart/2005/8/layout/vList3"/>
    <dgm:cxn modelId="{54EE1629-41DF-47FB-96B9-9AF908E0D414}" type="presParOf" srcId="{4A2614F6-0571-461E-B39D-0B95A37C6465}" destId="{262439B5-044F-42A3-A53D-0774AE6433F1}" srcOrd="1" destOrd="0" presId="urn:microsoft.com/office/officeart/2005/8/layout/vList3"/>
    <dgm:cxn modelId="{1A1C3DEA-A4B3-454F-B343-D1EF00831742}" type="presParOf" srcId="{85ACA719-80DE-4F0A-986A-2C686076A95D}" destId="{00804A1B-134D-46BE-A1A9-FE31F4BCB7BC}" srcOrd="5" destOrd="0" presId="urn:microsoft.com/office/officeart/2005/8/layout/vList3"/>
    <dgm:cxn modelId="{68425818-5E39-42B0-9483-2FF649CEAC29}" type="presParOf" srcId="{85ACA719-80DE-4F0A-986A-2C686076A95D}" destId="{D42C7800-823A-4D69-A245-7F2F344321C8}" srcOrd="6" destOrd="0" presId="urn:microsoft.com/office/officeart/2005/8/layout/vList3"/>
    <dgm:cxn modelId="{FEE732AB-FD7E-45AD-A121-FA1D3EF31D4F}" type="presParOf" srcId="{D42C7800-823A-4D69-A245-7F2F344321C8}" destId="{A42634B8-F14E-4B24-AE26-05A5289CBF5B}" srcOrd="0" destOrd="0" presId="urn:microsoft.com/office/officeart/2005/8/layout/vList3"/>
    <dgm:cxn modelId="{7712B55F-EEA7-46E9-8EA8-D6326BEC57A3}" type="presParOf" srcId="{D42C7800-823A-4D69-A245-7F2F344321C8}" destId="{21A92E60-1498-4655-BF57-D6E577E8A853}" srcOrd="1" destOrd="0" presId="urn:microsoft.com/office/officeart/2005/8/layout/vList3"/>
    <dgm:cxn modelId="{9107B581-9329-4770-85EA-6AC2F5B93CD7}" type="presParOf" srcId="{85ACA719-80DE-4F0A-986A-2C686076A95D}" destId="{77913E38-E6BE-44FA-8D0B-C50B2696FEF6}" srcOrd="7" destOrd="0" presId="urn:microsoft.com/office/officeart/2005/8/layout/vList3"/>
    <dgm:cxn modelId="{243B2922-B1A0-4E15-BA05-7E723329BA55}" type="presParOf" srcId="{85ACA719-80DE-4F0A-986A-2C686076A95D}" destId="{06B9A5AC-B57B-4CDC-8731-5642E926C9F8}" srcOrd="8" destOrd="0" presId="urn:microsoft.com/office/officeart/2005/8/layout/vList3"/>
    <dgm:cxn modelId="{3E6CEACF-0B8D-4B5D-ADE0-0FBCDA874EFC}" type="presParOf" srcId="{06B9A5AC-B57B-4CDC-8731-5642E926C9F8}" destId="{BCA665AE-8C6F-43C9-B8CE-B7B66918D398}" srcOrd="0" destOrd="0" presId="urn:microsoft.com/office/officeart/2005/8/layout/vList3"/>
    <dgm:cxn modelId="{FADE215F-5F6C-4FAB-B0EF-D14B743CB2F3}" type="presParOf" srcId="{06B9A5AC-B57B-4CDC-8731-5642E926C9F8}" destId="{5CD580B7-F5AB-44AD-A797-70DFEBD87F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479FB-1196-4A74-B526-5BAACB5338DF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</dgm:pt>
    <dgm:pt modelId="{9E17F771-57C2-42F1-AFF0-16AEA365051A}">
      <dgm:prSet phldrT="[Text]"/>
      <dgm:spPr>
        <a:solidFill>
          <a:srgbClr val="5D743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Start with the GE Policy</a:t>
          </a:r>
        </a:p>
      </dgm:t>
    </dgm:pt>
    <dgm:pt modelId="{2D870412-463F-4AEB-8F3E-A093D9CF604F}" type="parTrans" cxnId="{F63D7491-9027-4C8A-98A9-C5DF77E1FF6A}">
      <dgm:prSet/>
      <dgm:spPr/>
      <dgm:t>
        <a:bodyPr/>
        <a:lstStyle/>
        <a:p>
          <a:endParaRPr lang="en-US"/>
        </a:p>
      </dgm:t>
    </dgm:pt>
    <dgm:pt modelId="{6513F575-2322-4DBD-A090-364D45C501CD}" type="sibTrans" cxnId="{F63D7491-9027-4C8A-98A9-C5DF77E1FF6A}">
      <dgm:prSet/>
      <dgm:spPr/>
      <dgm:t>
        <a:bodyPr/>
        <a:lstStyle/>
        <a:p>
          <a:endParaRPr lang="en-US"/>
        </a:p>
      </dgm:t>
    </dgm:pt>
    <dgm:pt modelId="{57B7D95A-2343-478B-AB70-A2E10A03DBE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Review the GE Website</a:t>
          </a:r>
        </a:p>
      </dgm:t>
    </dgm:pt>
    <dgm:pt modelId="{6652F919-F682-4649-BA9F-C5AA3CF5560B}" type="parTrans" cxnId="{A2F490F2-FEFF-49DC-B260-E9331FEB93E2}">
      <dgm:prSet/>
      <dgm:spPr/>
      <dgm:t>
        <a:bodyPr/>
        <a:lstStyle/>
        <a:p>
          <a:endParaRPr lang="en-US"/>
        </a:p>
      </dgm:t>
    </dgm:pt>
    <dgm:pt modelId="{A305400E-D73E-4399-9DB7-91176E0E801D}" type="sibTrans" cxnId="{A2F490F2-FEFF-49DC-B260-E9331FEB93E2}">
      <dgm:prSet/>
      <dgm:spPr/>
      <dgm:t>
        <a:bodyPr/>
        <a:lstStyle/>
        <a:p>
          <a:endParaRPr lang="en-US"/>
        </a:p>
      </dgm:t>
    </dgm:pt>
    <dgm:pt modelId="{2E0F6640-4D92-481C-9BA7-7949A42E8F8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Use the correct GE Form</a:t>
          </a:r>
        </a:p>
      </dgm:t>
    </dgm:pt>
    <dgm:pt modelId="{FBFFDD3F-FB05-400F-ABDF-BA3A27377D06}" type="parTrans" cxnId="{CD6C8991-A0D2-4DFA-ABF6-3D3D30743BE8}">
      <dgm:prSet/>
      <dgm:spPr/>
      <dgm:t>
        <a:bodyPr/>
        <a:lstStyle/>
        <a:p>
          <a:endParaRPr lang="en-US"/>
        </a:p>
      </dgm:t>
    </dgm:pt>
    <dgm:pt modelId="{2BAB10F9-A186-440A-B8FC-621AB43AB689}" type="sibTrans" cxnId="{CD6C8991-A0D2-4DFA-ABF6-3D3D30743BE8}">
      <dgm:prSet/>
      <dgm:spPr/>
      <dgm:t>
        <a:bodyPr/>
        <a:lstStyle/>
        <a:p>
          <a:endParaRPr lang="en-US"/>
        </a:p>
      </dgm:t>
    </dgm:pt>
    <dgm:pt modelId="{D45AB13A-EA18-4D29-B01A-97700754C0CE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Consult the FAQs</a:t>
          </a:r>
        </a:p>
      </dgm:t>
    </dgm:pt>
    <dgm:pt modelId="{BE391C1D-E8AD-4F9B-9802-85ADE24752D8}" type="parTrans" cxnId="{63727D26-906B-4D82-967C-BCE6A2B6BC10}">
      <dgm:prSet/>
      <dgm:spPr/>
      <dgm:t>
        <a:bodyPr/>
        <a:lstStyle/>
        <a:p>
          <a:endParaRPr lang="en-US"/>
        </a:p>
      </dgm:t>
    </dgm:pt>
    <dgm:pt modelId="{62CAEB53-6AA3-40C0-B039-270186EC0EC6}" type="sibTrans" cxnId="{63727D26-906B-4D82-967C-BCE6A2B6BC10}">
      <dgm:prSet/>
      <dgm:spPr/>
      <dgm:t>
        <a:bodyPr/>
        <a:lstStyle/>
        <a:p>
          <a:endParaRPr lang="en-US"/>
        </a:p>
      </dgm:t>
    </dgm:pt>
    <dgm:pt modelId="{06C1BDA3-37F5-4EFB-B6BD-6B7EC73E5C73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Contact GEGC if you have Questions!</a:t>
          </a:r>
        </a:p>
      </dgm:t>
    </dgm:pt>
    <dgm:pt modelId="{F4484D23-660B-4BBF-857C-DA5BBC17D3F4}" type="parTrans" cxnId="{1BF2E6E6-B1C7-4F67-B3DD-9E88789634A0}">
      <dgm:prSet/>
      <dgm:spPr/>
      <dgm:t>
        <a:bodyPr/>
        <a:lstStyle/>
        <a:p>
          <a:endParaRPr lang="en-US"/>
        </a:p>
      </dgm:t>
    </dgm:pt>
    <dgm:pt modelId="{0F6ECBA0-78BC-45AD-9634-691954F88255}" type="sibTrans" cxnId="{1BF2E6E6-B1C7-4F67-B3DD-9E88789634A0}">
      <dgm:prSet/>
      <dgm:spPr/>
      <dgm:t>
        <a:bodyPr/>
        <a:lstStyle/>
        <a:p>
          <a:endParaRPr lang="en-US"/>
        </a:p>
      </dgm:t>
    </dgm:pt>
    <dgm:pt modelId="{85ACA719-80DE-4F0A-986A-2C686076A95D}" type="pres">
      <dgm:prSet presAssocID="{25C479FB-1196-4A74-B526-5BAACB5338DF}" presName="linearFlow" presStyleCnt="0">
        <dgm:presLayoutVars>
          <dgm:dir/>
          <dgm:resizeHandles val="exact"/>
        </dgm:presLayoutVars>
      </dgm:prSet>
      <dgm:spPr/>
    </dgm:pt>
    <dgm:pt modelId="{628BE182-AD1F-42B5-BD79-598047D7B046}" type="pres">
      <dgm:prSet presAssocID="{9E17F771-57C2-42F1-AFF0-16AEA365051A}" presName="composite" presStyleCnt="0"/>
      <dgm:spPr/>
    </dgm:pt>
    <dgm:pt modelId="{48C75B4D-B4FB-4C32-A2BA-C7672FDE9BA0}" type="pres">
      <dgm:prSet presAssocID="{9E17F771-57C2-42F1-AFF0-16AEA365051A}" presName="imgShp" presStyleLbl="fgImgPlace1" presStyleIdx="0" presStyleCnt="5" custScaleX="155339" custScaleY="147971" custLinFactX="-245214" custLinFactNeighborX="-300000" custLinFactNeighborY="-20174"/>
      <dgm:spPr>
        <a:solidFill>
          <a:schemeClr val="accent2"/>
        </a:solidFill>
      </dgm:spPr>
    </dgm:pt>
    <dgm:pt modelId="{3EEEF191-D4EC-4794-800E-01C3F140446D}" type="pres">
      <dgm:prSet presAssocID="{9E17F771-57C2-42F1-AFF0-16AEA365051A}" presName="txShp" presStyleLbl="node1" presStyleIdx="0" presStyleCnt="5" custLinFactNeighborX="-17575" custLinFactNeighborY="-1584">
        <dgm:presLayoutVars>
          <dgm:bulletEnabled val="1"/>
        </dgm:presLayoutVars>
      </dgm:prSet>
      <dgm:spPr/>
    </dgm:pt>
    <dgm:pt modelId="{4024BBED-53CC-4F99-B357-48C04830D9A9}" type="pres">
      <dgm:prSet presAssocID="{6513F575-2322-4DBD-A090-364D45C501CD}" presName="spacing" presStyleCnt="0"/>
      <dgm:spPr/>
    </dgm:pt>
    <dgm:pt modelId="{F2D974CB-F496-4E04-A098-7676BC38491F}" type="pres">
      <dgm:prSet presAssocID="{57B7D95A-2343-478B-AB70-A2E10A03DBE1}" presName="composite" presStyleCnt="0"/>
      <dgm:spPr/>
    </dgm:pt>
    <dgm:pt modelId="{24538439-8735-4CB3-850E-1A3F6731A6EE}" type="pres">
      <dgm:prSet presAssocID="{57B7D95A-2343-478B-AB70-A2E10A03DBE1}" presName="imgShp" presStyleLbl="fgImgPlace1" presStyleIdx="1" presStyleCnt="5" custScaleX="149009" custScaleY="146748"/>
      <dgm:spPr>
        <a:solidFill>
          <a:srgbClr val="FFC000"/>
        </a:solidFill>
      </dgm:spPr>
    </dgm:pt>
    <dgm:pt modelId="{4DFD9709-DA86-4FDB-92D5-BCEA9E5B147B}" type="pres">
      <dgm:prSet presAssocID="{57B7D95A-2343-478B-AB70-A2E10A03DBE1}" presName="txShp" presStyleLbl="node1" presStyleIdx="1" presStyleCnt="5" custLinFactNeighborX="3431" custLinFactNeighborY="2249">
        <dgm:presLayoutVars>
          <dgm:bulletEnabled val="1"/>
        </dgm:presLayoutVars>
      </dgm:prSet>
      <dgm:spPr/>
    </dgm:pt>
    <dgm:pt modelId="{1E68F529-B16F-4DF4-98D1-FA0A4C6A0792}" type="pres">
      <dgm:prSet presAssocID="{A305400E-D73E-4399-9DB7-91176E0E801D}" presName="spacing" presStyleCnt="0"/>
      <dgm:spPr/>
    </dgm:pt>
    <dgm:pt modelId="{4A2614F6-0571-461E-B39D-0B95A37C6465}" type="pres">
      <dgm:prSet presAssocID="{2E0F6640-4D92-481C-9BA7-7949A42E8F80}" presName="composite" presStyleCnt="0"/>
      <dgm:spPr/>
    </dgm:pt>
    <dgm:pt modelId="{49F53DC4-5B47-426F-82F4-614FE098A1F6}" type="pres">
      <dgm:prSet presAssocID="{2E0F6640-4D92-481C-9BA7-7949A42E8F80}" presName="imgShp" presStyleLbl="fgImgPlace1" presStyleIdx="2" presStyleCnt="5" custScaleX="150253" custScaleY="147622" custLinFactX="-100000" custLinFactNeighborX="-104345" custLinFactNeighborY="7973"/>
      <dgm:spPr>
        <a:solidFill>
          <a:schemeClr val="accent3">
            <a:lumMod val="75000"/>
          </a:schemeClr>
        </a:solidFill>
      </dgm:spPr>
    </dgm:pt>
    <dgm:pt modelId="{262439B5-044F-42A3-A53D-0774AE6433F1}" type="pres">
      <dgm:prSet presAssocID="{2E0F6640-4D92-481C-9BA7-7949A42E8F80}" presName="txShp" presStyleLbl="node1" presStyleIdx="2" presStyleCnt="5" custLinFactNeighborX="-14815" custLinFactNeighborY="6257">
        <dgm:presLayoutVars>
          <dgm:bulletEnabled val="1"/>
        </dgm:presLayoutVars>
      </dgm:prSet>
      <dgm:spPr/>
    </dgm:pt>
    <dgm:pt modelId="{00804A1B-134D-46BE-A1A9-FE31F4BCB7BC}" type="pres">
      <dgm:prSet presAssocID="{2BAB10F9-A186-440A-B8FC-621AB43AB689}" presName="spacing" presStyleCnt="0"/>
      <dgm:spPr/>
    </dgm:pt>
    <dgm:pt modelId="{D42C7800-823A-4D69-A245-7F2F344321C8}" type="pres">
      <dgm:prSet presAssocID="{D45AB13A-EA18-4D29-B01A-97700754C0CE}" presName="composite" presStyleCnt="0"/>
      <dgm:spPr/>
    </dgm:pt>
    <dgm:pt modelId="{A42634B8-F14E-4B24-AE26-05A5289CBF5B}" type="pres">
      <dgm:prSet presAssocID="{D45AB13A-EA18-4D29-B01A-97700754C0CE}" presName="imgShp" presStyleLbl="fgImgPlace1" presStyleIdx="3" presStyleCnt="5" custScaleX="154456" custScaleY="148241" custLinFactX="-48153" custLinFactNeighborX="-100000" custLinFactNeighborY="33639"/>
      <dgm:spPr>
        <a:solidFill>
          <a:schemeClr val="accent1"/>
        </a:solidFill>
      </dgm:spPr>
    </dgm:pt>
    <dgm:pt modelId="{21A92E60-1498-4655-BF57-D6E577E8A853}" type="pres">
      <dgm:prSet presAssocID="{D45AB13A-EA18-4D29-B01A-97700754C0CE}" presName="txShp" presStyleLbl="node1" presStyleIdx="3" presStyleCnt="5" custLinFactNeighborX="-9557" custLinFactNeighborY="32149">
        <dgm:presLayoutVars>
          <dgm:bulletEnabled val="1"/>
        </dgm:presLayoutVars>
      </dgm:prSet>
      <dgm:spPr/>
    </dgm:pt>
    <dgm:pt modelId="{77913E38-E6BE-44FA-8D0B-C50B2696FEF6}" type="pres">
      <dgm:prSet presAssocID="{62CAEB53-6AA3-40C0-B039-270186EC0EC6}" presName="spacing" presStyleCnt="0"/>
      <dgm:spPr/>
    </dgm:pt>
    <dgm:pt modelId="{06B9A5AC-B57B-4CDC-8731-5642E926C9F8}" type="pres">
      <dgm:prSet presAssocID="{06C1BDA3-37F5-4EFB-B6BD-6B7EC73E5C73}" presName="composite" presStyleCnt="0"/>
      <dgm:spPr/>
    </dgm:pt>
    <dgm:pt modelId="{BCA665AE-8C6F-43C9-B8CE-B7B66918D398}" type="pres">
      <dgm:prSet presAssocID="{06C1BDA3-37F5-4EFB-B6BD-6B7EC73E5C73}" presName="imgShp" presStyleLbl="fgImgPlace1" presStyleIdx="4" presStyleCnt="5" custAng="18454088" custScaleX="157758" custScaleY="149514" custLinFactX="41391" custLinFactNeighborX="100000" custLinFactNeighborY="24675"/>
      <dgm:spPr>
        <a:solidFill>
          <a:schemeClr val="accent6">
            <a:lumMod val="75000"/>
          </a:schemeClr>
        </a:solidFill>
      </dgm:spPr>
    </dgm:pt>
    <dgm:pt modelId="{5CD580B7-F5AB-44AD-A797-70DFEBD87F1C}" type="pres">
      <dgm:prSet presAssocID="{06C1BDA3-37F5-4EFB-B6BD-6B7EC73E5C73}" presName="txShp" presStyleLbl="node1" presStyleIdx="4" presStyleCnt="5" custLinFactY="49454" custLinFactNeighborX="16083" custLinFactNeighborY="100000">
        <dgm:presLayoutVars>
          <dgm:bulletEnabled val="1"/>
        </dgm:presLayoutVars>
      </dgm:prSet>
      <dgm:spPr/>
    </dgm:pt>
  </dgm:ptLst>
  <dgm:cxnLst>
    <dgm:cxn modelId="{AC33F50E-1F71-44EE-9CC4-EACF4997B94C}" type="presOf" srcId="{06C1BDA3-37F5-4EFB-B6BD-6B7EC73E5C73}" destId="{5CD580B7-F5AB-44AD-A797-70DFEBD87F1C}" srcOrd="0" destOrd="0" presId="urn:microsoft.com/office/officeart/2005/8/layout/vList3"/>
    <dgm:cxn modelId="{63727D26-906B-4D82-967C-BCE6A2B6BC10}" srcId="{25C479FB-1196-4A74-B526-5BAACB5338DF}" destId="{D45AB13A-EA18-4D29-B01A-97700754C0CE}" srcOrd="3" destOrd="0" parTransId="{BE391C1D-E8AD-4F9B-9802-85ADE24752D8}" sibTransId="{62CAEB53-6AA3-40C0-B039-270186EC0EC6}"/>
    <dgm:cxn modelId="{66909236-CA8A-4A8B-8E91-D8848389EA69}" type="presOf" srcId="{D45AB13A-EA18-4D29-B01A-97700754C0CE}" destId="{21A92E60-1498-4655-BF57-D6E577E8A853}" srcOrd="0" destOrd="0" presId="urn:microsoft.com/office/officeart/2005/8/layout/vList3"/>
    <dgm:cxn modelId="{D48DBC59-06EE-45FA-964E-A50427CA560B}" type="presOf" srcId="{57B7D95A-2343-478B-AB70-A2E10A03DBE1}" destId="{4DFD9709-DA86-4FDB-92D5-BCEA9E5B147B}" srcOrd="0" destOrd="0" presId="urn:microsoft.com/office/officeart/2005/8/layout/vList3"/>
    <dgm:cxn modelId="{4DF60A78-5A53-4DB7-BBB2-17599B27AA61}" type="presOf" srcId="{2E0F6640-4D92-481C-9BA7-7949A42E8F80}" destId="{262439B5-044F-42A3-A53D-0774AE6433F1}" srcOrd="0" destOrd="0" presId="urn:microsoft.com/office/officeart/2005/8/layout/vList3"/>
    <dgm:cxn modelId="{F63D7491-9027-4C8A-98A9-C5DF77E1FF6A}" srcId="{25C479FB-1196-4A74-B526-5BAACB5338DF}" destId="{9E17F771-57C2-42F1-AFF0-16AEA365051A}" srcOrd="0" destOrd="0" parTransId="{2D870412-463F-4AEB-8F3E-A093D9CF604F}" sibTransId="{6513F575-2322-4DBD-A090-364D45C501CD}"/>
    <dgm:cxn modelId="{CD6C8991-A0D2-4DFA-ABF6-3D3D30743BE8}" srcId="{25C479FB-1196-4A74-B526-5BAACB5338DF}" destId="{2E0F6640-4D92-481C-9BA7-7949A42E8F80}" srcOrd="2" destOrd="0" parTransId="{FBFFDD3F-FB05-400F-ABDF-BA3A27377D06}" sibTransId="{2BAB10F9-A186-440A-B8FC-621AB43AB689}"/>
    <dgm:cxn modelId="{B87A06A0-BB6A-4AC9-8789-5B776A03426E}" type="presOf" srcId="{25C479FB-1196-4A74-B526-5BAACB5338DF}" destId="{85ACA719-80DE-4F0A-986A-2C686076A95D}" srcOrd="0" destOrd="0" presId="urn:microsoft.com/office/officeart/2005/8/layout/vList3"/>
    <dgm:cxn modelId="{3BDA6BD0-93DB-4F80-828C-28AF6331FF70}" type="presOf" srcId="{9E17F771-57C2-42F1-AFF0-16AEA365051A}" destId="{3EEEF191-D4EC-4794-800E-01C3F140446D}" srcOrd="0" destOrd="0" presId="urn:microsoft.com/office/officeart/2005/8/layout/vList3"/>
    <dgm:cxn modelId="{1BF2E6E6-B1C7-4F67-B3DD-9E88789634A0}" srcId="{25C479FB-1196-4A74-B526-5BAACB5338DF}" destId="{06C1BDA3-37F5-4EFB-B6BD-6B7EC73E5C73}" srcOrd="4" destOrd="0" parTransId="{F4484D23-660B-4BBF-857C-DA5BBC17D3F4}" sibTransId="{0F6ECBA0-78BC-45AD-9634-691954F88255}"/>
    <dgm:cxn modelId="{A2F490F2-FEFF-49DC-B260-E9331FEB93E2}" srcId="{25C479FB-1196-4A74-B526-5BAACB5338DF}" destId="{57B7D95A-2343-478B-AB70-A2E10A03DBE1}" srcOrd="1" destOrd="0" parTransId="{6652F919-F682-4649-BA9F-C5AA3CF5560B}" sibTransId="{A305400E-D73E-4399-9DB7-91176E0E801D}"/>
    <dgm:cxn modelId="{0E8D5528-0840-4ABD-B262-5F50030EB9D5}" type="presParOf" srcId="{85ACA719-80DE-4F0A-986A-2C686076A95D}" destId="{628BE182-AD1F-42B5-BD79-598047D7B046}" srcOrd="0" destOrd="0" presId="urn:microsoft.com/office/officeart/2005/8/layout/vList3"/>
    <dgm:cxn modelId="{F97423E8-DB13-41D0-81BA-C548F126749F}" type="presParOf" srcId="{628BE182-AD1F-42B5-BD79-598047D7B046}" destId="{48C75B4D-B4FB-4C32-A2BA-C7672FDE9BA0}" srcOrd="0" destOrd="0" presId="urn:microsoft.com/office/officeart/2005/8/layout/vList3"/>
    <dgm:cxn modelId="{3854FBD7-87F7-44AC-8CF4-6F3915379495}" type="presParOf" srcId="{628BE182-AD1F-42B5-BD79-598047D7B046}" destId="{3EEEF191-D4EC-4794-800E-01C3F140446D}" srcOrd="1" destOrd="0" presId="urn:microsoft.com/office/officeart/2005/8/layout/vList3"/>
    <dgm:cxn modelId="{47CDA129-7B06-4F6B-B90C-3EFEBF4C35DD}" type="presParOf" srcId="{85ACA719-80DE-4F0A-986A-2C686076A95D}" destId="{4024BBED-53CC-4F99-B357-48C04830D9A9}" srcOrd="1" destOrd="0" presId="urn:microsoft.com/office/officeart/2005/8/layout/vList3"/>
    <dgm:cxn modelId="{9C76B747-BBD6-48F4-91C0-D68703C86326}" type="presParOf" srcId="{85ACA719-80DE-4F0A-986A-2C686076A95D}" destId="{F2D974CB-F496-4E04-A098-7676BC38491F}" srcOrd="2" destOrd="0" presId="urn:microsoft.com/office/officeart/2005/8/layout/vList3"/>
    <dgm:cxn modelId="{FFE77050-E5B0-45BD-B096-E2F6AED4D07B}" type="presParOf" srcId="{F2D974CB-F496-4E04-A098-7676BC38491F}" destId="{24538439-8735-4CB3-850E-1A3F6731A6EE}" srcOrd="0" destOrd="0" presId="urn:microsoft.com/office/officeart/2005/8/layout/vList3"/>
    <dgm:cxn modelId="{9CB26AF6-A6B0-4307-BEC1-A88E336BAF9C}" type="presParOf" srcId="{F2D974CB-F496-4E04-A098-7676BC38491F}" destId="{4DFD9709-DA86-4FDB-92D5-BCEA9E5B147B}" srcOrd="1" destOrd="0" presId="urn:microsoft.com/office/officeart/2005/8/layout/vList3"/>
    <dgm:cxn modelId="{4575BD30-BC6B-474D-9C8C-3EF8407D723D}" type="presParOf" srcId="{85ACA719-80DE-4F0A-986A-2C686076A95D}" destId="{1E68F529-B16F-4DF4-98D1-FA0A4C6A0792}" srcOrd="3" destOrd="0" presId="urn:microsoft.com/office/officeart/2005/8/layout/vList3"/>
    <dgm:cxn modelId="{66D51719-CCD9-4CE7-AC8A-35BFD4B0C276}" type="presParOf" srcId="{85ACA719-80DE-4F0A-986A-2C686076A95D}" destId="{4A2614F6-0571-461E-B39D-0B95A37C6465}" srcOrd="4" destOrd="0" presId="urn:microsoft.com/office/officeart/2005/8/layout/vList3"/>
    <dgm:cxn modelId="{A477AED5-67DA-4503-B736-89046FA8F26E}" type="presParOf" srcId="{4A2614F6-0571-461E-B39D-0B95A37C6465}" destId="{49F53DC4-5B47-426F-82F4-614FE098A1F6}" srcOrd="0" destOrd="0" presId="urn:microsoft.com/office/officeart/2005/8/layout/vList3"/>
    <dgm:cxn modelId="{54EE1629-41DF-47FB-96B9-9AF908E0D414}" type="presParOf" srcId="{4A2614F6-0571-461E-B39D-0B95A37C6465}" destId="{262439B5-044F-42A3-A53D-0774AE6433F1}" srcOrd="1" destOrd="0" presId="urn:microsoft.com/office/officeart/2005/8/layout/vList3"/>
    <dgm:cxn modelId="{1A1C3DEA-A4B3-454F-B343-D1EF00831742}" type="presParOf" srcId="{85ACA719-80DE-4F0A-986A-2C686076A95D}" destId="{00804A1B-134D-46BE-A1A9-FE31F4BCB7BC}" srcOrd="5" destOrd="0" presId="urn:microsoft.com/office/officeart/2005/8/layout/vList3"/>
    <dgm:cxn modelId="{68425818-5E39-42B0-9483-2FF649CEAC29}" type="presParOf" srcId="{85ACA719-80DE-4F0A-986A-2C686076A95D}" destId="{D42C7800-823A-4D69-A245-7F2F344321C8}" srcOrd="6" destOrd="0" presId="urn:microsoft.com/office/officeart/2005/8/layout/vList3"/>
    <dgm:cxn modelId="{FEE732AB-FD7E-45AD-A121-FA1D3EF31D4F}" type="presParOf" srcId="{D42C7800-823A-4D69-A245-7F2F344321C8}" destId="{A42634B8-F14E-4B24-AE26-05A5289CBF5B}" srcOrd="0" destOrd="0" presId="urn:microsoft.com/office/officeart/2005/8/layout/vList3"/>
    <dgm:cxn modelId="{7712B55F-EEA7-46E9-8EA8-D6326BEC57A3}" type="presParOf" srcId="{D42C7800-823A-4D69-A245-7F2F344321C8}" destId="{21A92E60-1498-4655-BF57-D6E577E8A853}" srcOrd="1" destOrd="0" presId="urn:microsoft.com/office/officeart/2005/8/layout/vList3"/>
    <dgm:cxn modelId="{9107B581-9329-4770-85EA-6AC2F5B93CD7}" type="presParOf" srcId="{85ACA719-80DE-4F0A-986A-2C686076A95D}" destId="{77913E38-E6BE-44FA-8D0B-C50B2696FEF6}" srcOrd="7" destOrd="0" presId="urn:microsoft.com/office/officeart/2005/8/layout/vList3"/>
    <dgm:cxn modelId="{243B2922-B1A0-4E15-BA05-7E723329BA55}" type="presParOf" srcId="{85ACA719-80DE-4F0A-986A-2C686076A95D}" destId="{06B9A5AC-B57B-4CDC-8731-5642E926C9F8}" srcOrd="8" destOrd="0" presId="urn:microsoft.com/office/officeart/2005/8/layout/vList3"/>
    <dgm:cxn modelId="{3E6CEACF-0B8D-4B5D-ADE0-0FBCDA874EFC}" type="presParOf" srcId="{06B9A5AC-B57B-4CDC-8731-5642E926C9F8}" destId="{BCA665AE-8C6F-43C9-B8CE-B7B66918D398}" srcOrd="0" destOrd="0" presId="urn:microsoft.com/office/officeart/2005/8/layout/vList3"/>
    <dgm:cxn modelId="{FADE215F-5F6C-4FAB-B0EF-D14B743CB2F3}" type="presParOf" srcId="{06B9A5AC-B57B-4CDC-8731-5642E926C9F8}" destId="{5CD580B7-F5AB-44AD-A797-70DFEBD87F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F191-D4EC-4794-800E-01C3F140446D}">
      <dsp:nvSpPr>
        <dsp:cNvPr id="0" name=""/>
        <dsp:cNvSpPr/>
      </dsp:nvSpPr>
      <dsp:spPr>
        <a:xfrm rot="10800000">
          <a:off x="901093" y="170778"/>
          <a:ext cx="8014779" cy="749149"/>
        </a:xfrm>
        <a:prstGeom prst="homePlate">
          <a:avLst/>
        </a:prstGeom>
        <a:solidFill>
          <a:srgbClr val="5D74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35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GE Submission Steps</a:t>
          </a:r>
        </a:p>
      </dsp:txBody>
      <dsp:txXfrm rot="10800000">
        <a:off x="1088380" y="170778"/>
        <a:ext cx="7827492" cy="749149"/>
      </dsp:txXfrm>
    </dsp:sp>
    <dsp:sp modelId="{48C75B4D-B4FB-4C32-A2BA-C7672FDE9BA0}">
      <dsp:nvSpPr>
        <dsp:cNvPr id="0" name=""/>
        <dsp:cNvSpPr/>
      </dsp:nvSpPr>
      <dsp:spPr>
        <a:xfrm>
          <a:off x="207880" y="0"/>
          <a:ext cx="1163721" cy="1108523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FD9709-DA86-4FDB-92D5-BCEA9E5B147B}">
      <dsp:nvSpPr>
        <dsp:cNvPr id="0" name=""/>
        <dsp:cNvSpPr/>
      </dsp:nvSpPr>
      <dsp:spPr>
        <a:xfrm rot="10800000">
          <a:off x="2572822" y="1527063"/>
          <a:ext cx="8014779" cy="749149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35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GE Form</a:t>
          </a:r>
        </a:p>
      </dsp:txBody>
      <dsp:txXfrm rot="10800000">
        <a:off x="2760109" y="1527063"/>
        <a:ext cx="7827492" cy="749149"/>
      </dsp:txXfrm>
    </dsp:sp>
    <dsp:sp modelId="{24538439-8735-4CB3-850E-1A3F6731A6EE}">
      <dsp:nvSpPr>
        <dsp:cNvPr id="0" name=""/>
        <dsp:cNvSpPr/>
      </dsp:nvSpPr>
      <dsp:spPr>
        <a:xfrm>
          <a:off x="2007903" y="1335108"/>
          <a:ext cx="1116299" cy="1099361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2439B5-044F-42A3-A53D-0774AE6433F1}">
      <dsp:nvSpPr>
        <dsp:cNvPr id="0" name=""/>
        <dsp:cNvSpPr/>
      </dsp:nvSpPr>
      <dsp:spPr>
        <a:xfrm rot="10800000">
          <a:off x="1112775" y="2883351"/>
          <a:ext cx="8014779" cy="74914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35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GELOs (GE SLOs)</a:t>
          </a:r>
        </a:p>
      </dsp:txBody>
      <dsp:txXfrm rot="10800000">
        <a:off x="1300062" y="2883351"/>
        <a:ext cx="7827492" cy="749149"/>
      </dsp:txXfrm>
    </dsp:sp>
    <dsp:sp modelId="{49F53DC4-5B47-426F-82F4-614FE098A1F6}">
      <dsp:nvSpPr>
        <dsp:cNvPr id="0" name=""/>
        <dsp:cNvSpPr/>
      </dsp:nvSpPr>
      <dsp:spPr>
        <a:xfrm>
          <a:off x="474581" y="2717826"/>
          <a:ext cx="1125619" cy="1105909"/>
        </a:xfrm>
        <a:prstGeom prst="ellipse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A92E60-1498-4655-BF57-D6E577E8A853}">
      <dsp:nvSpPr>
        <dsp:cNvPr id="0" name=""/>
        <dsp:cNvSpPr/>
      </dsp:nvSpPr>
      <dsp:spPr>
        <a:xfrm rot="10800000">
          <a:off x="1842533" y="4410235"/>
          <a:ext cx="8816257" cy="749149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35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GE Policy (2021, 2019, 2012)</a:t>
          </a:r>
        </a:p>
      </dsp:txBody>
      <dsp:txXfrm rot="10800000">
        <a:off x="2029820" y="4410235"/>
        <a:ext cx="8628970" cy="749149"/>
      </dsp:txXfrm>
    </dsp:sp>
    <dsp:sp modelId="{A42634B8-F14E-4B24-AE26-05A5289CBF5B}">
      <dsp:nvSpPr>
        <dsp:cNvPr id="0" name=""/>
        <dsp:cNvSpPr/>
      </dsp:nvSpPr>
      <dsp:spPr>
        <a:xfrm>
          <a:off x="1238597" y="4148422"/>
          <a:ext cx="1272819" cy="1295099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D580B7-F5AB-44AD-A797-70DFEBD87F1C}">
      <dsp:nvSpPr>
        <dsp:cNvPr id="0" name=""/>
        <dsp:cNvSpPr/>
      </dsp:nvSpPr>
      <dsp:spPr>
        <a:xfrm rot="10800000">
          <a:off x="941128" y="5879277"/>
          <a:ext cx="8014779" cy="74914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35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FAQs</a:t>
          </a:r>
        </a:p>
      </dsp:txBody>
      <dsp:txXfrm rot="10800000">
        <a:off x="1128415" y="5879277"/>
        <a:ext cx="7827492" cy="749149"/>
      </dsp:txXfrm>
    </dsp:sp>
    <dsp:sp modelId="{BCA665AE-8C6F-43C9-B8CE-B7B66918D398}">
      <dsp:nvSpPr>
        <dsp:cNvPr id="0" name=""/>
        <dsp:cNvSpPr/>
      </dsp:nvSpPr>
      <dsp:spPr>
        <a:xfrm rot="18454088">
          <a:off x="213271" y="5691211"/>
          <a:ext cx="1181842" cy="1120083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F191-D4EC-4794-800E-01C3F140446D}">
      <dsp:nvSpPr>
        <dsp:cNvPr id="0" name=""/>
        <dsp:cNvSpPr/>
      </dsp:nvSpPr>
      <dsp:spPr>
        <a:xfrm rot="10800000">
          <a:off x="909514" y="174718"/>
          <a:ext cx="8014779" cy="770835"/>
        </a:xfrm>
        <a:prstGeom prst="homePlate">
          <a:avLst/>
        </a:prstGeom>
        <a:solidFill>
          <a:srgbClr val="5D74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9917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Start with the GE Policy</a:t>
          </a:r>
        </a:p>
      </dsp:txBody>
      <dsp:txXfrm rot="10800000">
        <a:off x="1102223" y="174718"/>
        <a:ext cx="7822070" cy="770835"/>
      </dsp:txXfrm>
    </dsp:sp>
    <dsp:sp modelId="{48C75B4D-B4FB-4C32-A2BA-C7672FDE9BA0}">
      <dsp:nvSpPr>
        <dsp:cNvPr id="0" name=""/>
        <dsp:cNvSpPr/>
      </dsp:nvSpPr>
      <dsp:spPr>
        <a:xfrm>
          <a:off x="0" y="0"/>
          <a:ext cx="1197407" cy="1140612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FD9709-DA86-4FDB-92D5-BCEA9E5B147B}">
      <dsp:nvSpPr>
        <dsp:cNvPr id="0" name=""/>
        <dsp:cNvSpPr/>
      </dsp:nvSpPr>
      <dsp:spPr>
        <a:xfrm rot="10800000">
          <a:off x="2580900" y="1570263"/>
          <a:ext cx="8014779" cy="770835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9917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Review the GE Website</a:t>
          </a:r>
        </a:p>
      </dsp:txBody>
      <dsp:txXfrm rot="10800000">
        <a:off x="2773609" y="1570263"/>
        <a:ext cx="7822070" cy="770835"/>
      </dsp:txXfrm>
    </dsp:sp>
    <dsp:sp modelId="{24538439-8735-4CB3-850E-1A3F6731A6EE}">
      <dsp:nvSpPr>
        <dsp:cNvPr id="0" name=""/>
        <dsp:cNvSpPr/>
      </dsp:nvSpPr>
      <dsp:spPr>
        <a:xfrm>
          <a:off x="1731606" y="1372752"/>
          <a:ext cx="1148613" cy="1131185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2439B5-044F-42A3-A53D-0774AE6433F1}">
      <dsp:nvSpPr>
        <dsp:cNvPr id="0" name=""/>
        <dsp:cNvSpPr/>
      </dsp:nvSpPr>
      <dsp:spPr>
        <a:xfrm rot="10800000">
          <a:off x="1120921" y="2965812"/>
          <a:ext cx="8014779" cy="770835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9917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Use the correct GE Form</a:t>
          </a:r>
        </a:p>
      </dsp:txBody>
      <dsp:txXfrm rot="10800000">
        <a:off x="1313630" y="2965812"/>
        <a:ext cx="7822070" cy="770835"/>
      </dsp:txXfrm>
    </dsp:sp>
    <dsp:sp modelId="{49F53DC4-5B47-426F-82F4-614FE098A1F6}">
      <dsp:nvSpPr>
        <dsp:cNvPr id="0" name=""/>
        <dsp:cNvSpPr/>
      </dsp:nvSpPr>
      <dsp:spPr>
        <a:xfrm>
          <a:off x="154046" y="2795496"/>
          <a:ext cx="1158203" cy="1137922"/>
        </a:xfrm>
        <a:prstGeom prst="ellipse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A92E60-1498-4655-BF57-D6E577E8A853}">
      <dsp:nvSpPr>
        <dsp:cNvPr id="0" name=""/>
        <dsp:cNvSpPr/>
      </dsp:nvSpPr>
      <dsp:spPr>
        <a:xfrm rot="10800000">
          <a:off x="1550438" y="4535805"/>
          <a:ext cx="8014779" cy="770835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9917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Consult the FAQs</a:t>
          </a:r>
        </a:p>
      </dsp:txBody>
      <dsp:txXfrm rot="10800000">
        <a:off x="1743147" y="4535805"/>
        <a:ext cx="7822070" cy="770835"/>
      </dsp:txXfrm>
    </dsp:sp>
    <dsp:sp modelId="{A42634B8-F14E-4B24-AE26-05A5289CBF5B}">
      <dsp:nvSpPr>
        <dsp:cNvPr id="0" name=""/>
        <dsp:cNvSpPr/>
      </dsp:nvSpPr>
      <dsp:spPr>
        <a:xfrm>
          <a:off x="579094" y="4361361"/>
          <a:ext cx="1190601" cy="1142693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D580B7-F5AB-44AD-A797-70DFEBD87F1C}">
      <dsp:nvSpPr>
        <dsp:cNvPr id="0" name=""/>
        <dsp:cNvSpPr/>
      </dsp:nvSpPr>
      <dsp:spPr>
        <a:xfrm rot="10800000">
          <a:off x="3611790" y="5858564"/>
          <a:ext cx="8014779" cy="77083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9917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Contact GEGC if you have Questions!</a:t>
          </a:r>
        </a:p>
      </dsp:txBody>
      <dsp:txXfrm rot="10800000">
        <a:off x="3804499" y="5858564"/>
        <a:ext cx="7822070" cy="770835"/>
      </dsp:txXfrm>
    </dsp:sp>
    <dsp:sp modelId="{BCA665AE-8C6F-43C9-B8CE-B7B66918D398}">
      <dsp:nvSpPr>
        <dsp:cNvPr id="0" name=""/>
        <dsp:cNvSpPr/>
      </dsp:nvSpPr>
      <dsp:spPr>
        <a:xfrm rot="18454088">
          <a:off x="2804638" y="5665057"/>
          <a:ext cx="1216054" cy="1152506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C1743-DA39-4692-A035-74E9DE216292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8E04-9F30-4F39-A199-A68E854D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Basics otherwise still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E8E04-9F30-4F39-A199-A68E854DA0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the empty</a:t>
            </a:r>
            <a:r>
              <a:rPr lang="en-US" baseline="0" dirty="0"/>
              <a:t> form and Colleens form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8E04-9F30-4F39-A199-A68E854DA0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2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the empty</a:t>
            </a:r>
            <a:r>
              <a:rPr lang="en-US" baseline="0" dirty="0"/>
              <a:t> form and Colleens form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8E04-9F30-4F39-A199-A68E854DA0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the empty</a:t>
            </a:r>
            <a:r>
              <a:rPr lang="en-US" baseline="0" dirty="0"/>
              <a:t> form and Colleens form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8E04-9F30-4F39-A199-A68E854DA0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c@csulb.edu" TargetMode="External"/><Relationship Id="rId5" Type="http://schemas.openxmlformats.org/officeDocument/2006/relationships/hyperlink" Target="mailto:florence.newberger@csulb.edu" TargetMode="External"/><Relationship Id="rId4" Type="http://schemas.openxmlformats.org/officeDocument/2006/relationships/hyperlink" Target="mailto:danny.paskin@csulb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601BE81-44FC-3C4C-B935-7E45CF91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044" y="0"/>
            <a:ext cx="17348300" cy="9753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D1D0F0-21C2-FD45-948A-6A062D73D919}"/>
              </a:ext>
            </a:extLst>
          </p:cNvPr>
          <p:cNvGrpSpPr/>
          <p:nvPr/>
        </p:nvGrpSpPr>
        <p:grpSpPr>
          <a:xfrm>
            <a:off x="0" y="3810000"/>
            <a:ext cx="13004800" cy="4958080"/>
            <a:chOff x="0" y="2585720"/>
            <a:chExt cx="13004800" cy="4958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85720"/>
              <a:ext cx="13004800" cy="49580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590800"/>
              <a:ext cx="13004800" cy="3228340"/>
            </a:xfrm>
            <a:prstGeom prst="rect">
              <a:avLst/>
            </a:prstGeom>
          </p:spPr>
          <p:txBody>
            <a:bodyPr wrap="none" lIns="254000" tIns="0" rIns="254000" bIns="0" anchor="t"/>
            <a:lstStyle/>
            <a:p>
              <a:pPr algn="ctr"/>
              <a:r>
                <a:rPr lang="en-US" sz="9600" b="1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General Education</a:t>
              </a:r>
            </a:p>
            <a:p>
              <a:pPr algn="ctr"/>
              <a:r>
                <a:rPr lang="en-US" sz="9600" b="1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Fall 2021 Workshop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5544820"/>
              <a:ext cx="13004800" cy="548640"/>
            </a:xfrm>
            <a:prstGeom prst="rect">
              <a:avLst/>
            </a:prstGeom>
          </p:spPr>
          <p:txBody>
            <a:bodyPr wrap="none" lIns="254000" tIns="0" rIns="254000" bIns="0" anchor="t"/>
            <a:lstStyle/>
            <a:p>
              <a:pPr algn="ctr"/>
              <a:r>
                <a:rPr lang="en-US" sz="3600" b="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Hosted by Danny Paskin, GE Coordinator</a:t>
              </a:r>
            </a:p>
            <a:p>
              <a:pPr algn="ctr"/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&amp; Florence Newberger, GEGC Chair</a:t>
              </a:r>
            </a:p>
            <a:p>
              <a:pPr algn="ctr"/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w</a:t>
              </a:r>
              <a:r>
                <a:rPr lang="en-US" sz="3600" b="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ith support from the Facu</a:t>
              </a:r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lty Center</a:t>
              </a:r>
              <a:endParaRPr lang="en-US" sz="3600" b="0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jaubele1 - https://www.flickr.com/photos/22704986@N00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57A966-FB63-AD41-AA84-80313157A792}"/>
              </a:ext>
            </a:extLst>
          </p:cNvPr>
          <p:cNvSpPr/>
          <p:nvPr/>
        </p:nvSpPr>
        <p:spPr>
          <a:xfrm>
            <a:off x="0" y="-152400"/>
            <a:ext cx="13004800" cy="1013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7762345"/>
              </p:ext>
            </p:extLst>
          </p:nvPr>
        </p:nvGraphicFramePr>
        <p:xfrm>
          <a:off x="558800" y="1981200"/>
          <a:ext cx="120523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92200" y="304800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26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Itself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6912"/>
            <a:ext cx="13004800" cy="1186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Consult with GEGC Chair </a:t>
            </a:r>
            <a:br>
              <a:rPr lang="en-US" sz="72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</a:br>
            <a:r>
              <a:rPr lang="en-US" sz="72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or Coordinator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855456"/>
            <a:ext cx="13004800" cy="609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 From Conceptualization to Final </a:t>
            </a:r>
            <a:r>
              <a:rPr lang="en-US" sz="4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Version</a:t>
            </a:r>
            <a:endParaRPr lang="en-US" sz="4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2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5EB04-E138-9D45-A59F-3D54E2560F81}"/>
              </a:ext>
            </a:extLst>
          </p:cNvPr>
          <p:cNvSpPr/>
          <p:nvPr/>
        </p:nvSpPr>
        <p:spPr>
          <a:xfrm>
            <a:off x="0" y="7620000"/>
            <a:ext cx="130048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27520"/>
            <a:ext cx="13004800" cy="2926080"/>
          </a:xfrm>
          <a:prstGeom prst="rect">
            <a:avLst/>
          </a:prstGeom>
          <a:noFill/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Cyrus II - https://www.flickr.com/photos/36576059@N03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5EB04-E138-9D45-A59F-3D54E2560F81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Cyrus II - https://www.flickr.com/photos/36576059@N03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80C046-0432-BA46-814F-CD4FEEA71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13004800" cy="5317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E4AFDA-591D-9041-A3DB-2B571994065C}"/>
              </a:ext>
            </a:extLst>
          </p:cNvPr>
          <p:cNvSpPr txBox="1">
            <a:spLocks/>
          </p:cNvSpPr>
          <p:nvPr/>
        </p:nvSpPr>
        <p:spPr>
          <a:xfrm>
            <a:off x="1092200" y="304800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The GE Form</a:t>
            </a:r>
            <a:endParaRPr lang="en-US" sz="24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DA570AF-D9D8-DD42-B128-6F6E74D50812}"/>
              </a:ext>
            </a:extLst>
          </p:cNvPr>
          <p:cNvSpPr/>
          <p:nvPr/>
        </p:nvSpPr>
        <p:spPr>
          <a:xfrm>
            <a:off x="2006600" y="4926512"/>
            <a:ext cx="1371600" cy="990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3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5EB04-E138-9D45-A59F-3D54E2560F81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Cyrus II - https://www.flickr.com/photos/36576059@N03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AFDA-591D-9041-A3DB-2B571994065C}"/>
              </a:ext>
            </a:extLst>
          </p:cNvPr>
          <p:cNvSpPr txBox="1">
            <a:spLocks/>
          </p:cNvSpPr>
          <p:nvPr/>
        </p:nvSpPr>
        <p:spPr>
          <a:xfrm>
            <a:off x="1092200" y="304800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The GE Form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B2B7-5A64-B247-A2A9-C925F27A747F}"/>
              </a:ext>
            </a:extLst>
          </p:cNvPr>
          <p:cNvSpPr txBox="1"/>
          <p:nvPr/>
        </p:nvSpPr>
        <p:spPr>
          <a:xfrm>
            <a:off x="939800" y="2550616"/>
            <a:ext cx="1097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https://www.csulb.edu/sites/</a:t>
            </a:r>
            <a:br>
              <a:rPr lang="en-US" sz="6600" dirty="0"/>
            </a:br>
            <a:r>
              <a:rPr lang="en-US" sz="6600" dirty="0"/>
              <a:t>default/files/u66771/</a:t>
            </a:r>
            <a:br>
              <a:rPr lang="en-US" sz="6600" dirty="0"/>
            </a:br>
            <a:r>
              <a:rPr lang="en-US" sz="6600" dirty="0"/>
              <a:t>ge_form_080521.docx</a:t>
            </a:r>
          </a:p>
        </p:txBody>
      </p:sp>
    </p:spTree>
    <p:extLst>
      <p:ext uri="{BB962C8B-B14F-4D97-AF65-F5344CB8AC3E}">
        <p14:creationId xmlns:p14="http://schemas.microsoft.com/office/powerpoint/2010/main" val="87469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D601BE81-44FC-3C4C-B935-7E45CF91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044" y="0"/>
            <a:ext cx="17348300" cy="9753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D1D0F0-21C2-FD45-948A-6A062D73D919}"/>
              </a:ext>
            </a:extLst>
          </p:cNvPr>
          <p:cNvGrpSpPr/>
          <p:nvPr/>
        </p:nvGrpSpPr>
        <p:grpSpPr>
          <a:xfrm>
            <a:off x="0" y="3276600"/>
            <a:ext cx="13004800" cy="4958080"/>
            <a:chOff x="0" y="2585720"/>
            <a:chExt cx="13004800" cy="4958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85720"/>
              <a:ext cx="13004800" cy="49580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814320"/>
              <a:ext cx="13004800" cy="3228340"/>
            </a:xfrm>
            <a:prstGeom prst="rect">
              <a:avLst/>
            </a:prstGeom>
          </p:spPr>
          <p:txBody>
            <a:bodyPr wrap="none" lIns="254000" tIns="0" rIns="254000" bIns="0" anchor="t"/>
            <a:lstStyle/>
            <a:p>
              <a:pPr algn="ctr"/>
              <a:r>
                <a:rPr lang="en-US" sz="9600" b="1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Thanks!!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4790440"/>
              <a:ext cx="13004800" cy="1526540"/>
            </a:xfrm>
            <a:prstGeom prst="rect">
              <a:avLst/>
            </a:prstGeom>
          </p:spPr>
          <p:txBody>
            <a:bodyPr wrap="none" lIns="254000" tIns="0" rIns="254000" bIns="0" anchor="t"/>
            <a:lstStyle/>
            <a:p>
              <a:pPr algn="ctr"/>
              <a:r>
                <a:rPr lang="en-US" sz="3600" b="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Danny Paskin, GE Coordinator – </a:t>
              </a:r>
              <a:r>
                <a:rPr lang="en-US" sz="3600" b="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hlinkClick r:id="rId4"/>
                </a:rPr>
                <a:t>danny.paskin@csulb.edu</a:t>
              </a:r>
              <a:br>
                <a:rPr lang="en-US" sz="3600" b="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</a:br>
              <a:endParaRPr lang="en-US" sz="2400" b="0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Florence Newberger, GEGC Chair – </a:t>
              </a:r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hlinkClick r:id="rId5"/>
                </a:rPr>
                <a:t>florence.newberger@csulb.edu</a:t>
              </a:r>
              <a:b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</a:br>
              <a:endParaRPr lang="en-US" sz="2800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Faculty Center  – </a:t>
              </a:r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  <a:hlinkClick r:id="rId6"/>
                </a:rPr>
                <a:t>fc@csulb.edu</a:t>
              </a:r>
              <a:r>
                <a:rPr lang="en-US" sz="3600" dirty="0">
                  <a:solidFill>
                    <a:srgbClr val="FFFFFF"/>
                  </a:solidFill>
                  <a:effectLst>
                    <a:outerShdw dist="30000" dir="270000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 dirty="0">
                <a:solidFill>
                  <a:srgbClr val="FFFFFF"/>
                </a:solidFill>
                <a:latin typeface="Calibri"/>
              </a:rPr>
              <a:t>cc: jaubele1 - https://www.flickr.com/photos/22704986@N00</a:t>
            </a:r>
          </a:p>
        </p:txBody>
      </p:sp>
    </p:spTree>
    <p:extLst>
      <p:ext uri="{BB962C8B-B14F-4D97-AF65-F5344CB8AC3E}">
        <p14:creationId xmlns:p14="http://schemas.microsoft.com/office/powerpoint/2010/main" val="19593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69D9C9E3-C1D4-7F44-A2D5-480D7660F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500" y="0"/>
            <a:ext cx="173483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F29E0F-EDC9-B84E-AFE0-55D52C4EB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13004800" cy="297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F5FC3D-7F62-2D4A-B499-365DDD4B9FC9}"/>
              </a:ext>
            </a:extLst>
          </p:cNvPr>
          <p:cNvSpPr txBox="1"/>
          <p:nvPr/>
        </p:nvSpPr>
        <p:spPr>
          <a:xfrm>
            <a:off x="0" y="3815080"/>
            <a:ext cx="13004800" cy="3228341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2021 </a:t>
            </a:r>
            <a:b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  <a:t>GE Policy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04800"/>
            <a:ext cx="105410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What’s</a:t>
            </a:r>
            <a:r>
              <a:rPr lang="en-US" sz="9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2600" y="1828800"/>
          <a:ext cx="12192000" cy="7543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78022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792317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084711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26287"/>
                          </a:solidFill>
                        </a:rPr>
                        <a:t>2019</a:t>
                      </a:r>
                      <a:r>
                        <a:rPr lang="en-US" sz="3600" baseline="0" dirty="0">
                          <a:solidFill>
                            <a:srgbClr val="026287"/>
                          </a:solidFill>
                        </a:rPr>
                        <a:t> Policy</a:t>
                      </a:r>
                      <a:endParaRPr lang="en-US" sz="3600" dirty="0">
                        <a:solidFill>
                          <a:srgbClr val="02628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26287"/>
                          </a:solidFill>
                        </a:rPr>
                        <a:t>     Changed into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26287"/>
                          </a:solidFill>
                        </a:rPr>
                        <a:t>2021</a:t>
                      </a:r>
                      <a:r>
                        <a:rPr lang="en-US" sz="3600" baseline="0" dirty="0">
                          <a:solidFill>
                            <a:srgbClr val="026287"/>
                          </a:solidFill>
                        </a:rPr>
                        <a:t> Policy</a:t>
                      </a:r>
                      <a:endParaRPr lang="en-US" sz="3600" dirty="0">
                        <a:solidFill>
                          <a:srgbClr val="02628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5141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dirty="0"/>
                        <a:t>Areas A - 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New 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Area F</a:t>
                      </a:r>
                      <a:r>
                        <a:rPr lang="en-US" sz="2800" dirty="0"/>
                        <a:t>,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“Ethnic Studies”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05726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2800" dirty="0"/>
                        <a:t>Area D requires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9 Lower Division Units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Area D requires </a:t>
                      </a:r>
                      <a:br>
                        <a:rPr lang="en-US" sz="2800" dirty="0"/>
                      </a:b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sz="2800" dirty="0"/>
                        <a:t>Lower Division Units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4916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sz="2800" dirty="0"/>
                        <a:t>US History and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US Constitution must be taken at lower division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US History and US Constitution can be at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either lower or upper div.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38153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sz="2800" dirty="0"/>
                        <a:t>Upper division classes must list, as pre-reqs, 60 units, entire Foundation, one exploration course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Upper division classes must list, as pre-req, </a:t>
                      </a:r>
                      <a:r>
                        <a:rPr lang="en-US" sz="2800" i="0" dirty="0">
                          <a:solidFill>
                            <a:srgbClr val="FF0000"/>
                          </a:solidFill>
                        </a:rPr>
                        <a:t>60 units/Junior standing </a:t>
                      </a:r>
                      <a:br>
                        <a:rPr lang="en-US" sz="2800" i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800" i="0" dirty="0">
                          <a:solidFill>
                            <a:schemeClr val="tx1"/>
                          </a:solidFill>
                        </a:rPr>
                        <a:t>(rest not required)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941971"/>
                  </a:ext>
                </a:extLst>
              </a:tr>
              <a:tr h="572621">
                <a:tc>
                  <a:txBody>
                    <a:bodyPr/>
                    <a:lstStyle/>
                    <a:p>
                      <a:r>
                        <a:rPr lang="en-US" sz="2800" dirty="0"/>
                        <a:t>WI requests reviewed by GEGC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WI requests reviewed by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GWARC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834378"/>
                  </a:ext>
                </a:extLst>
              </a:tr>
            </a:tbl>
          </a:graphicData>
        </a:graphic>
      </p:graphicFrame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811BC385-B664-EB46-B094-3D3C6D7AF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3974592"/>
            <a:ext cx="1892300" cy="914400"/>
          </a:xfrm>
          <a:prstGeom prst="rect">
            <a:avLst/>
          </a:prstGeom>
        </p:spPr>
      </p:pic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488F75C4-F84D-BE4C-87D9-BD2341B7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2840736"/>
            <a:ext cx="18923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C480C18F-D871-1945-BE68-C10926961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5364480"/>
            <a:ext cx="1892300" cy="91440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7690A451-DEE3-6A44-913E-CC5E0FE1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6955536"/>
            <a:ext cx="1892300" cy="914400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BB8E17AE-F30D-734B-BF28-B020B694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900" y="8272272"/>
            <a:ext cx="1892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04800"/>
            <a:ext cx="105410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What’s</a:t>
            </a:r>
            <a:r>
              <a:rPr lang="en-US" sz="9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1BCC7F-23FF-1840-8FED-DBCE9193CF80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28800"/>
          <a:ext cx="12192000" cy="5105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780229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26287"/>
                          </a:solidFill>
                        </a:rPr>
                        <a:t>2019</a:t>
                      </a:r>
                      <a:r>
                        <a:rPr lang="en-US" sz="3600" baseline="0" dirty="0">
                          <a:solidFill>
                            <a:srgbClr val="026287"/>
                          </a:solidFill>
                        </a:rPr>
                        <a:t> Policy = </a:t>
                      </a:r>
                      <a:r>
                        <a:rPr lang="en-US" sz="3600" dirty="0">
                          <a:solidFill>
                            <a:srgbClr val="026287"/>
                          </a:solidFill>
                        </a:rPr>
                        <a:t>2021</a:t>
                      </a:r>
                      <a:r>
                        <a:rPr lang="en-US" sz="3600" baseline="0" dirty="0">
                          <a:solidFill>
                            <a:srgbClr val="026287"/>
                          </a:solidFill>
                        </a:rPr>
                        <a:t> Policy</a:t>
                      </a:r>
                      <a:endParaRPr lang="en-US" sz="3600" dirty="0">
                        <a:solidFill>
                          <a:srgbClr val="026287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5141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Still requires 48 units of GE overall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49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Still requires 3 units in UD D, aside from 6 units of LD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(but those can be in Social Sciences, US History or US Citizenship)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66754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Still divided into Foundation, Explorations, Upper Division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3815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Area-specific GE SLOs still required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94197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Areas A-F still evaluated by GEGC (only WI goes through GWARC)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83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4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757655C-D515-944F-A1C8-E3211BAE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500" y="0"/>
            <a:ext cx="17348300" cy="975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171A22-69BF-B441-A28D-15FD3918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0F020-EEE1-E444-BD48-4B28A56B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0"/>
            <a:ext cx="130048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90F4E0-A4DA-9F42-AEC3-D767ACB307D5}"/>
              </a:ext>
            </a:extLst>
          </p:cNvPr>
          <p:cNvSpPr/>
          <p:nvPr/>
        </p:nvSpPr>
        <p:spPr>
          <a:xfrm>
            <a:off x="0" y="3804920"/>
            <a:ext cx="13004800" cy="2976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840A4-A741-EA43-9CE4-0A7AC1961102}"/>
              </a:ext>
            </a:extLst>
          </p:cNvPr>
          <p:cNvSpPr txBox="1"/>
          <p:nvPr/>
        </p:nvSpPr>
        <p:spPr>
          <a:xfrm>
            <a:off x="0" y="3815080"/>
            <a:ext cx="13004800" cy="3228341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Current </a:t>
            </a:r>
            <a:b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96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+mj-lt"/>
              </a:rPr>
              <a:t>GE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59504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356CD5-C05E-C740-8505-881E33049053}"/>
              </a:ext>
            </a:extLst>
          </p:cNvPr>
          <p:cNvSpPr/>
          <p:nvPr/>
        </p:nvSpPr>
        <p:spPr>
          <a:xfrm>
            <a:off x="0" y="-152400"/>
            <a:ext cx="13004800" cy="1013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2200" y="645616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26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Faculty Website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A53C3-96FC-5B4D-A744-A9A5B6ABDAE3}"/>
              </a:ext>
            </a:extLst>
          </p:cNvPr>
          <p:cNvSpPr txBox="1"/>
          <p:nvPr/>
        </p:nvSpPr>
        <p:spPr>
          <a:xfrm>
            <a:off x="939800" y="2550616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https://www.csulb.edu/</a:t>
            </a:r>
            <a:br>
              <a:rPr lang="en-US" sz="6600" dirty="0"/>
            </a:br>
            <a:r>
              <a:rPr lang="en-US" sz="6600" dirty="0"/>
              <a:t>academic-affairs/</a:t>
            </a:r>
            <a:br>
              <a:rPr lang="en-US" sz="6600" dirty="0"/>
            </a:br>
            <a:r>
              <a:rPr lang="en-US" sz="6600" dirty="0"/>
              <a:t>general-education-ge/</a:t>
            </a:r>
            <a:br>
              <a:rPr lang="en-US" sz="6600" dirty="0"/>
            </a:br>
            <a:r>
              <a:rPr lang="en-US" sz="6600" dirty="0"/>
              <a:t>ge-for-faculty</a:t>
            </a:r>
          </a:p>
        </p:txBody>
      </p:sp>
    </p:spTree>
    <p:extLst>
      <p:ext uri="{BB962C8B-B14F-4D97-AF65-F5344CB8AC3E}">
        <p14:creationId xmlns:p14="http://schemas.microsoft.com/office/powerpoint/2010/main" val="26275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8ED45F-40EA-B949-88DA-4477092AEC0E}"/>
              </a:ext>
            </a:extLst>
          </p:cNvPr>
          <p:cNvSpPr/>
          <p:nvPr/>
        </p:nvSpPr>
        <p:spPr>
          <a:xfrm>
            <a:off x="0" y="-152400"/>
            <a:ext cx="13004800" cy="1013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46F762-31C5-3042-AA34-C4BA5508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12985838" cy="5334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BDFB55-F8F2-5046-998A-7D6D011D674F}"/>
              </a:ext>
            </a:extLst>
          </p:cNvPr>
          <p:cNvSpPr txBox="1">
            <a:spLocks/>
          </p:cNvSpPr>
          <p:nvPr/>
        </p:nvSpPr>
        <p:spPr>
          <a:xfrm>
            <a:off x="1092200" y="645616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26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Faculty Website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056699-3AE5-2C4A-B191-AA64A4590753}"/>
              </a:ext>
            </a:extLst>
          </p:cNvPr>
          <p:cNvSpPr/>
          <p:nvPr/>
        </p:nvSpPr>
        <p:spPr>
          <a:xfrm>
            <a:off x="0" y="-152400"/>
            <a:ext cx="13004800" cy="1013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2F44B3-F1DC-294F-8F08-4944657B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209800"/>
            <a:ext cx="12369800" cy="61628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934029-702E-9040-BF25-A5E615D2A842}"/>
              </a:ext>
            </a:extLst>
          </p:cNvPr>
          <p:cNvSpPr txBox="1">
            <a:spLocks/>
          </p:cNvSpPr>
          <p:nvPr/>
        </p:nvSpPr>
        <p:spPr>
          <a:xfrm>
            <a:off x="1092200" y="645616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26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Faculty Website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27DF7A-6412-E84B-A6EB-17F42B44F39E}"/>
              </a:ext>
            </a:extLst>
          </p:cNvPr>
          <p:cNvSpPr/>
          <p:nvPr/>
        </p:nvSpPr>
        <p:spPr>
          <a:xfrm>
            <a:off x="0" y="-152400"/>
            <a:ext cx="13004800" cy="1013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7906083"/>
              </p:ext>
            </p:extLst>
          </p:nvPr>
        </p:nvGraphicFramePr>
        <p:xfrm>
          <a:off x="558800" y="2362200"/>
          <a:ext cx="120523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F5AEFB1-779D-CF48-B242-8D95869B0913}"/>
              </a:ext>
            </a:extLst>
          </p:cNvPr>
          <p:cNvSpPr txBox="1">
            <a:spLocks/>
          </p:cNvSpPr>
          <p:nvPr/>
        </p:nvSpPr>
        <p:spPr>
          <a:xfrm>
            <a:off x="1092200" y="645616"/>
            <a:ext cx="10541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26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Faculty Website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504</Words>
  <Application>Microsoft Macintosh PowerPoint</Application>
  <PresentationFormat>Custom</PresentationFormat>
  <Paragraphs>69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What’s DIFFERENT</vt:lpstr>
      <vt:lpstr>What’s THE SAME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Danny Paskin</cp:lastModifiedBy>
  <cp:revision>187</cp:revision>
  <dcterms:created xsi:type="dcterms:W3CDTF">2006-08-16T00:00:00Z</dcterms:created>
  <dcterms:modified xsi:type="dcterms:W3CDTF">2021-10-06T17:20:25Z</dcterms:modified>
</cp:coreProperties>
</file>