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60" r:id="rId6"/>
    <p:sldId id="257" r:id="rId7"/>
    <p:sldId id="262" r:id="rId8"/>
    <p:sldId id="259" r:id="rId9"/>
    <p:sldId id="258" r:id="rId10"/>
    <p:sldId id="261" r:id="rId11"/>
    <p:sldId id="263" r:id="rId12"/>
    <p:sldId id="265" r:id="rId13"/>
    <p:sldId id="268" r:id="rId14"/>
    <p:sldId id="267" r:id="rId15"/>
    <p:sldId id="266"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935DC-DC8F-4DB0-A729-52B3B61C8505}" v="21" dt="2021-02-17T02:22:29.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77046" autoAdjust="0"/>
  </p:normalViewPr>
  <p:slideViewPr>
    <p:cSldViewPr snapToGrid="0">
      <p:cViewPr varScale="1">
        <p:scale>
          <a:sx n="79" d="100"/>
          <a:sy n="79" d="100"/>
        </p:scale>
        <p:origin x="6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Heiss" userId="4bbec4c0f717456c" providerId="LiveId" clId="{EA2935DC-DC8F-4DB0-A729-52B3B61C8505}"/>
    <pc:docChg chg="undo custSel addSld delSld modSld sldOrd">
      <pc:chgData name="Dean Heiss" userId="4bbec4c0f717456c" providerId="LiveId" clId="{EA2935DC-DC8F-4DB0-A729-52B3B61C8505}" dt="2021-02-17T03:02:13.711" v="6599" actId="20577"/>
      <pc:docMkLst>
        <pc:docMk/>
      </pc:docMkLst>
      <pc:sldChg chg="addSp modSp mod modNotesTx">
        <pc:chgData name="Dean Heiss" userId="4bbec4c0f717456c" providerId="LiveId" clId="{EA2935DC-DC8F-4DB0-A729-52B3B61C8505}" dt="2021-02-17T02:59:23.712" v="6582" actId="20577"/>
        <pc:sldMkLst>
          <pc:docMk/>
          <pc:sldMk cId="385651651" sldId="256"/>
        </pc:sldMkLst>
        <pc:spChg chg="mod">
          <ac:chgData name="Dean Heiss" userId="4bbec4c0f717456c" providerId="LiveId" clId="{EA2935DC-DC8F-4DB0-A729-52B3B61C8505}" dt="2021-02-15T21:55:43.054" v="158" actId="20577"/>
          <ac:spMkLst>
            <pc:docMk/>
            <pc:sldMk cId="385651651" sldId="256"/>
            <ac:spMk id="3" creationId="{00000000-0000-0000-0000-000000000000}"/>
          </ac:spMkLst>
        </pc:spChg>
        <pc:spChg chg="add mod">
          <ac:chgData name="Dean Heiss" userId="4bbec4c0f717456c" providerId="LiveId" clId="{EA2935DC-DC8F-4DB0-A729-52B3B61C8505}" dt="2021-02-17T02:07:06.966" v="6289" actId="692"/>
          <ac:spMkLst>
            <pc:docMk/>
            <pc:sldMk cId="385651651" sldId="256"/>
            <ac:spMk id="6" creationId="{1921C358-F32D-4162-A243-A94E149D05A7}"/>
          </ac:spMkLst>
        </pc:spChg>
        <pc:picChg chg="add mod">
          <ac:chgData name="Dean Heiss" userId="4bbec4c0f717456c" providerId="LiveId" clId="{EA2935DC-DC8F-4DB0-A729-52B3B61C8505}" dt="2021-02-15T22:22:33.428" v="1922" actId="1076"/>
          <ac:picMkLst>
            <pc:docMk/>
            <pc:sldMk cId="385651651" sldId="256"/>
            <ac:picMk id="5" creationId="{4C495842-C050-4421-8178-7C8302925975}"/>
          </ac:picMkLst>
        </pc:picChg>
      </pc:sldChg>
      <pc:sldChg chg="addSp delSp modSp mod modNotesTx">
        <pc:chgData name="Dean Heiss" userId="4bbec4c0f717456c" providerId="LiveId" clId="{EA2935DC-DC8F-4DB0-A729-52B3B61C8505}" dt="2021-02-17T02:22:40.645" v="6509" actId="20577"/>
        <pc:sldMkLst>
          <pc:docMk/>
          <pc:sldMk cId="1124368046" sldId="257"/>
        </pc:sldMkLst>
        <pc:spChg chg="mod">
          <ac:chgData name="Dean Heiss" userId="4bbec4c0f717456c" providerId="LiveId" clId="{EA2935DC-DC8F-4DB0-A729-52B3B61C8505}" dt="2021-02-15T23:16:00.709" v="4883" actId="20578"/>
          <ac:spMkLst>
            <pc:docMk/>
            <pc:sldMk cId="1124368046" sldId="257"/>
            <ac:spMk id="3" creationId="{00000000-0000-0000-0000-000000000000}"/>
          </ac:spMkLst>
        </pc:spChg>
        <pc:picChg chg="add del mod">
          <ac:chgData name="Dean Heiss" userId="4bbec4c0f717456c" providerId="LiveId" clId="{EA2935DC-DC8F-4DB0-A729-52B3B61C8505}" dt="2021-02-17T01:24:30.798" v="5510" actId="478"/>
          <ac:picMkLst>
            <pc:docMk/>
            <pc:sldMk cId="1124368046" sldId="257"/>
            <ac:picMk id="4" creationId="{AB5E7DC7-24F3-4C6F-98A5-39389125C3A1}"/>
          </ac:picMkLst>
        </pc:picChg>
      </pc:sldChg>
      <pc:sldChg chg="addSp modSp mod modNotesTx">
        <pc:chgData name="Dean Heiss" userId="4bbec4c0f717456c" providerId="LiveId" clId="{EA2935DC-DC8F-4DB0-A729-52B3B61C8505}" dt="2021-02-15T23:23:21.068" v="5377" actId="20577"/>
        <pc:sldMkLst>
          <pc:docMk/>
          <pc:sldMk cId="2752488738" sldId="258"/>
        </pc:sldMkLst>
        <pc:spChg chg="mod">
          <ac:chgData name="Dean Heiss" userId="4bbec4c0f717456c" providerId="LiveId" clId="{EA2935DC-DC8F-4DB0-A729-52B3B61C8505}" dt="2021-02-15T21:37:50.110" v="3" actId="1076"/>
          <ac:spMkLst>
            <pc:docMk/>
            <pc:sldMk cId="2752488738" sldId="258"/>
            <ac:spMk id="3" creationId="{00000000-0000-0000-0000-000000000000}"/>
          </ac:spMkLst>
        </pc:spChg>
        <pc:picChg chg="add mod">
          <ac:chgData name="Dean Heiss" userId="4bbec4c0f717456c" providerId="LiveId" clId="{EA2935DC-DC8F-4DB0-A729-52B3B61C8505}" dt="2021-02-15T22:56:46.478" v="3830"/>
          <ac:picMkLst>
            <pc:docMk/>
            <pc:sldMk cId="2752488738" sldId="258"/>
            <ac:picMk id="4" creationId="{A6821771-E798-4225-8A30-FED6B98228E7}"/>
          </ac:picMkLst>
        </pc:picChg>
      </pc:sldChg>
      <pc:sldChg chg="addSp modSp mod ord modNotesTx">
        <pc:chgData name="Dean Heiss" userId="4bbec4c0f717456c" providerId="LiveId" clId="{EA2935DC-DC8F-4DB0-A729-52B3B61C8505}" dt="2021-02-17T01:31:49.050" v="5703"/>
        <pc:sldMkLst>
          <pc:docMk/>
          <pc:sldMk cId="3786486913" sldId="259"/>
        </pc:sldMkLst>
        <pc:spChg chg="mod">
          <ac:chgData name="Dean Heiss" userId="4bbec4c0f717456c" providerId="LiveId" clId="{EA2935DC-DC8F-4DB0-A729-52B3B61C8505}" dt="2021-02-15T21:37:55.934" v="4" actId="1076"/>
          <ac:spMkLst>
            <pc:docMk/>
            <pc:sldMk cId="3786486913" sldId="259"/>
            <ac:spMk id="3" creationId="{00000000-0000-0000-0000-000000000000}"/>
          </ac:spMkLst>
        </pc:spChg>
        <pc:picChg chg="add mod">
          <ac:chgData name="Dean Heiss" userId="4bbec4c0f717456c" providerId="LiveId" clId="{EA2935DC-DC8F-4DB0-A729-52B3B61C8505}" dt="2021-02-15T22:56:47.783" v="3831"/>
          <ac:picMkLst>
            <pc:docMk/>
            <pc:sldMk cId="3786486913" sldId="259"/>
            <ac:picMk id="4" creationId="{166228CA-41B6-453B-8C4E-4C737B1BEF44}"/>
          </ac:picMkLst>
        </pc:picChg>
      </pc:sldChg>
      <pc:sldChg chg="modSp mod modNotesTx">
        <pc:chgData name="Dean Heiss" userId="4bbec4c0f717456c" providerId="LiveId" clId="{EA2935DC-DC8F-4DB0-A729-52B3B61C8505}" dt="2021-02-17T03:02:13.711" v="6599" actId="20577"/>
        <pc:sldMkLst>
          <pc:docMk/>
          <pc:sldMk cId="3246584483" sldId="260"/>
        </pc:sldMkLst>
        <pc:spChg chg="mod">
          <ac:chgData name="Dean Heiss" userId="4bbec4c0f717456c" providerId="LiveId" clId="{EA2935DC-DC8F-4DB0-A729-52B3B61C8505}" dt="2021-02-15T21:37:16.574" v="0" actId="1076"/>
          <ac:spMkLst>
            <pc:docMk/>
            <pc:sldMk cId="3246584483" sldId="260"/>
            <ac:spMk id="3" creationId="{00000000-0000-0000-0000-000000000000}"/>
          </ac:spMkLst>
        </pc:spChg>
      </pc:sldChg>
      <pc:sldChg chg="modSp mod modNotesTx">
        <pc:chgData name="Dean Heiss" userId="4bbec4c0f717456c" providerId="LiveId" clId="{EA2935DC-DC8F-4DB0-A729-52B3B61C8505}" dt="2021-02-17T02:20:56.905" v="6507" actId="20577"/>
        <pc:sldMkLst>
          <pc:docMk/>
          <pc:sldMk cId="1025998571" sldId="261"/>
        </pc:sldMkLst>
        <pc:spChg chg="mod">
          <ac:chgData name="Dean Heiss" userId="4bbec4c0f717456c" providerId="LiveId" clId="{EA2935DC-DC8F-4DB0-A729-52B3B61C8505}" dt="2021-02-15T23:24:55.503" v="5396" actId="1076"/>
          <ac:spMkLst>
            <pc:docMk/>
            <pc:sldMk cId="1025998571" sldId="261"/>
            <ac:spMk id="3" creationId="{00000000-0000-0000-0000-000000000000}"/>
          </ac:spMkLst>
        </pc:spChg>
      </pc:sldChg>
      <pc:sldChg chg="addSp modSp mod modNotesTx">
        <pc:chgData name="Dean Heiss" userId="4bbec4c0f717456c" providerId="LiveId" clId="{EA2935DC-DC8F-4DB0-A729-52B3B61C8505}" dt="2021-02-17T02:16:01.554" v="6292"/>
        <pc:sldMkLst>
          <pc:docMk/>
          <pc:sldMk cId="606269401" sldId="262"/>
        </pc:sldMkLst>
        <pc:spChg chg="mod">
          <ac:chgData name="Dean Heiss" userId="4bbec4c0f717456c" providerId="LiveId" clId="{EA2935DC-DC8F-4DB0-A729-52B3B61C8505}" dt="2021-02-15T23:17:43.598" v="4946"/>
          <ac:spMkLst>
            <pc:docMk/>
            <pc:sldMk cId="606269401" sldId="262"/>
            <ac:spMk id="3" creationId="{00000000-0000-0000-0000-000000000000}"/>
          </ac:spMkLst>
        </pc:spChg>
        <pc:picChg chg="add mod">
          <ac:chgData name="Dean Heiss" userId="4bbec4c0f717456c" providerId="LiveId" clId="{EA2935DC-DC8F-4DB0-A729-52B3B61C8505}" dt="2021-02-15T22:55:57.476" v="3829" actId="1076"/>
          <ac:picMkLst>
            <pc:docMk/>
            <pc:sldMk cId="606269401" sldId="262"/>
            <ac:picMk id="4" creationId="{85E9E764-77B8-4DFC-88BD-34B4AF0070B9}"/>
          </ac:picMkLst>
        </pc:picChg>
      </pc:sldChg>
      <pc:sldChg chg="modNotesTx">
        <pc:chgData name="Dean Heiss" userId="4bbec4c0f717456c" providerId="LiveId" clId="{EA2935DC-DC8F-4DB0-A729-52B3B61C8505}" dt="2021-02-17T01:29:18.246" v="5671" actId="20577"/>
        <pc:sldMkLst>
          <pc:docMk/>
          <pc:sldMk cId="218158555" sldId="263"/>
        </pc:sldMkLst>
      </pc:sldChg>
      <pc:sldChg chg="addSp modSp mod modNotesTx">
        <pc:chgData name="Dean Heiss" userId="4bbec4c0f717456c" providerId="LiveId" clId="{EA2935DC-DC8F-4DB0-A729-52B3B61C8505}" dt="2021-02-17T01:30:08.442" v="5687"/>
        <pc:sldMkLst>
          <pc:docMk/>
          <pc:sldMk cId="1212059484" sldId="265"/>
        </pc:sldMkLst>
        <pc:spChg chg="add mod">
          <ac:chgData name="Dean Heiss" userId="4bbec4c0f717456c" providerId="LiveId" clId="{EA2935DC-DC8F-4DB0-A729-52B3B61C8505}" dt="2021-02-15T22:05:21.493" v="569" actId="14100"/>
          <ac:spMkLst>
            <pc:docMk/>
            <pc:sldMk cId="1212059484" sldId="265"/>
            <ac:spMk id="4" creationId="{DE12CD48-29C8-4270-95D1-1245BBE3B7F8}"/>
          </ac:spMkLst>
        </pc:spChg>
        <pc:picChg chg="add mod">
          <ac:chgData name="Dean Heiss" userId="4bbec4c0f717456c" providerId="LiveId" clId="{EA2935DC-DC8F-4DB0-A729-52B3B61C8505}" dt="2021-02-15T21:41:25.803" v="30" actId="14100"/>
          <ac:picMkLst>
            <pc:docMk/>
            <pc:sldMk cId="1212059484" sldId="265"/>
            <ac:picMk id="3" creationId="{E0B6703A-779E-4746-BD55-0730EC6A1C98}"/>
          </ac:picMkLst>
        </pc:picChg>
      </pc:sldChg>
      <pc:sldChg chg="addSp delSp modSp mod modNotesTx">
        <pc:chgData name="Dean Heiss" userId="4bbec4c0f717456c" providerId="LiveId" clId="{EA2935DC-DC8F-4DB0-A729-52B3B61C8505}" dt="2021-02-17T01:32:18.674" v="5766" actId="20577"/>
        <pc:sldMkLst>
          <pc:docMk/>
          <pc:sldMk cId="1264483994" sldId="266"/>
        </pc:sldMkLst>
        <pc:spChg chg="add del">
          <ac:chgData name="Dean Heiss" userId="4bbec4c0f717456c" providerId="LiveId" clId="{EA2935DC-DC8F-4DB0-A729-52B3B61C8505}" dt="2021-02-15T22:06:42.066" v="580" actId="478"/>
          <ac:spMkLst>
            <pc:docMk/>
            <pc:sldMk cId="1264483994" sldId="266"/>
            <ac:spMk id="2" creationId="{BC55CC83-B3A2-47FA-BBA4-CF07DC0C8A0E}"/>
          </ac:spMkLst>
        </pc:spChg>
        <pc:spChg chg="add mod">
          <ac:chgData name="Dean Heiss" userId="4bbec4c0f717456c" providerId="LiveId" clId="{EA2935DC-DC8F-4DB0-A729-52B3B61C8505}" dt="2021-02-15T22:07:57.348" v="587" actId="1076"/>
          <ac:spMkLst>
            <pc:docMk/>
            <pc:sldMk cId="1264483994" sldId="266"/>
            <ac:spMk id="4" creationId="{3C0BAC12-A139-44C4-B9F7-313A0C296A67}"/>
          </ac:spMkLst>
        </pc:spChg>
        <pc:picChg chg="add mod">
          <ac:chgData name="Dean Heiss" userId="4bbec4c0f717456c" providerId="LiveId" clId="{EA2935DC-DC8F-4DB0-A729-52B3B61C8505}" dt="2021-02-15T22:06:06.065" v="576"/>
          <ac:picMkLst>
            <pc:docMk/>
            <pc:sldMk cId="1264483994" sldId="266"/>
            <ac:picMk id="3" creationId="{0869A495-9FC8-4E6E-8FD8-DC920A675330}"/>
          </ac:picMkLst>
        </pc:picChg>
        <pc:cxnChg chg="add del mod">
          <ac:chgData name="Dean Heiss" userId="4bbec4c0f717456c" providerId="LiveId" clId="{EA2935DC-DC8F-4DB0-A729-52B3B61C8505}" dt="2021-02-15T22:07:59.088" v="590" actId="11529"/>
          <ac:cxnSpMkLst>
            <pc:docMk/>
            <pc:sldMk cId="1264483994" sldId="266"/>
            <ac:cxnSpMk id="7" creationId="{1C8762F4-2C9F-4F27-A134-B020810892C1}"/>
          </ac:cxnSpMkLst>
        </pc:cxnChg>
      </pc:sldChg>
      <pc:sldChg chg="addSp modSp mod modNotesTx">
        <pc:chgData name="Dean Heiss" userId="4bbec4c0f717456c" providerId="LiveId" clId="{EA2935DC-DC8F-4DB0-A729-52B3B61C8505}" dt="2021-02-15T22:05:56.023" v="575" actId="14100"/>
        <pc:sldMkLst>
          <pc:docMk/>
          <pc:sldMk cId="499035200" sldId="267"/>
        </pc:sldMkLst>
        <pc:spChg chg="add mod">
          <ac:chgData name="Dean Heiss" userId="4bbec4c0f717456c" providerId="LiveId" clId="{EA2935DC-DC8F-4DB0-A729-52B3B61C8505}" dt="2021-02-15T22:05:56.023" v="575" actId="14100"/>
          <ac:spMkLst>
            <pc:docMk/>
            <pc:sldMk cId="499035200" sldId="267"/>
            <ac:spMk id="5" creationId="{70BA9154-7518-4C2E-AF65-93A289120FB5}"/>
          </ac:spMkLst>
        </pc:spChg>
        <pc:picChg chg="add mod">
          <ac:chgData name="Dean Heiss" userId="4bbec4c0f717456c" providerId="LiveId" clId="{EA2935DC-DC8F-4DB0-A729-52B3B61C8505}" dt="2021-02-15T22:05:38.649" v="572" actId="14100"/>
          <ac:picMkLst>
            <pc:docMk/>
            <pc:sldMk cId="499035200" sldId="267"/>
            <ac:picMk id="3" creationId="{D21B22A2-5163-4AFB-BAD0-B63E43147D00}"/>
          </ac:picMkLst>
        </pc:picChg>
      </pc:sldChg>
      <pc:sldChg chg="addSp modSp mod modNotesTx">
        <pc:chgData name="Dean Heiss" userId="4bbec4c0f717456c" providerId="LiveId" clId="{EA2935DC-DC8F-4DB0-A729-52B3B61C8505}" dt="2021-02-17T01:30:35.231" v="5691"/>
        <pc:sldMkLst>
          <pc:docMk/>
          <pc:sldMk cId="3614243447" sldId="268"/>
        </pc:sldMkLst>
        <pc:spChg chg="add mod">
          <ac:chgData name="Dean Heiss" userId="4bbec4c0f717456c" providerId="LiveId" clId="{EA2935DC-DC8F-4DB0-A729-52B3B61C8505}" dt="2021-02-15T22:05:14.446" v="568" actId="14100"/>
          <ac:spMkLst>
            <pc:docMk/>
            <pc:sldMk cId="3614243447" sldId="268"/>
            <ac:spMk id="5" creationId="{7B96A426-5F1C-4B00-BAFE-6182335B8B60}"/>
          </ac:spMkLst>
        </pc:spChg>
        <pc:picChg chg="add mod">
          <ac:chgData name="Dean Heiss" userId="4bbec4c0f717456c" providerId="LiveId" clId="{EA2935DC-DC8F-4DB0-A729-52B3B61C8505}" dt="2021-02-15T22:04:54.960" v="565"/>
          <ac:picMkLst>
            <pc:docMk/>
            <pc:sldMk cId="3614243447" sldId="268"/>
            <ac:picMk id="3" creationId="{93AB8D9C-F2B9-47D3-BE6B-FEBA3A44F6B9}"/>
          </ac:picMkLst>
        </pc:picChg>
      </pc:sldChg>
      <pc:sldChg chg="modSp add mod ord modNotesTx">
        <pc:chgData name="Dean Heiss" userId="4bbec4c0f717456c" providerId="LiveId" clId="{EA2935DC-DC8F-4DB0-A729-52B3B61C8505}" dt="2021-02-17T02:59:57.847" v="6583"/>
        <pc:sldMkLst>
          <pc:docMk/>
          <pc:sldMk cId="2996498964" sldId="269"/>
        </pc:sldMkLst>
        <pc:spChg chg="mod">
          <ac:chgData name="Dean Heiss" userId="4bbec4c0f717456c" providerId="LiveId" clId="{EA2935DC-DC8F-4DB0-A729-52B3B61C8505}" dt="2021-02-15T21:59:56.155" v="225" actId="5793"/>
          <ac:spMkLst>
            <pc:docMk/>
            <pc:sldMk cId="2996498964" sldId="269"/>
            <ac:spMk id="2" creationId="{00000000-0000-0000-0000-000000000000}"/>
          </ac:spMkLst>
        </pc:spChg>
        <pc:spChg chg="mod">
          <ac:chgData name="Dean Heiss" userId="4bbec4c0f717456c" providerId="LiveId" clId="{EA2935DC-DC8F-4DB0-A729-52B3B61C8505}" dt="2021-02-15T23:08:36.982" v="4475" actId="20577"/>
          <ac:spMkLst>
            <pc:docMk/>
            <pc:sldMk cId="2996498964" sldId="269"/>
            <ac:spMk id="3" creationId="{00000000-0000-0000-0000-000000000000}"/>
          </ac:spMkLst>
        </pc:spChg>
      </pc:sldChg>
      <pc:sldChg chg="new del">
        <pc:chgData name="Dean Heiss" userId="4bbec4c0f717456c" providerId="LiveId" clId="{EA2935DC-DC8F-4DB0-A729-52B3B61C8505}" dt="2021-02-17T01:26:09.080" v="5569" actId="47"/>
        <pc:sldMkLst>
          <pc:docMk/>
          <pc:sldMk cId="3951403321" sldId="270"/>
        </pc:sldMkLst>
      </pc:sldChg>
      <pc:sldChg chg="new del">
        <pc:chgData name="Dean Heiss" userId="4bbec4c0f717456c" providerId="LiveId" clId="{EA2935DC-DC8F-4DB0-A729-52B3B61C8505}" dt="2021-02-17T01:26:09.080" v="5569" actId="47"/>
        <pc:sldMkLst>
          <pc:docMk/>
          <pc:sldMk cId="3885832985" sldId="271"/>
        </pc:sldMkLst>
      </pc:sldChg>
      <pc:sldChg chg="new del">
        <pc:chgData name="Dean Heiss" userId="4bbec4c0f717456c" providerId="LiveId" clId="{EA2935DC-DC8F-4DB0-A729-52B3B61C8505}" dt="2021-02-17T01:26:09.080" v="5569" actId="47"/>
        <pc:sldMkLst>
          <pc:docMk/>
          <pc:sldMk cId="3128387499" sldId="272"/>
        </pc:sldMkLst>
      </pc:sldChg>
      <pc:sldChg chg="new del">
        <pc:chgData name="Dean Heiss" userId="4bbec4c0f717456c" providerId="LiveId" clId="{EA2935DC-DC8F-4DB0-A729-52B3B61C8505}" dt="2021-02-17T01:26:09.080" v="5569" actId="47"/>
        <pc:sldMkLst>
          <pc:docMk/>
          <pc:sldMk cId="2980229636" sldId="273"/>
        </pc:sldMkLst>
      </pc:sldChg>
      <pc:sldChg chg="new del">
        <pc:chgData name="Dean Heiss" userId="4bbec4c0f717456c" providerId="LiveId" clId="{EA2935DC-DC8F-4DB0-A729-52B3B61C8505}" dt="2021-02-17T01:26:09.080" v="5569" actId="47"/>
        <pc:sldMkLst>
          <pc:docMk/>
          <pc:sldMk cId="2872560571" sldId="274"/>
        </pc:sldMkLst>
      </pc:sldChg>
      <pc:sldChg chg="new del">
        <pc:chgData name="Dean Heiss" userId="4bbec4c0f717456c" providerId="LiveId" clId="{EA2935DC-DC8F-4DB0-A729-52B3B61C8505}" dt="2021-02-17T01:26:09.080" v="5569" actId="47"/>
        <pc:sldMkLst>
          <pc:docMk/>
          <pc:sldMk cId="878050236" sldId="275"/>
        </pc:sldMkLst>
      </pc:sldChg>
      <pc:sldChg chg="new del">
        <pc:chgData name="Dean Heiss" userId="4bbec4c0f717456c" providerId="LiveId" clId="{EA2935DC-DC8F-4DB0-A729-52B3B61C8505}" dt="2021-02-17T01:26:09.080" v="5569" actId="47"/>
        <pc:sldMkLst>
          <pc:docMk/>
          <pc:sldMk cId="3424149265" sldId="276"/>
        </pc:sldMkLst>
      </pc:sldChg>
      <pc:sldChg chg="new del">
        <pc:chgData name="Dean Heiss" userId="4bbec4c0f717456c" providerId="LiveId" clId="{EA2935DC-DC8F-4DB0-A729-52B3B61C8505}" dt="2021-02-17T01:26:02.015" v="5568" actId="680"/>
        <pc:sldMkLst>
          <pc:docMk/>
          <pc:sldMk cId="230052951" sldId="277"/>
        </pc:sldMkLst>
      </pc:sldChg>
      <pc:sldChg chg="new del">
        <pc:chgData name="Dean Heiss" userId="4bbec4c0f717456c" providerId="LiveId" clId="{EA2935DC-DC8F-4DB0-A729-52B3B61C8505}" dt="2021-02-17T01:26:01.822" v="5567" actId="680"/>
        <pc:sldMkLst>
          <pc:docMk/>
          <pc:sldMk cId="3231192990" sldId="278"/>
        </pc:sldMkLst>
      </pc:sldChg>
      <pc:sldChg chg="new del">
        <pc:chgData name="Dean Heiss" userId="4bbec4c0f717456c" providerId="LiveId" clId="{EA2935DC-DC8F-4DB0-A729-52B3B61C8505}" dt="2021-02-17T01:26:01.642" v="5566" actId="680"/>
        <pc:sldMkLst>
          <pc:docMk/>
          <pc:sldMk cId="110336511" sldId="279"/>
        </pc:sldMkLst>
      </pc:sldChg>
      <pc:sldChg chg="new del">
        <pc:chgData name="Dean Heiss" userId="4bbec4c0f717456c" providerId="LiveId" clId="{EA2935DC-DC8F-4DB0-A729-52B3B61C8505}" dt="2021-02-17T01:26:01.454" v="5565" actId="680"/>
        <pc:sldMkLst>
          <pc:docMk/>
          <pc:sldMk cId="4004694234" sldId="280"/>
        </pc:sldMkLst>
      </pc:sldChg>
      <pc:sldChg chg="new del">
        <pc:chgData name="Dean Heiss" userId="4bbec4c0f717456c" providerId="LiveId" clId="{EA2935DC-DC8F-4DB0-A729-52B3B61C8505}" dt="2021-02-17T01:26:01.276" v="5564" actId="680"/>
        <pc:sldMkLst>
          <pc:docMk/>
          <pc:sldMk cId="1630042243" sldId="281"/>
        </pc:sldMkLst>
      </pc:sldChg>
      <pc:sldChg chg="new del">
        <pc:chgData name="Dean Heiss" userId="4bbec4c0f717456c" providerId="LiveId" clId="{EA2935DC-DC8F-4DB0-A729-52B3B61C8505}" dt="2021-02-17T01:26:01.076" v="5563" actId="680"/>
        <pc:sldMkLst>
          <pc:docMk/>
          <pc:sldMk cId="506682275" sldId="282"/>
        </pc:sldMkLst>
      </pc:sldChg>
      <pc:sldChg chg="new del">
        <pc:chgData name="Dean Heiss" userId="4bbec4c0f717456c" providerId="LiveId" clId="{EA2935DC-DC8F-4DB0-A729-52B3B61C8505}" dt="2021-02-17T01:26:00.895" v="5562" actId="680"/>
        <pc:sldMkLst>
          <pc:docMk/>
          <pc:sldMk cId="1516026354" sldId="283"/>
        </pc:sldMkLst>
      </pc:sldChg>
      <pc:sldChg chg="new del">
        <pc:chgData name="Dean Heiss" userId="4bbec4c0f717456c" providerId="LiveId" clId="{EA2935DC-DC8F-4DB0-A729-52B3B61C8505}" dt="2021-02-17T01:26:00.689" v="5561" actId="680"/>
        <pc:sldMkLst>
          <pc:docMk/>
          <pc:sldMk cId="1790132243" sldId="284"/>
        </pc:sldMkLst>
      </pc:sldChg>
      <pc:sldChg chg="new del">
        <pc:chgData name="Dean Heiss" userId="4bbec4c0f717456c" providerId="LiveId" clId="{EA2935DC-DC8F-4DB0-A729-52B3B61C8505}" dt="2021-02-17T01:26:00.519" v="5560" actId="680"/>
        <pc:sldMkLst>
          <pc:docMk/>
          <pc:sldMk cId="2477414307" sldId="285"/>
        </pc:sldMkLst>
      </pc:sldChg>
      <pc:sldChg chg="new del">
        <pc:chgData name="Dean Heiss" userId="4bbec4c0f717456c" providerId="LiveId" clId="{EA2935DC-DC8F-4DB0-A729-52B3B61C8505}" dt="2021-02-17T01:26:00.311" v="5559" actId="680"/>
        <pc:sldMkLst>
          <pc:docMk/>
          <pc:sldMk cId="3044894370" sldId="286"/>
        </pc:sldMkLst>
      </pc:sldChg>
      <pc:sldChg chg="new del">
        <pc:chgData name="Dean Heiss" userId="4bbec4c0f717456c" providerId="LiveId" clId="{EA2935DC-DC8F-4DB0-A729-52B3B61C8505}" dt="2021-02-17T01:26:00.022" v="5558" actId="680"/>
        <pc:sldMkLst>
          <pc:docMk/>
          <pc:sldMk cId="3359752197" sldId="287"/>
        </pc:sldMkLst>
      </pc:sldChg>
      <pc:sldChg chg="new del">
        <pc:chgData name="Dean Heiss" userId="4bbec4c0f717456c" providerId="LiveId" clId="{EA2935DC-DC8F-4DB0-A729-52B3B61C8505}" dt="2021-02-17T01:25:59.594" v="5557" actId="680"/>
        <pc:sldMkLst>
          <pc:docMk/>
          <pc:sldMk cId="4087009423" sldId="288"/>
        </pc:sldMkLst>
      </pc:sldChg>
      <pc:sldChg chg="new del">
        <pc:chgData name="Dean Heiss" userId="4bbec4c0f717456c" providerId="LiveId" clId="{EA2935DC-DC8F-4DB0-A729-52B3B61C8505}" dt="2021-02-17T01:25:59.201" v="5556" actId="680"/>
        <pc:sldMkLst>
          <pc:docMk/>
          <pc:sldMk cId="1990096189" sldId="289"/>
        </pc:sldMkLst>
      </pc:sldChg>
      <pc:sldChg chg="new del">
        <pc:chgData name="Dean Heiss" userId="4bbec4c0f717456c" providerId="LiveId" clId="{EA2935DC-DC8F-4DB0-A729-52B3B61C8505}" dt="2021-02-17T01:25:58.483" v="5555" actId="680"/>
        <pc:sldMkLst>
          <pc:docMk/>
          <pc:sldMk cId="4044061669" sldId="290"/>
        </pc:sldMkLst>
      </pc:sldChg>
      <pc:sldChg chg="new del">
        <pc:chgData name="Dean Heiss" userId="4bbec4c0f717456c" providerId="LiveId" clId="{EA2935DC-DC8F-4DB0-A729-52B3B61C8505}" dt="2021-02-17T01:25:58.267" v="5554" actId="680"/>
        <pc:sldMkLst>
          <pc:docMk/>
          <pc:sldMk cId="3906813856" sldId="291"/>
        </pc:sldMkLst>
      </pc:sldChg>
      <pc:sldChg chg="new del">
        <pc:chgData name="Dean Heiss" userId="4bbec4c0f717456c" providerId="LiveId" clId="{EA2935DC-DC8F-4DB0-A729-52B3B61C8505}" dt="2021-02-17T01:25:58.007" v="5553" actId="680"/>
        <pc:sldMkLst>
          <pc:docMk/>
          <pc:sldMk cId="2940693529" sldId="292"/>
        </pc:sldMkLst>
      </pc:sldChg>
      <pc:sldChg chg="new del">
        <pc:chgData name="Dean Heiss" userId="4bbec4c0f717456c" providerId="LiveId" clId="{EA2935DC-DC8F-4DB0-A729-52B3B61C8505}" dt="2021-02-17T01:25:57.692" v="5552" actId="680"/>
        <pc:sldMkLst>
          <pc:docMk/>
          <pc:sldMk cId="3943303839" sldId="293"/>
        </pc:sldMkLst>
      </pc:sldChg>
      <pc:sldChg chg="new del">
        <pc:chgData name="Dean Heiss" userId="4bbec4c0f717456c" providerId="LiveId" clId="{EA2935DC-DC8F-4DB0-A729-52B3B61C8505}" dt="2021-02-17T01:25:57.204" v="5551" actId="680"/>
        <pc:sldMkLst>
          <pc:docMk/>
          <pc:sldMk cId="4112913520" sldId="294"/>
        </pc:sldMkLst>
      </pc:sldChg>
      <pc:sldChg chg="new del">
        <pc:chgData name="Dean Heiss" userId="4bbec4c0f717456c" providerId="LiveId" clId="{EA2935DC-DC8F-4DB0-A729-52B3B61C8505}" dt="2021-02-17T01:25:56.665" v="5550" actId="680"/>
        <pc:sldMkLst>
          <pc:docMk/>
          <pc:sldMk cId="2316134016" sldId="295"/>
        </pc:sldMkLst>
      </pc:sldChg>
      <pc:sldChg chg="new del">
        <pc:chgData name="Dean Heiss" userId="4bbec4c0f717456c" providerId="LiveId" clId="{EA2935DC-DC8F-4DB0-A729-52B3B61C8505}" dt="2021-02-17T01:25:55.860" v="5549" actId="680"/>
        <pc:sldMkLst>
          <pc:docMk/>
          <pc:sldMk cId="642604427"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custT="1"/>
      <dgm:spPr>
        <a:solidFill>
          <a:schemeClr val="tx2"/>
        </a:solidFill>
      </dgm:spPr>
      <dgm:t>
        <a:bodyPr/>
        <a:lstStyle/>
        <a:p>
          <a:r>
            <a:rPr lang="en-US" sz="1000"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custT="1"/>
      <dgm:spPr>
        <a:solidFill>
          <a:schemeClr val="tx2"/>
        </a:solidFill>
        <a:effectLst>
          <a:outerShdw blurRad="57150" dist="19050" dir="5400000" algn="ctr" rotWithShape="0">
            <a:schemeClr val="bg1">
              <a:alpha val="63000"/>
            </a:schemeClr>
          </a:outerShdw>
        </a:effectLst>
      </dgm:spPr>
      <dgm:t>
        <a:bodyPr/>
        <a:lstStyle/>
        <a:p>
          <a:r>
            <a:rPr lang="en-US" sz="1000"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Finance</a:t>
          </a:r>
        </a:p>
      </dgm:t>
    </dgm:pt>
    <dgm:pt modelId="{83470605-D50B-47C5-85E0-6C97CC1DEF2D}" type="parTrans" cxnId="{EB889005-384A-468F-A438-BCA4BE21A4EE}">
      <dgm:prSet/>
      <dgm:spPr/>
      <dgm:t>
        <a:bodyPr/>
        <a:lstStyle/>
        <a:p>
          <a:endParaRPr lang="en-US" dirty="0"/>
        </a:p>
      </dgm:t>
    </dgm:pt>
    <dgm:pt modelId="{4B83F8D2-E6F1-4C2F-B422-0FF1AFE48807}" type="sibTrans" cxnId="{EB889005-384A-468F-A438-BCA4BE21A4EE}">
      <dgm:prSet/>
      <dgm:spPr/>
      <dgm:t>
        <a:bodyPr/>
        <a:lstStyle/>
        <a:p>
          <a:endParaRPr lang="en-US"/>
        </a:p>
      </dgm:t>
    </dgm:pt>
    <dgm:pt modelId="{D6D663EA-8C9E-4A6C-8696-EA6202B67EB8}">
      <dgm:prSet phldrT="[Tex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Finance</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C618F4B1-D56C-40B0-A9BB-A1AC22AA90C0}" type="parTrans" cxnId="{6AD0832E-D0E5-4DFA-A2C1-539A1049A92A}">
      <dgm:prSet/>
      <dgm:spPr/>
      <dgm:t>
        <a:bodyPr/>
        <a:lstStyle/>
        <a:p>
          <a:endParaRPr lang="en-US" dirty="0"/>
        </a:p>
      </dgm:t>
    </dgm:pt>
    <dgm:pt modelId="{350208D2-B2AB-46F5-A396-E4E2016A900E}" type="sibTrans" cxnId="{6AD0832E-D0E5-4DFA-A2C1-539A1049A92A}">
      <dgm:prSet/>
      <dgm:spPr/>
      <dgm:t>
        <a:bodyPr/>
        <a:lstStyle/>
        <a:p>
          <a:endParaRPr lang="en-US"/>
        </a:p>
      </dgm:t>
    </dgm:pt>
    <dgm:pt modelId="{17B28C8D-4122-47D7-B7FB-F388CF6C3000}">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Venture Capital (VC)</a:t>
          </a:r>
        </a:p>
      </dgm:t>
    </dgm:pt>
    <dgm:pt modelId="{542C2CD9-2A21-4722-8528-5FB4B05AB731}" type="parTrans" cxnId="{1CEBBBCE-A789-4745-947D-9861B5AF62B8}">
      <dgm:prSet/>
      <dgm:spPr>
        <a:ln>
          <a:solidFill>
            <a:schemeClr val="accent1">
              <a:lumMod val="75000"/>
            </a:schemeClr>
          </a:solidFill>
        </a:ln>
      </dgm:spPr>
      <dgm:t>
        <a:bodyPr/>
        <a:lstStyle/>
        <a:p>
          <a:endParaRPr lang="en-US" dirty="0"/>
        </a:p>
      </dgm:t>
    </dgm:pt>
    <dgm:pt modelId="{37B8B82F-495B-4449-AB18-F894FFA1EC4F}" type="sibTrans" cxnId="{1CEBBBCE-A789-4745-947D-9861B5AF62B8}">
      <dgm:prSet/>
      <dgm:spPr/>
      <dgm:t>
        <a:bodyPr/>
        <a:lstStyle/>
        <a:p>
          <a:endParaRPr lang="en-US"/>
        </a:p>
      </dgm:t>
    </dgm:pt>
    <dgm:pt modelId="{046AD741-59DE-4633-A525-7FE00DBEB49B}">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Angel Investment</a:t>
          </a:r>
        </a:p>
      </dgm:t>
    </dgm:pt>
    <dgm:pt modelId="{38E04EEA-C159-4C5C-9FBC-5AD5689D40A4}" type="parTrans" cxnId="{22127F95-3520-4798-BE99-69B42014FA83}">
      <dgm:prSet/>
      <dgm:spPr>
        <a:ln>
          <a:solidFill>
            <a:schemeClr val="accent1">
              <a:lumMod val="75000"/>
            </a:schemeClr>
          </a:solidFill>
        </a:ln>
      </dgm:spPr>
      <dgm:t>
        <a:bodyPr/>
        <a:lstStyle/>
        <a:p>
          <a:endParaRPr lang="en-US" dirty="0"/>
        </a:p>
      </dgm:t>
    </dgm:pt>
    <dgm:pt modelId="{C65822A1-9505-4ED1-92ED-8ECF3EEE4A98}" type="sibTrans" cxnId="{22127F95-3520-4798-BE99-69B42014FA83}">
      <dgm:prSet/>
      <dgm:spPr/>
      <dgm:t>
        <a:bodyPr/>
        <a:lstStyle/>
        <a:p>
          <a:endParaRPr lang="en-US"/>
        </a:p>
      </dgm:t>
    </dgm:pt>
    <dgm:pt modelId="{A42DED5E-3919-412A-8377-DE6122E1AD3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CDFI</a:t>
          </a:r>
        </a:p>
      </dgm:t>
    </dgm:pt>
    <dgm:pt modelId="{D05EA4EE-52C7-4A7F-9A69-CD36D787717D}" type="parTrans" cxnId="{49B17D65-6E5E-48F0-B40D-53AEA94A5346}">
      <dgm:prSet/>
      <dgm:spPr/>
      <dgm:t>
        <a:bodyPr/>
        <a:lstStyle/>
        <a:p>
          <a:endParaRPr lang="en-US" dirty="0"/>
        </a:p>
      </dgm:t>
    </dgm:pt>
    <dgm:pt modelId="{4503E061-C76A-43D4-9951-E6976365CBEB}" type="sibTrans" cxnId="{49B17D65-6E5E-48F0-B40D-53AEA94A5346}">
      <dgm:prSet/>
      <dgm:spPr/>
      <dgm:t>
        <a:bodyPr/>
        <a:lstStyle/>
        <a:p>
          <a:endParaRPr lang="en-US"/>
        </a:p>
      </dgm:t>
    </dgm:pt>
    <dgm:pt modelId="{36515DAA-DE94-4D05-BF16-8D5E13CADE3A}">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a:t>
          </a:r>
        </a:p>
      </dgm:t>
    </dgm:pt>
    <dgm:pt modelId="{15779972-6EB7-4A17-A8F4-C736B5F0CED0}" type="parTrans" cxnId="{2BBFE0CB-7EA9-4048-B997-094B4E858D3D}">
      <dgm:prSet/>
      <dgm:spPr/>
      <dgm:t>
        <a:bodyPr/>
        <a:lstStyle/>
        <a:p>
          <a:endParaRPr lang="en-US" dirty="0"/>
        </a:p>
      </dgm:t>
    </dgm:pt>
    <dgm:pt modelId="{D6A2C69D-961B-4FA1-8F05-385D9A2E46C1}" type="sibTrans" cxnId="{2BBFE0CB-7EA9-4048-B997-094B4E858D3D}">
      <dgm:prSet/>
      <dgm:spPr/>
      <dgm:t>
        <a:bodyPr/>
        <a:lstStyle/>
        <a:p>
          <a:endParaRPr lang="en-US"/>
        </a:p>
      </dgm:t>
    </dgm:pt>
    <dgm:pt modelId="{63027F22-5D68-4DD2-9F9D-0D2E44D3FA34}">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Grants/Loans</a:t>
          </a:r>
        </a:p>
      </dgm:t>
    </dgm:pt>
    <dgm:pt modelId="{AC51E610-FD19-426C-80D4-5FC5218703CB}" type="parTrans" cxnId="{96802AA5-30EE-4949-8E8F-1FE1C6A0C3B3}">
      <dgm:prSet/>
      <dgm:spPr/>
      <dgm:t>
        <a:bodyPr/>
        <a:lstStyle/>
        <a:p>
          <a:endParaRPr lang="en-US"/>
        </a:p>
      </dgm:t>
    </dgm:pt>
    <dgm:pt modelId="{13950148-51BA-49D3-8928-B41216655981}" type="sibTrans" cxnId="{96802AA5-30EE-4949-8E8F-1FE1C6A0C3B3}">
      <dgm:prSet/>
      <dgm:spPr/>
      <dgm:t>
        <a:bodyPr/>
        <a:lstStyle/>
        <a:p>
          <a:endParaRPr lang="en-US"/>
        </a:p>
      </dgm:t>
    </dgm:pt>
    <dgm:pt modelId="{4B437509-E791-4345-A4C1-8938BC10BC3E}">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Federal Government</a:t>
          </a:r>
        </a:p>
      </dgm:t>
    </dgm:pt>
    <dgm:pt modelId="{C29268DF-FAEF-49B1-B772-1666CD6A4677}" type="parTrans" cxnId="{AA8643D9-F7A7-4367-B3F7-6678FADF72B4}">
      <dgm:prSet/>
      <dgm:spPr>
        <a:ln>
          <a:solidFill>
            <a:schemeClr val="accent6">
              <a:lumMod val="50000"/>
            </a:schemeClr>
          </a:solidFill>
        </a:ln>
      </dgm:spPr>
      <dgm:t>
        <a:bodyPr/>
        <a:lstStyle/>
        <a:p>
          <a:endParaRPr lang="en-US"/>
        </a:p>
      </dgm:t>
    </dgm:pt>
    <dgm:pt modelId="{95EF844E-5420-4B60-AD6C-D9DEE1F049F1}" type="sibTrans" cxnId="{AA8643D9-F7A7-4367-B3F7-6678FADF72B4}">
      <dgm:prSet/>
      <dgm:spPr/>
      <dgm:t>
        <a:bodyPr/>
        <a:lstStyle/>
        <a:p>
          <a:endParaRPr lang="en-US"/>
        </a:p>
      </dgm:t>
    </dgm:pt>
    <dgm:pt modelId="{34070A94-0CAF-4DBE-885B-DBF2E7B49862}">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City of Long Beach</a:t>
          </a:r>
        </a:p>
      </dgm:t>
    </dgm:pt>
    <dgm:pt modelId="{58DA54E2-574A-44F7-BBC1-1D25C430A8F2}" type="parTrans" cxnId="{7F257A94-69F5-45BE-81B8-319573ADF289}">
      <dgm:prSet/>
      <dgm:spPr/>
      <dgm:t>
        <a:bodyPr/>
        <a:lstStyle/>
        <a:p>
          <a:endParaRPr lang="en-US"/>
        </a:p>
      </dgm:t>
    </dgm:pt>
    <dgm:pt modelId="{5E7864E6-AE3A-4CDF-A25D-E64AA844D72B}" type="sibTrans" cxnId="{7F257A94-69F5-45BE-81B8-319573ADF289}">
      <dgm:prSet/>
      <dgm:spPr/>
      <dgm:t>
        <a:bodyPr/>
        <a:lstStyle/>
        <a:p>
          <a:endParaRPr lang="en-US"/>
        </a:p>
      </dgm:t>
    </dgm:pt>
    <dgm:pt modelId="{B1F4B379-1399-48AB-8185-A5CC709FE7BF}">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Innovation Research (SBIR)</a:t>
          </a:r>
        </a:p>
      </dgm:t>
    </dgm:pt>
    <dgm:pt modelId="{34C8B9F7-DAE8-4623-8605-08D102A55B97}" type="parTrans" cxnId="{0AB2ACF8-B506-43D1-BDD6-016E4CD48A5F}">
      <dgm:prSet/>
      <dgm:spPr>
        <a:ln>
          <a:solidFill>
            <a:schemeClr val="accent6">
              <a:lumMod val="50000"/>
            </a:schemeClr>
          </a:solidFill>
        </a:ln>
      </dgm:spPr>
      <dgm:t>
        <a:bodyPr/>
        <a:lstStyle/>
        <a:p>
          <a:endParaRPr lang="en-US"/>
        </a:p>
      </dgm:t>
    </dgm:pt>
    <dgm:pt modelId="{515196EE-850C-44EB-AA6E-A9413CBD35AC}" type="sibTrans" cxnId="{0AB2ACF8-B506-43D1-BDD6-016E4CD48A5F}">
      <dgm:prSet/>
      <dgm:spPr/>
      <dgm:t>
        <a:bodyPr/>
        <a:lstStyle/>
        <a:p>
          <a:endParaRPr lang="en-US"/>
        </a:p>
      </dgm:t>
    </dgm:pt>
    <dgm:pt modelId="{7993A94C-EAD3-4362-8A51-E55E7D809AE8}">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Technology Transfer (STTR)</a:t>
          </a:r>
        </a:p>
      </dgm:t>
    </dgm:pt>
    <dgm:pt modelId="{137CDDB9-579D-41A6-AB3C-45FFB5BD4759}" type="parTrans" cxnId="{DDD0DFD9-E6DA-4A96-AC4E-F8DB22690C0C}">
      <dgm:prSet/>
      <dgm:spPr>
        <a:ln>
          <a:solidFill>
            <a:schemeClr val="accent6">
              <a:lumMod val="50000"/>
            </a:schemeClr>
          </a:solidFill>
        </a:ln>
      </dgm:spPr>
      <dgm:t>
        <a:bodyPr/>
        <a:lstStyle/>
        <a:p>
          <a:endParaRPr lang="en-US"/>
        </a:p>
      </dgm:t>
    </dgm:pt>
    <dgm:pt modelId="{2F9DB6F0-2D13-4A40-A9E2-D0DD0D32F827}" type="sibTrans" cxnId="{DDD0DFD9-E6DA-4A96-AC4E-F8DB22690C0C}">
      <dgm:prSet/>
      <dgm:spPr/>
      <dgm:t>
        <a:bodyPr/>
        <a:lstStyle/>
        <a:p>
          <a:endParaRPr lang="en-US"/>
        </a:p>
      </dgm:t>
    </dgm:pt>
    <dgm:pt modelId="{0B744C76-E5E0-4594-94F8-BAC12056F71B}">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SBA Grants</a:t>
          </a:r>
        </a:p>
      </dgm:t>
    </dgm:pt>
    <dgm:pt modelId="{E83F1397-A5E0-4442-A02F-12152C5271D9}" type="parTrans" cxnId="{7CFE42E5-699A-440A-90B2-3815989444F3}">
      <dgm:prSet/>
      <dgm:spPr>
        <a:ln>
          <a:solidFill>
            <a:schemeClr val="accent6">
              <a:lumMod val="50000"/>
            </a:schemeClr>
          </a:solidFill>
        </a:ln>
      </dgm:spPr>
      <dgm:t>
        <a:bodyPr/>
        <a:lstStyle/>
        <a:p>
          <a:endParaRPr lang="en-US"/>
        </a:p>
      </dgm:t>
    </dgm:pt>
    <dgm:pt modelId="{91922BC0-1950-4A54-BD07-0599566B77C6}" type="sibTrans" cxnId="{7CFE42E5-699A-440A-90B2-3815989444F3}">
      <dgm:prSet/>
      <dgm:spPr/>
      <dgm:t>
        <a:bodyPr/>
        <a:lstStyle/>
        <a:p>
          <a:endParaRPr lang="en-US"/>
        </a:p>
      </dgm:t>
    </dgm:pt>
    <dgm:pt modelId="{EF2C87F6-875F-41BB-94D8-93CDF630ED6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KIVA </a:t>
          </a:r>
        </a:p>
      </dgm:t>
    </dgm:pt>
    <dgm:pt modelId="{AD273E0F-2953-4B50-AF38-E43882C074ED}" type="parTrans" cxnId="{A8EFF3B7-935A-4F50-A258-C98F7581FB81}">
      <dgm:prSet/>
      <dgm:spPr/>
      <dgm:t>
        <a:bodyPr/>
        <a:lstStyle/>
        <a:p>
          <a:endParaRPr lang="en-US"/>
        </a:p>
      </dgm:t>
    </dgm:pt>
    <dgm:pt modelId="{8388FC05-135C-458B-B0DF-76685ADD3ED5}" type="sibTrans" cxnId="{A8EFF3B7-935A-4F50-A258-C98F7581FB81}">
      <dgm:prSet/>
      <dgm:spPr/>
      <dgm:t>
        <a:bodyPr/>
        <a:lstStyle/>
        <a:p>
          <a:endParaRPr lang="en-US"/>
        </a:p>
      </dgm:t>
    </dgm:pt>
    <dgm:pt modelId="{228D84B4-4053-45F2-A9B2-DE357FAEF709}">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Microenterprise</a:t>
          </a:r>
        </a:p>
      </dgm:t>
    </dgm:pt>
    <dgm:pt modelId="{D50A506A-06B1-407B-A803-5584CFA71DEC}" type="parTrans" cxnId="{C0441D1B-0C38-418E-BF4C-71D43A543670}">
      <dgm:prSet/>
      <dgm:spPr/>
      <dgm:t>
        <a:bodyPr/>
        <a:lstStyle/>
        <a:p>
          <a:endParaRPr lang="en-US"/>
        </a:p>
      </dgm:t>
    </dgm:pt>
    <dgm:pt modelId="{16EB0E77-F780-4795-A69F-BC63C69B4805}" type="sibTrans" cxnId="{C0441D1B-0C38-418E-BF4C-71D43A543670}">
      <dgm:prSet/>
      <dgm:spPr/>
      <dgm:t>
        <a:bodyPr/>
        <a:lstStyle/>
        <a:p>
          <a:endParaRPr lang="en-US"/>
        </a:p>
      </dgm:t>
    </dgm:pt>
    <dgm:pt modelId="{2608E3C6-F785-46F3-921F-00403457337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GROW Long Beach</a:t>
          </a:r>
        </a:p>
      </dgm:t>
    </dgm:pt>
    <dgm:pt modelId="{18040EF7-F7CF-4940-83B2-89ED555A990A}" type="parTrans" cxnId="{3DAC84A8-48CA-4C5E-A58A-7E5C37E53255}">
      <dgm:prSet/>
      <dgm:spPr/>
      <dgm:t>
        <a:bodyPr/>
        <a:lstStyle/>
        <a:p>
          <a:endParaRPr lang="en-US"/>
        </a:p>
      </dgm:t>
    </dgm:pt>
    <dgm:pt modelId="{1D87F330-706A-481A-B164-70DE4D6ECBF2}" type="sibTrans" cxnId="{3DAC84A8-48CA-4C5E-A58A-7E5C37E53255}">
      <dgm:prSet/>
      <dgm:spPr/>
      <dgm:t>
        <a:bodyPr/>
        <a:lstStyle/>
        <a:p>
          <a:endParaRPr lang="en-US"/>
        </a:p>
      </dgm:t>
    </dgm:pt>
    <dgm:pt modelId="{05B90920-838C-4FA2-99CD-388B164927C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 Small Business Finance</a:t>
          </a:r>
        </a:p>
      </dgm:t>
    </dgm:pt>
    <dgm:pt modelId="{8C9376EC-D37E-49E4-AD05-5293336FD39C}" type="parTrans" cxnId="{F9061063-D4A8-4C05-B653-CCD1864B2EF0}">
      <dgm:prSet/>
      <dgm:spPr/>
      <dgm:t>
        <a:bodyPr/>
        <a:lstStyle/>
        <a:p>
          <a:endParaRPr lang="en-US"/>
        </a:p>
      </dgm:t>
    </dgm:pt>
    <dgm:pt modelId="{9FC92019-45F4-4443-AEC2-E7D4335CF7C4}" type="sibTrans" cxnId="{F9061063-D4A8-4C05-B653-CCD1864B2EF0}">
      <dgm:prSet/>
      <dgm:spPr/>
      <dgm:t>
        <a:bodyPr/>
        <a:lstStyle/>
        <a:p>
          <a:endParaRPr lang="en-US"/>
        </a:p>
      </dgm:t>
    </dgm:pt>
    <dgm:pt modelId="{A869BA2A-4FD9-4115-BB3D-679F3292A53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PACE LA</a:t>
          </a:r>
        </a:p>
      </dgm:t>
    </dgm:pt>
    <dgm:pt modelId="{6C2340FF-BEF0-482E-B344-EEA57E18914D}" type="parTrans" cxnId="{2038FD14-89C9-432B-AC4C-343776803781}">
      <dgm:prSet/>
      <dgm:spPr/>
      <dgm:t>
        <a:bodyPr/>
        <a:lstStyle/>
        <a:p>
          <a:endParaRPr lang="en-US"/>
        </a:p>
      </dgm:t>
    </dgm:pt>
    <dgm:pt modelId="{A313D522-AB1E-4057-8784-7F3C637F4860}" type="sibTrans" cxnId="{2038FD14-89C9-432B-AC4C-343776803781}">
      <dgm:prSet/>
      <dgm:spPr/>
      <dgm:t>
        <a:bodyPr/>
        <a:lstStyle/>
        <a:p>
          <a:endParaRPr lang="en-US"/>
        </a:p>
      </dgm:t>
    </dgm:pt>
    <dgm:pt modelId="{1383179F-C852-40CD-B48E-34470CBD63CC}">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Opportunity Fund</a:t>
          </a:r>
        </a:p>
      </dgm:t>
    </dgm:pt>
    <dgm:pt modelId="{A6BF663B-A2E2-4FBF-A97F-B669D0F7C0F5}" type="parTrans" cxnId="{8B9F65C2-6EC7-4209-BE8E-2FC988B64560}">
      <dgm:prSet/>
      <dgm:spPr/>
      <dgm:t>
        <a:bodyPr/>
        <a:lstStyle/>
        <a:p>
          <a:endParaRPr lang="en-US"/>
        </a:p>
      </dgm:t>
    </dgm:pt>
    <dgm:pt modelId="{77A04079-0409-41BF-8A86-C970C7F64462}" type="sibTrans" cxnId="{8B9F65C2-6EC7-4209-BE8E-2FC988B64560}">
      <dgm:prSet/>
      <dgm:spPr/>
      <dgm:t>
        <a:bodyPr/>
        <a:lstStyle/>
        <a:p>
          <a:endParaRPr lang="en-US"/>
        </a:p>
      </dgm:t>
    </dgm:pt>
    <dgm:pt modelId="{88D79531-D4CD-418F-88BE-7F9D48A621D1}">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LA LISC</a:t>
          </a:r>
        </a:p>
      </dgm:t>
    </dgm:pt>
    <dgm:pt modelId="{34416D66-FAAE-4A08-B6D7-8770CB367CC8}" type="sibTrans" cxnId="{5DBECFC8-B700-4BA7-B43E-16225FFEDD81}">
      <dgm:prSet/>
      <dgm:spPr/>
      <dgm:t>
        <a:bodyPr/>
        <a:lstStyle/>
        <a:p>
          <a:endParaRPr lang="en-US"/>
        </a:p>
      </dgm:t>
    </dgm:pt>
    <dgm:pt modelId="{B511F1D1-4C2E-4902-8793-AED18BF4ED6A}" type="parTrans" cxnId="{5DBECFC8-B700-4BA7-B43E-16225FFEDD81}">
      <dgm:prSet/>
      <dgm:spPr/>
      <dgm:t>
        <a:bodyPr/>
        <a:lstStyle/>
        <a:p>
          <a:endParaRPr lang="en-US"/>
        </a:p>
      </dgm:t>
    </dgm:pt>
    <dgm:pt modelId="{420ED5FC-38B4-48E1-9A4D-7CBEAB5F988A}">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err="1">
              <a:latin typeface="Times New Roman" panose="02020603050405020304" pitchFamily="18" charset="0"/>
              <a:cs typeface="Times New Roman" panose="02020603050405020304" pitchFamily="18" charset="0"/>
            </a:rPr>
            <a:t>Crowdlending</a:t>
          </a:r>
          <a:endParaRPr lang="en-US" dirty="0">
            <a:latin typeface="Times New Roman" panose="02020603050405020304" pitchFamily="18" charset="0"/>
            <a:cs typeface="Times New Roman" panose="02020603050405020304" pitchFamily="18" charset="0"/>
          </a:endParaRPr>
        </a:p>
      </dgm:t>
    </dgm:pt>
    <dgm:pt modelId="{6FEAC496-4C9E-4228-9028-B0F4E564E2EB}" type="parTrans" cxnId="{835C6E89-C840-40CF-8C3D-B32DD2529A06}">
      <dgm:prSet/>
      <dgm:spPr/>
      <dgm:t>
        <a:bodyPr/>
        <a:lstStyle/>
        <a:p>
          <a:endParaRPr lang="en-US"/>
        </a:p>
      </dgm:t>
    </dgm:pt>
    <dgm:pt modelId="{681EA071-96B8-4002-AB9E-39879BF87476}" type="sibTrans" cxnId="{835C6E89-C840-40CF-8C3D-B32DD2529A06}">
      <dgm:prSet/>
      <dgm:spPr/>
      <dgm:t>
        <a:bodyPr/>
        <a:lstStyle/>
        <a:p>
          <a:endParaRPr lang="en-US"/>
        </a:p>
      </dgm:t>
    </dgm:pt>
    <dgm:pt modelId="{428D381D-8880-4200-9561-CEE182AF8757}">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Grants.gov</a:t>
          </a:r>
        </a:p>
      </dgm:t>
    </dgm:pt>
    <dgm:pt modelId="{AE2F76E6-C423-48B0-A474-EFFF8190E182}" type="parTrans" cxnId="{028E47D2-8AC8-45C3-A4FF-7FAB4F03CC0D}">
      <dgm:prSet/>
      <dgm:spPr>
        <a:ln>
          <a:solidFill>
            <a:schemeClr val="accent6">
              <a:lumMod val="50000"/>
            </a:schemeClr>
          </a:solidFill>
        </a:ln>
      </dgm:spPr>
      <dgm:t>
        <a:bodyPr/>
        <a:lstStyle/>
        <a:p>
          <a:endParaRPr lang="en-US"/>
        </a:p>
      </dgm:t>
    </dgm:pt>
    <dgm:pt modelId="{1AE6AF6D-8B42-4C09-A3B5-8B9EAD9946BA}" type="sibTrans" cxnId="{028E47D2-8AC8-45C3-A4FF-7FAB4F03CC0D}">
      <dgm:prSet/>
      <dgm:spPr/>
      <dgm:t>
        <a:bodyPr/>
        <a:lstStyle/>
        <a:p>
          <a:endParaRPr lang="en-US"/>
        </a:p>
      </dgm:t>
    </dgm:pt>
    <dgm:pt modelId="{FC4519CF-83D2-4E82-80EB-796170FCEE73}">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Crowdlending</a:t>
          </a:r>
        </a:p>
      </dgm:t>
    </dgm:pt>
    <dgm:pt modelId="{E94E8C62-9FD2-4470-BC6C-15E9A4A5951C}" type="parTrans" cxnId="{327DC840-F493-4D42-88E0-56149D1B45A5}">
      <dgm:prSet/>
      <dgm:spPr>
        <a:ln>
          <a:solidFill>
            <a:schemeClr val="accent1">
              <a:lumMod val="60000"/>
              <a:lumOff val="40000"/>
            </a:schemeClr>
          </a:solidFill>
        </a:ln>
      </dgm:spPr>
      <dgm:t>
        <a:bodyPr/>
        <a:lstStyle/>
        <a:p>
          <a:endParaRPr lang="en-US"/>
        </a:p>
      </dgm:t>
    </dgm:pt>
    <dgm:pt modelId="{53BF30BF-F93B-4FAF-A828-378F49F0F710}" type="sibTrans" cxnId="{327DC840-F493-4D42-88E0-56149D1B45A5}">
      <dgm:prSet/>
      <dgm:spPr/>
      <dgm:t>
        <a:bodyPr/>
        <a:lstStyle/>
        <a:p>
          <a:endParaRPr lang="en-US"/>
        </a:p>
      </dgm:t>
    </dgm:pt>
    <dgm:pt modelId="{FD8C9E6D-093C-4484-894C-BCBE4F199EA7}">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Crowdfunding</a:t>
          </a:r>
        </a:p>
      </dgm:t>
    </dgm:pt>
    <dgm:pt modelId="{5B5640E3-C209-40C2-BD66-E7E6E20E9349}" type="parTrans" cxnId="{60596DCF-4C12-4B73-AD62-6C86E0FD8C54}">
      <dgm:prSet/>
      <dgm:spPr/>
      <dgm:t>
        <a:bodyPr/>
        <a:lstStyle/>
        <a:p>
          <a:endParaRPr lang="en-US"/>
        </a:p>
      </dgm:t>
    </dgm:pt>
    <dgm:pt modelId="{B0F7160E-352A-4D6F-88DB-3EC68053C9A9}" type="sibTrans" cxnId="{60596DCF-4C12-4B73-AD62-6C86E0FD8C54}">
      <dgm:prSet/>
      <dgm:spPr/>
      <dgm:t>
        <a:bodyPr/>
        <a:lstStyle/>
        <a:p>
          <a:endParaRPr lang="en-US"/>
        </a:p>
      </dgm:t>
    </dgm:pt>
    <dgm:pt modelId="{F1B3F740-85C8-4842-866D-F3CC1FB29F96}">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Crowdfunding</a:t>
          </a:r>
        </a:p>
      </dgm:t>
    </dgm:pt>
    <dgm:pt modelId="{6134AB18-45A3-4B7B-B2F5-FB31D0E1D1C5}" type="parTrans" cxnId="{27735280-CE00-4EEB-ADDD-D8C8AD6E30A2}">
      <dgm:prSet/>
      <dgm:spPr>
        <a:ln>
          <a:solidFill>
            <a:schemeClr val="accent1">
              <a:lumMod val="60000"/>
              <a:lumOff val="40000"/>
            </a:schemeClr>
          </a:solidFill>
        </a:ln>
      </dgm:spPr>
      <dgm:t>
        <a:bodyPr/>
        <a:lstStyle/>
        <a:p>
          <a:endParaRPr lang="en-US"/>
        </a:p>
      </dgm:t>
    </dgm:pt>
    <dgm:pt modelId="{00230AD9-219D-4493-9DD0-9C355655BC5C}" type="sibTrans" cxnId="{27735280-CE00-4EEB-ADDD-D8C8AD6E30A2}">
      <dgm:prSet/>
      <dgm:spPr/>
      <dgm:t>
        <a:bodyPr/>
        <a:lstStyle/>
        <a:p>
          <a:endParaRPr lang="en-US"/>
        </a:p>
      </dgm:t>
    </dgm:pt>
    <dgm:pt modelId="{0F522F1B-68DD-40E6-B9BD-7120C678491F}">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Crowdfunding</a:t>
          </a:r>
        </a:p>
      </dgm:t>
    </dgm:pt>
    <dgm:pt modelId="{707FD09D-8EB5-4468-9218-7FCAAF43F657}" type="parTrans" cxnId="{C9F15011-5D46-47B3-AD33-FCEB51A2E59A}">
      <dgm:prSet/>
      <dgm:spPr>
        <a:ln>
          <a:solidFill>
            <a:schemeClr val="accent1">
              <a:lumMod val="60000"/>
              <a:lumOff val="40000"/>
            </a:schemeClr>
          </a:solidFill>
        </a:ln>
      </dgm:spPr>
      <dgm:t>
        <a:bodyPr/>
        <a:lstStyle/>
        <a:p>
          <a:endParaRPr lang="en-US"/>
        </a:p>
      </dgm:t>
    </dgm:pt>
    <dgm:pt modelId="{75AC13F1-9388-4BB0-925D-8D862B3A7263}" type="sibTrans" cxnId="{C9F15011-5D46-47B3-AD33-FCEB51A2E59A}">
      <dgm:prSet/>
      <dgm:spPr/>
      <dgm:t>
        <a:bodyPr/>
        <a:lstStyle/>
        <a:p>
          <a:endParaRPr lang="en-US"/>
        </a:p>
      </dgm:t>
    </dgm:pt>
    <dgm:pt modelId="{56A17237-DDB1-4C75-B328-2B15EEE391B0}">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Rewards-based Crowdfunding</a:t>
          </a:r>
        </a:p>
      </dgm:t>
    </dgm:pt>
    <dgm:pt modelId="{228FE4AD-5373-4006-A287-85731CD688D6}" type="parTrans" cxnId="{9D4C3F3D-8D35-4D89-9565-8F855384167D}">
      <dgm:prSet/>
      <dgm:spPr>
        <a:ln>
          <a:solidFill>
            <a:schemeClr val="accent1">
              <a:lumMod val="60000"/>
              <a:lumOff val="40000"/>
            </a:schemeClr>
          </a:solidFill>
        </a:ln>
      </dgm:spPr>
      <dgm:t>
        <a:bodyPr/>
        <a:lstStyle/>
        <a:p>
          <a:endParaRPr lang="en-US"/>
        </a:p>
      </dgm:t>
    </dgm:pt>
    <dgm:pt modelId="{076331E6-FCED-4D4C-A338-C02CBD7FF5EB}" type="sibTrans" cxnId="{9D4C3F3D-8D35-4D89-9565-8F855384167D}">
      <dgm:prSet/>
      <dgm:spPr/>
      <dgm:t>
        <a:bodyPr/>
        <a:lstStyle/>
        <a:p>
          <a:endParaRPr lang="en-US"/>
        </a:p>
      </dgm:t>
    </dgm:pt>
    <dgm:pt modelId="{F4EF0CF8-31E2-4DD9-9817-AF243B94F4F7}">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Crowdfunding</a:t>
          </a:r>
        </a:p>
      </dgm:t>
    </dgm:pt>
    <dgm:pt modelId="{AC9217EC-E984-473D-9D67-E1D353DADFB3}" type="parTrans" cxnId="{45C6D071-4C8A-4940-A27D-C07A50470819}">
      <dgm:prSet/>
      <dgm:spPr>
        <a:ln>
          <a:solidFill>
            <a:schemeClr val="accent1">
              <a:lumMod val="60000"/>
              <a:lumOff val="40000"/>
            </a:schemeClr>
          </a:solidFill>
        </a:ln>
      </dgm:spPr>
      <dgm:t>
        <a:bodyPr/>
        <a:lstStyle/>
        <a:p>
          <a:endParaRPr lang="en-US"/>
        </a:p>
      </dgm:t>
    </dgm:pt>
    <dgm:pt modelId="{A3FF6AC8-33A5-4CB9-AC2A-859269991295}" type="sibTrans" cxnId="{45C6D071-4C8A-4940-A27D-C07A50470819}">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194123" custScaleY="194123" custLinFactX="-126876" custLinFactNeighborX="-200000" custLinFactNeighborY="50668">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194123" custScaleY="194124" custLinFactX="-100000" custLinFactNeighborX="-197482" custLinFactNeighborY="50043"/>
      <dgm:spPr>
        <a:prstGeom prst="rect">
          <a:avLst/>
        </a:prstGeom>
      </dgm:spPr>
    </dgm:pt>
    <dgm:pt modelId="{ADA2F112-A95C-4740-8BEB-FD49DA401A11}" type="pres">
      <dgm:prSet presAssocID="{6FD54DCC-0420-4B69-949E-C600DAC3EA80}" presName="hierChild3" presStyleCnt="0"/>
      <dgm:spPr/>
    </dgm:pt>
    <dgm:pt modelId="{2AB93C9C-DF71-4394-A5A0-2F1C61F3AEA7}" type="pres">
      <dgm:prSet presAssocID="{83470605-D50B-47C5-85E0-6C97CC1DEF2D}" presName="Name25" presStyleLbl="parChTrans1D3" presStyleIdx="0" presStyleCnt="5"/>
      <dgm:spPr/>
    </dgm:pt>
    <dgm:pt modelId="{B2B4F118-FF7D-4E7F-9137-C58A92753B9C}" type="pres">
      <dgm:prSet presAssocID="{83470605-D50B-47C5-85E0-6C97CC1DEF2D}" presName="connTx" presStyleLbl="parChTrans1D3" presStyleIdx="0" presStyleCnt="5"/>
      <dgm:spPr/>
    </dgm:pt>
    <dgm:pt modelId="{E5B84631-2255-45A2-BA18-A6119A12C514}" type="pres">
      <dgm:prSet presAssocID="{1A94D251-C1DF-49B7-B803-397CC4E374C8}" presName="Name30" presStyleCnt="0"/>
      <dgm:spPr/>
    </dgm:pt>
    <dgm:pt modelId="{41065738-35D9-4860-ADA9-1C2276DAF9E3}" type="pres">
      <dgm:prSet presAssocID="{1A94D251-C1DF-49B7-B803-397CC4E374C8}" presName="level2Shape" presStyleLbl="node3" presStyleIdx="0" presStyleCnt="5" custScaleX="125548" custScaleY="129415" custLinFactY="52129" custLinFactNeighborX="-42451" custLinFactNeighborY="100000"/>
      <dgm:spPr>
        <a:prstGeom prst="rect">
          <a:avLst/>
        </a:prstGeom>
      </dgm:spPr>
    </dgm:pt>
    <dgm:pt modelId="{D021A3CA-6A44-4783-8078-CF293F94C482}" type="pres">
      <dgm:prSet presAssocID="{1A94D251-C1DF-49B7-B803-397CC4E374C8}" presName="hierChild3" presStyleCnt="0"/>
      <dgm:spPr/>
    </dgm:pt>
    <dgm:pt modelId="{D1538266-2CD0-4BBE-ADC5-E014916C78BE}" type="pres">
      <dgm:prSet presAssocID="{542C2CD9-2A21-4722-8528-5FB4B05AB731}" presName="Name25" presStyleLbl="parChTrans1D4" presStyleIdx="0" presStyleCnt="22"/>
      <dgm:spPr/>
    </dgm:pt>
    <dgm:pt modelId="{633FEF0B-F56C-4A6D-A177-FF9168377832}" type="pres">
      <dgm:prSet presAssocID="{542C2CD9-2A21-4722-8528-5FB4B05AB731}" presName="connTx" presStyleLbl="parChTrans1D4" presStyleIdx="0" presStyleCnt="22"/>
      <dgm:spPr/>
    </dgm:pt>
    <dgm:pt modelId="{87CF79AF-0359-483F-8D8B-87DAFE0B0A07}" type="pres">
      <dgm:prSet presAssocID="{17B28C8D-4122-47D7-B7FB-F388CF6C3000}" presName="Name30" presStyleCnt="0"/>
      <dgm:spPr/>
    </dgm:pt>
    <dgm:pt modelId="{BBE24263-A83B-4CC6-A6EF-6A59EBC7CC52}" type="pres">
      <dgm:prSet presAssocID="{17B28C8D-4122-47D7-B7FB-F388CF6C3000}" presName="level2Shape" presStyleLbl="node4" presStyleIdx="0" presStyleCnt="22" custLinFactY="15523" custLinFactNeighborX="-7690" custLinFactNeighborY="100000"/>
      <dgm:spPr>
        <a:prstGeom prst="rect">
          <a:avLst/>
        </a:prstGeom>
      </dgm:spPr>
    </dgm:pt>
    <dgm:pt modelId="{D0CC3398-C434-474B-9507-EFA9FD9C3410}" type="pres">
      <dgm:prSet presAssocID="{17B28C8D-4122-47D7-B7FB-F388CF6C3000}" presName="hierChild3" presStyleCnt="0"/>
      <dgm:spPr/>
    </dgm:pt>
    <dgm:pt modelId="{6360220F-A802-401B-8C33-E4992CB3D4D1}" type="pres">
      <dgm:prSet presAssocID="{38E04EEA-C159-4C5C-9FBC-5AD5689D40A4}" presName="Name25" presStyleLbl="parChTrans1D4" presStyleIdx="1" presStyleCnt="22"/>
      <dgm:spPr/>
    </dgm:pt>
    <dgm:pt modelId="{785805DE-7DEA-4690-80C6-4C3EA7917536}" type="pres">
      <dgm:prSet presAssocID="{38E04EEA-C159-4C5C-9FBC-5AD5689D40A4}" presName="connTx" presStyleLbl="parChTrans1D4" presStyleIdx="1" presStyleCnt="22"/>
      <dgm:spPr/>
    </dgm:pt>
    <dgm:pt modelId="{9B60F2D4-AEC7-4841-BF97-5C16BFDD9C9E}" type="pres">
      <dgm:prSet presAssocID="{046AD741-59DE-4633-A525-7FE00DBEB49B}" presName="Name30" presStyleCnt="0"/>
      <dgm:spPr/>
    </dgm:pt>
    <dgm:pt modelId="{886B7E6F-CE8B-462C-ABF3-BE2688749672}" type="pres">
      <dgm:prSet presAssocID="{046AD741-59DE-4633-A525-7FE00DBEB49B}" presName="level2Shape" presStyleLbl="node4" presStyleIdx="1" presStyleCnt="22" custLinFactY="80527" custLinFactNeighborX="-7237" custLinFactNeighborY="100000"/>
      <dgm:spPr>
        <a:prstGeom prst="rect">
          <a:avLst/>
        </a:prstGeom>
      </dgm:spPr>
    </dgm:pt>
    <dgm:pt modelId="{1C815E07-836B-422B-8045-BA32B3807F7F}" type="pres">
      <dgm:prSet presAssocID="{046AD741-59DE-4633-A525-7FE00DBEB49B}" presName="hierChild3" presStyleCnt="0"/>
      <dgm:spPr/>
    </dgm:pt>
    <dgm:pt modelId="{B6A92E7D-F5CC-4776-A13C-47196CFB810C}" type="pres">
      <dgm:prSet presAssocID="{C618F4B1-D56C-40B0-A9BB-A1AC22AA90C0}" presName="Name25" presStyleLbl="parChTrans1D3" presStyleIdx="1" presStyleCnt="5"/>
      <dgm:spPr/>
    </dgm:pt>
    <dgm:pt modelId="{1B612B24-4F60-410A-9445-96A3F4AF9729}" type="pres">
      <dgm:prSet presAssocID="{C618F4B1-D56C-40B0-A9BB-A1AC22AA90C0}" presName="connTx" presStyleLbl="parChTrans1D3" presStyleIdx="1" presStyleCnt="5"/>
      <dgm:spPr/>
    </dgm:pt>
    <dgm:pt modelId="{B5A7924E-8057-4152-9DF9-2EC347C20D68}" type="pres">
      <dgm:prSet presAssocID="{D6D663EA-8C9E-4A6C-8696-EA6202B67EB8}" presName="Name30" presStyleCnt="0"/>
      <dgm:spPr/>
    </dgm:pt>
    <dgm:pt modelId="{747546DA-FFC0-4715-AEB6-12CB8AF471A0}" type="pres">
      <dgm:prSet presAssocID="{D6D663EA-8C9E-4A6C-8696-EA6202B67EB8}" presName="level2Shape" presStyleLbl="node3" presStyleIdx="1" presStyleCnt="5" custScaleX="129415" custScaleY="129415" custLinFactNeighborX="-42456" custLinFactNeighborY="57778"/>
      <dgm:spPr>
        <a:prstGeom prst="rect">
          <a:avLst/>
        </a:prstGeom>
      </dgm:spPr>
    </dgm:pt>
    <dgm:pt modelId="{60812EEC-BF73-41DA-8EA5-5C31DA835A4E}" type="pres">
      <dgm:prSet presAssocID="{D6D663EA-8C9E-4A6C-8696-EA6202B67EB8}" presName="hierChild3" presStyleCnt="0"/>
      <dgm:spPr/>
    </dgm:pt>
    <dgm:pt modelId="{A56C1E4A-D167-4453-9B2C-45A28DD835E6}" type="pres">
      <dgm:prSet presAssocID="{D05EA4EE-52C7-4A7F-9A69-CD36D787717D}" presName="Name25" presStyleLbl="parChTrans1D4" presStyleIdx="2" presStyleCnt="22"/>
      <dgm:spPr/>
    </dgm:pt>
    <dgm:pt modelId="{29851589-59C8-4B77-BF21-C0B3C6271F39}" type="pres">
      <dgm:prSet presAssocID="{D05EA4EE-52C7-4A7F-9A69-CD36D787717D}" presName="connTx" presStyleLbl="parChTrans1D4" presStyleIdx="2" presStyleCnt="22"/>
      <dgm:spPr/>
    </dgm:pt>
    <dgm:pt modelId="{F7F2CC9E-9C98-460A-85B2-6A760D962FD4}" type="pres">
      <dgm:prSet presAssocID="{A42DED5E-3919-412A-8377-DE6122E1AD30}" presName="Name30" presStyleCnt="0"/>
      <dgm:spPr/>
    </dgm:pt>
    <dgm:pt modelId="{4AAA8B17-010F-40A4-8EFD-A09D5EA267C1}" type="pres">
      <dgm:prSet presAssocID="{A42DED5E-3919-412A-8377-DE6122E1AD30}" presName="level2Shape" presStyleLbl="node4" presStyleIdx="2" presStyleCnt="22" custLinFactX="57681" custLinFactY="100000" custLinFactNeighborX="100000" custLinFactNeighborY="139127"/>
      <dgm:spPr>
        <a:prstGeom prst="rect">
          <a:avLst/>
        </a:prstGeom>
      </dgm:spPr>
    </dgm:pt>
    <dgm:pt modelId="{F66A5E64-14D1-4AE2-B384-119C21C57B8F}" type="pres">
      <dgm:prSet presAssocID="{A42DED5E-3919-412A-8377-DE6122E1AD30}" presName="hierChild3" presStyleCnt="0"/>
      <dgm:spPr/>
    </dgm:pt>
    <dgm:pt modelId="{962E57B1-D60F-4101-8BFD-A3686A699C0E}" type="pres">
      <dgm:prSet presAssocID="{B511F1D1-4C2E-4902-8793-AED18BF4ED6A}" presName="Name25" presStyleLbl="parChTrans1D4" presStyleIdx="3" presStyleCnt="22"/>
      <dgm:spPr/>
    </dgm:pt>
    <dgm:pt modelId="{DDFE3A62-3C96-4A0E-B7FF-009A4E2EE608}" type="pres">
      <dgm:prSet presAssocID="{B511F1D1-4C2E-4902-8793-AED18BF4ED6A}" presName="connTx" presStyleLbl="parChTrans1D4" presStyleIdx="3" presStyleCnt="22"/>
      <dgm:spPr/>
    </dgm:pt>
    <dgm:pt modelId="{5F9C0B7E-BDA0-4AC1-B6EE-007561C52AD3}" type="pres">
      <dgm:prSet presAssocID="{88D79531-D4CD-418F-88BE-7F9D48A621D1}" presName="Name30" presStyleCnt="0"/>
      <dgm:spPr/>
    </dgm:pt>
    <dgm:pt modelId="{367BE9AA-2CF6-4F0C-AE0E-F4EFDAFB43FC}" type="pres">
      <dgm:prSet presAssocID="{88D79531-D4CD-418F-88BE-7F9D48A621D1}" presName="level2Shape" presStyleLbl="node4" presStyleIdx="3" presStyleCnt="22" custLinFactX="100000" custLinFactY="159738" custLinFactNeighborX="108628" custLinFactNeighborY="200000"/>
      <dgm:spPr>
        <a:prstGeom prst="rect">
          <a:avLst/>
        </a:prstGeom>
      </dgm:spPr>
    </dgm:pt>
    <dgm:pt modelId="{CB9035AD-9180-4E1F-A133-BA6E81B67BD0}" type="pres">
      <dgm:prSet presAssocID="{88D79531-D4CD-418F-88BE-7F9D48A621D1}" presName="hierChild3" presStyleCnt="0"/>
      <dgm:spPr/>
    </dgm:pt>
    <dgm:pt modelId="{8AF2752A-E73A-412C-A423-533CE7A93994}" type="pres">
      <dgm:prSet presAssocID="{A6BF663B-A2E2-4FBF-A97F-B669D0F7C0F5}" presName="Name25" presStyleLbl="parChTrans1D4" presStyleIdx="4" presStyleCnt="22"/>
      <dgm:spPr/>
    </dgm:pt>
    <dgm:pt modelId="{89F6D775-AD61-4C33-9E8A-9C02FAC4C9AD}" type="pres">
      <dgm:prSet presAssocID="{A6BF663B-A2E2-4FBF-A97F-B669D0F7C0F5}" presName="connTx" presStyleLbl="parChTrans1D4" presStyleIdx="4" presStyleCnt="22"/>
      <dgm:spPr/>
    </dgm:pt>
    <dgm:pt modelId="{33F6B834-F5A2-4CB2-87C9-4D40DE3A963F}" type="pres">
      <dgm:prSet presAssocID="{1383179F-C852-40CD-B48E-34470CBD63CC}" presName="Name30" presStyleCnt="0"/>
      <dgm:spPr/>
    </dgm:pt>
    <dgm:pt modelId="{2B3EA4C4-DB7C-4282-B0D3-58F249C97A38}" type="pres">
      <dgm:prSet presAssocID="{1383179F-C852-40CD-B48E-34470CBD63CC}" presName="level2Shape" presStyleLbl="node4" presStyleIdx="4" presStyleCnt="22" custLinFactX="100000" custLinFactY="20176" custLinFactNeighborX="110030" custLinFactNeighborY="100000"/>
      <dgm:spPr>
        <a:prstGeom prst="rect">
          <a:avLst/>
        </a:prstGeom>
      </dgm:spPr>
    </dgm:pt>
    <dgm:pt modelId="{DB3867FC-3EBC-4A78-93ED-0FDB4AB535FB}" type="pres">
      <dgm:prSet presAssocID="{1383179F-C852-40CD-B48E-34470CBD63CC}" presName="hierChild3" presStyleCnt="0"/>
      <dgm:spPr/>
    </dgm:pt>
    <dgm:pt modelId="{BD019035-A9B8-497F-AA8A-CD53F702B210}" type="pres">
      <dgm:prSet presAssocID="{15779972-6EB7-4A17-A8F4-C736B5F0CED0}" presName="Name25" presStyleLbl="parChTrans1D4" presStyleIdx="5" presStyleCnt="22"/>
      <dgm:spPr/>
    </dgm:pt>
    <dgm:pt modelId="{22D949A9-0AEF-480A-9D53-1F3F905B5246}" type="pres">
      <dgm:prSet presAssocID="{15779972-6EB7-4A17-A8F4-C736B5F0CED0}" presName="connTx" presStyleLbl="parChTrans1D4" presStyleIdx="5" presStyleCnt="22"/>
      <dgm:spPr/>
    </dgm:pt>
    <dgm:pt modelId="{C9444171-CEAE-408C-AA28-9C3CA8EFC47D}" type="pres">
      <dgm:prSet presAssocID="{36515DAA-DE94-4D05-BF16-8D5E13CADE3A}" presName="Name30" presStyleCnt="0"/>
      <dgm:spPr/>
    </dgm:pt>
    <dgm:pt modelId="{A6E87235-8C6D-4690-8C03-B2D240DE3936}" type="pres">
      <dgm:prSet presAssocID="{36515DAA-DE94-4D05-BF16-8D5E13CADE3A}" presName="level2Shape" presStyleLbl="node4" presStyleIdx="5" presStyleCnt="22" custLinFactX="55312" custLinFactY="-78276" custLinFactNeighborX="100000" custLinFactNeighborY="-100000"/>
      <dgm:spPr>
        <a:prstGeom prst="rect">
          <a:avLst/>
        </a:prstGeom>
      </dgm:spPr>
    </dgm:pt>
    <dgm:pt modelId="{FB9DC927-4FE6-4C1E-BF3F-C4896818FFD1}" type="pres">
      <dgm:prSet presAssocID="{36515DAA-DE94-4D05-BF16-8D5E13CADE3A}" presName="hierChild3" presStyleCnt="0"/>
      <dgm:spPr/>
    </dgm:pt>
    <dgm:pt modelId="{21C1A6FD-5CDC-4D38-A804-3883CE43D391}" type="pres">
      <dgm:prSet presAssocID="{8C9376EC-D37E-49E4-AD05-5293336FD39C}" presName="Name25" presStyleLbl="parChTrans1D4" presStyleIdx="6" presStyleCnt="22"/>
      <dgm:spPr/>
    </dgm:pt>
    <dgm:pt modelId="{5EAFDA73-0348-4642-8B05-75B8C2628803}" type="pres">
      <dgm:prSet presAssocID="{8C9376EC-D37E-49E4-AD05-5293336FD39C}" presName="connTx" presStyleLbl="parChTrans1D4" presStyleIdx="6" presStyleCnt="22"/>
      <dgm:spPr/>
    </dgm:pt>
    <dgm:pt modelId="{18949D94-D84C-4DD3-A24E-7CA9E8ACAFCC}" type="pres">
      <dgm:prSet presAssocID="{05B90920-838C-4FA2-99CD-388B164927C5}" presName="Name30" presStyleCnt="0"/>
      <dgm:spPr/>
    </dgm:pt>
    <dgm:pt modelId="{E6CF6C59-7E8F-41C9-BE32-9D7A504B96B5}" type="pres">
      <dgm:prSet presAssocID="{05B90920-838C-4FA2-99CD-388B164927C5}" presName="level2Shape" presStyleLbl="node4" presStyleIdx="6" presStyleCnt="22" custLinFactX="100000" custLinFactY="-24934" custLinFactNeighborX="110170" custLinFactNeighborY="-100000"/>
      <dgm:spPr>
        <a:prstGeom prst="rect">
          <a:avLst/>
        </a:prstGeom>
      </dgm:spPr>
    </dgm:pt>
    <dgm:pt modelId="{14B1A8F2-349A-46DD-8F83-80679EAA3E90}" type="pres">
      <dgm:prSet presAssocID="{05B90920-838C-4FA2-99CD-388B164927C5}" presName="hierChild3" presStyleCnt="0"/>
      <dgm:spPr/>
    </dgm:pt>
    <dgm:pt modelId="{0D867ED2-5D86-4099-9D96-3D8571BF87EE}" type="pres">
      <dgm:prSet presAssocID="{6C2340FF-BEF0-482E-B344-EEA57E18914D}" presName="Name25" presStyleLbl="parChTrans1D4" presStyleIdx="7" presStyleCnt="22"/>
      <dgm:spPr/>
    </dgm:pt>
    <dgm:pt modelId="{7749DCED-21D8-4AD9-B7A7-52598BECC61F}" type="pres">
      <dgm:prSet presAssocID="{6C2340FF-BEF0-482E-B344-EEA57E18914D}" presName="connTx" presStyleLbl="parChTrans1D4" presStyleIdx="7" presStyleCnt="22"/>
      <dgm:spPr/>
    </dgm:pt>
    <dgm:pt modelId="{1FC513F5-B038-4714-B6B9-5787F1D359ED}" type="pres">
      <dgm:prSet presAssocID="{A869BA2A-4FD9-4115-BB3D-679F3292A535}" presName="Name30" presStyleCnt="0"/>
      <dgm:spPr/>
    </dgm:pt>
    <dgm:pt modelId="{FC83528F-9A9D-408F-AF06-4A77B56F8932}" type="pres">
      <dgm:prSet presAssocID="{A869BA2A-4FD9-4115-BB3D-679F3292A535}" presName="level2Shape" presStyleLbl="node4" presStyleIdx="7" presStyleCnt="22" custLinFactX="100000" custLinFactY="-172048" custLinFactNeighborX="110251" custLinFactNeighborY="-200000"/>
      <dgm:spPr>
        <a:prstGeom prst="rect">
          <a:avLst/>
        </a:prstGeom>
      </dgm:spPr>
    </dgm:pt>
    <dgm:pt modelId="{2621CAA3-A46D-4B54-ACEB-A352C28C99C0}" type="pres">
      <dgm:prSet presAssocID="{A869BA2A-4FD9-4115-BB3D-679F3292A535}" presName="hierChild3" presStyleCnt="0"/>
      <dgm:spPr/>
    </dgm:pt>
    <dgm:pt modelId="{2C698F4B-5887-4CCA-912D-3B28B47CB7B0}" type="pres">
      <dgm:prSet presAssocID="{58DA54E2-574A-44F7-BBC1-1D25C430A8F2}" presName="Name25" presStyleLbl="parChTrans1D4" presStyleIdx="8" presStyleCnt="22"/>
      <dgm:spPr/>
    </dgm:pt>
    <dgm:pt modelId="{4936BA90-01E2-47F1-AEE7-7A192F67FD56}" type="pres">
      <dgm:prSet presAssocID="{58DA54E2-574A-44F7-BBC1-1D25C430A8F2}" presName="connTx" presStyleLbl="parChTrans1D4" presStyleIdx="8" presStyleCnt="22"/>
      <dgm:spPr/>
    </dgm:pt>
    <dgm:pt modelId="{E461B810-F803-4447-BBF9-571CD61A8F2E}" type="pres">
      <dgm:prSet presAssocID="{34070A94-0CAF-4DBE-885B-DBF2E7B49862}" presName="Name30" presStyleCnt="0"/>
      <dgm:spPr/>
    </dgm:pt>
    <dgm:pt modelId="{519B5AF2-42CA-4E33-B756-E5B8E8954770}" type="pres">
      <dgm:prSet presAssocID="{34070A94-0CAF-4DBE-885B-DBF2E7B49862}" presName="level2Shape" presStyleLbl="node4" presStyleIdx="8" presStyleCnt="22" custLinFactX="60118" custLinFactNeighborX="100000" custLinFactNeighborY="-53903"/>
      <dgm:spPr>
        <a:prstGeom prst="rect">
          <a:avLst/>
        </a:prstGeom>
      </dgm:spPr>
    </dgm:pt>
    <dgm:pt modelId="{E59D231E-4F2B-4B81-9A4B-C49FB073E37D}" type="pres">
      <dgm:prSet presAssocID="{34070A94-0CAF-4DBE-885B-DBF2E7B49862}" presName="hierChild3" presStyleCnt="0"/>
      <dgm:spPr/>
    </dgm:pt>
    <dgm:pt modelId="{9F9F5A6A-E9E2-4AE3-A5EC-F783012AEA8C}" type="pres">
      <dgm:prSet presAssocID="{AD273E0F-2953-4B50-AF38-E43882C074ED}" presName="Name25" presStyleLbl="parChTrans1D4" presStyleIdx="9" presStyleCnt="22"/>
      <dgm:spPr/>
    </dgm:pt>
    <dgm:pt modelId="{639E7D8F-A3C4-4C5B-B4D6-56BBA1AB8E25}" type="pres">
      <dgm:prSet presAssocID="{AD273E0F-2953-4B50-AF38-E43882C074ED}" presName="connTx" presStyleLbl="parChTrans1D4" presStyleIdx="9" presStyleCnt="22"/>
      <dgm:spPr/>
    </dgm:pt>
    <dgm:pt modelId="{113A3B3E-A098-4251-9FE4-EF0B47502CC5}" type="pres">
      <dgm:prSet presAssocID="{EF2C87F6-875F-41BB-94D8-93CDF630ED65}" presName="Name30" presStyleCnt="0"/>
      <dgm:spPr/>
    </dgm:pt>
    <dgm:pt modelId="{2F96196B-C0D1-4D25-9E5D-96DDC84CAFA8}" type="pres">
      <dgm:prSet presAssocID="{EF2C87F6-875F-41BB-94D8-93CDF630ED65}" presName="level2Shape" presStyleLbl="node4" presStyleIdx="9" presStyleCnt="22" custLinFactX="100000" custLinFactNeighborX="111902" custLinFactNeighborY="32923"/>
      <dgm:spPr>
        <a:prstGeom prst="rect">
          <a:avLst/>
        </a:prstGeom>
      </dgm:spPr>
    </dgm:pt>
    <dgm:pt modelId="{385FBB49-4687-41A0-B905-5168349201BE}" type="pres">
      <dgm:prSet presAssocID="{EF2C87F6-875F-41BB-94D8-93CDF630ED65}" presName="hierChild3" presStyleCnt="0"/>
      <dgm:spPr/>
    </dgm:pt>
    <dgm:pt modelId="{9D7DC22D-3A14-4DD4-93FF-A5421B50211A}" type="pres">
      <dgm:prSet presAssocID="{D50A506A-06B1-407B-A803-5584CFA71DEC}" presName="Name25" presStyleLbl="parChTrans1D4" presStyleIdx="10" presStyleCnt="22"/>
      <dgm:spPr/>
    </dgm:pt>
    <dgm:pt modelId="{522916AD-4C1B-4B12-AA5B-29FBCC5D221F}" type="pres">
      <dgm:prSet presAssocID="{D50A506A-06B1-407B-A803-5584CFA71DEC}" presName="connTx" presStyleLbl="parChTrans1D4" presStyleIdx="10" presStyleCnt="22"/>
      <dgm:spPr/>
    </dgm:pt>
    <dgm:pt modelId="{40D60FF2-F6FE-41C1-8099-E3A9ED8F47BC}" type="pres">
      <dgm:prSet presAssocID="{228D84B4-4053-45F2-A9B2-DE357FAEF709}" presName="Name30" presStyleCnt="0"/>
      <dgm:spPr/>
    </dgm:pt>
    <dgm:pt modelId="{75B7B67E-0B6B-498A-8414-4B737CF29FD5}" type="pres">
      <dgm:prSet presAssocID="{228D84B4-4053-45F2-A9B2-DE357FAEF709}" presName="level2Shape" presStyleLbl="node4" presStyleIdx="10" presStyleCnt="22" custLinFactX="100000" custLinFactNeighborX="113084" custLinFactNeighborY="47076"/>
      <dgm:spPr>
        <a:prstGeom prst="rect">
          <a:avLst/>
        </a:prstGeom>
      </dgm:spPr>
    </dgm:pt>
    <dgm:pt modelId="{1BB4C802-43C9-4894-AE10-CD1C6512AFE7}" type="pres">
      <dgm:prSet presAssocID="{228D84B4-4053-45F2-A9B2-DE357FAEF709}" presName="hierChild3" presStyleCnt="0"/>
      <dgm:spPr/>
    </dgm:pt>
    <dgm:pt modelId="{629AFD05-5DDF-4A3C-8854-CAF3E33BAF81}" type="pres">
      <dgm:prSet presAssocID="{18040EF7-F7CF-4940-83B2-89ED555A990A}" presName="Name25" presStyleLbl="parChTrans1D4" presStyleIdx="11" presStyleCnt="22"/>
      <dgm:spPr/>
    </dgm:pt>
    <dgm:pt modelId="{6E0A8408-85C9-4ECC-82AB-C049852A4E7F}" type="pres">
      <dgm:prSet presAssocID="{18040EF7-F7CF-4940-83B2-89ED555A990A}" presName="connTx" presStyleLbl="parChTrans1D4" presStyleIdx="11" presStyleCnt="22"/>
      <dgm:spPr/>
    </dgm:pt>
    <dgm:pt modelId="{F66426A4-6A7F-4E36-85A2-22AC0769088A}" type="pres">
      <dgm:prSet presAssocID="{2608E3C6-F785-46F3-921F-004034573370}" presName="Name30" presStyleCnt="0"/>
      <dgm:spPr/>
    </dgm:pt>
    <dgm:pt modelId="{884CED2B-209D-492A-AAAA-545C2572EFFA}" type="pres">
      <dgm:prSet presAssocID="{2608E3C6-F785-46F3-921F-004034573370}" presName="level2Shape" presStyleLbl="node4" presStyleIdx="11" presStyleCnt="22" custLinFactX="100000" custLinFactNeighborX="114401" custLinFactNeighborY="59859"/>
      <dgm:spPr>
        <a:prstGeom prst="rect">
          <a:avLst/>
        </a:prstGeom>
      </dgm:spPr>
    </dgm:pt>
    <dgm:pt modelId="{5580674D-B104-4633-ABC4-1868B570B84B}" type="pres">
      <dgm:prSet presAssocID="{2608E3C6-F785-46F3-921F-004034573370}" presName="hierChild3" presStyleCnt="0"/>
      <dgm:spPr/>
    </dgm:pt>
    <dgm:pt modelId="{35020D4C-84EE-42D9-8490-1FF70B5D89EB}" type="pres">
      <dgm:prSet presAssocID="{5B5640E3-C209-40C2-BD66-E7E6E20E9349}" presName="Name25" presStyleLbl="parChTrans1D3" presStyleIdx="2" presStyleCnt="5"/>
      <dgm:spPr/>
    </dgm:pt>
    <dgm:pt modelId="{0D1389CD-4B30-4833-84DA-1D9142279537}" type="pres">
      <dgm:prSet presAssocID="{5B5640E3-C209-40C2-BD66-E7E6E20E9349}" presName="connTx" presStyleLbl="parChTrans1D3" presStyleIdx="2" presStyleCnt="5"/>
      <dgm:spPr/>
    </dgm:pt>
    <dgm:pt modelId="{1913FF94-7AEF-4E99-9EB1-2F9A1A3844E6}" type="pres">
      <dgm:prSet presAssocID="{FD8C9E6D-093C-4484-894C-BCBE4F199EA7}" presName="Name30" presStyleCnt="0"/>
      <dgm:spPr/>
    </dgm:pt>
    <dgm:pt modelId="{A1737BE0-6B73-4AB8-974E-053FDA9AAA37}" type="pres">
      <dgm:prSet presAssocID="{FD8C9E6D-093C-4484-894C-BCBE4F199EA7}" presName="level2Shape" presStyleLbl="node3" presStyleIdx="2" presStyleCnt="5" custScaleX="129415" custScaleY="129415" custLinFactY="-61945" custLinFactNeighborX="-38763" custLinFactNeighborY="-100000"/>
      <dgm:spPr>
        <a:prstGeom prst="rect">
          <a:avLst/>
        </a:prstGeom>
      </dgm:spPr>
    </dgm:pt>
    <dgm:pt modelId="{9D6EA70F-46F8-4197-B61A-EC2A1DEC959D}" type="pres">
      <dgm:prSet presAssocID="{FD8C9E6D-093C-4484-894C-BCBE4F199EA7}" presName="hierChild3" presStyleCnt="0"/>
      <dgm:spPr/>
    </dgm:pt>
    <dgm:pt modelId="{F9A5F7C1-9548-42F4-9D7B-1236D79601D1}" type="pres">
      <dgm:prSet presAssocID="{6134AB18-45A3-4B7B-B2F5-FB31D0E1D1C5}" presName="Name25" presStyleLbl="parChTrans1D4" presStyleIdx="12" presStyleCnt="22"/>
      <dgm:spPr/>
    </dgm:pt>
    <dgm:pt modelId="{0117E726-A377-4ACB-9969-433E5E39187D}" type="pres">
      <dgm:prSet presAssocID="{6134AB18-45A3-4B7B-B2F5-FB31D0E1D1C5}" presName="connTx" presStyleLbl="parChTrans1D4" presStyleIdx="12" presStyleCnt="22"/>
      <dgm:spPr/>
    </dgm:pt>
    <dgm:pt modelId="{BC5B54FB-AB85-4421-B6D1-E6DCB48E9CEE}" type="pres">
      <dgm:prSet presAssocID="{F1B3F740-85C8-4842-866D-F3CC1FB29F96}" presName="Name30" presStyleCnt="0"/>
      <dgm:spPr/>
    </dgm:pt>
    <dgm:pt modelId="{CC1FAE52-7F57-4E22-A35B-D665899E3EC2}" type="pres">
      <dgm:prSet presAssocID="{F1B3F740-85C8-4842-866D-F3CC1FB29F96}" presName="level2Shape" presStyleLbl="node4" presStyleIdx="12" presStyleCnt="22" custLinFactY="-66117" custLinFactNeighborX="15454" custLinFactNeighborY="-100000"/>
      <dgm:spPr>
        <a:prstGeom prst="rect">
          <a:avLst/>
        </a:prstGeom>
      </dgm:spPr>
    </dgm:pt>
    <dgm:pt modelId="{EACB37D0-59A0-486B-A813-F4C41ED43278}" type="pres">
      <dgm:prSet presAssocID="{F1B3F740-85C8-4842-866D-F3CC1FB29F96}" presName="hierChild3" presStyleCnt="0"/>
      <dgm:spPr/>
    </dgm:pt>
    <dgm:pt modelId="{448B64BB-E213-4AE4-835E-955FA894CB6F}" type="pres">
      <dgm:prSet presAssocID="{707FD09D-8EB5-4468-9218-7FCAAF43F657}" presName="Name25" presStyleLbl="parChTrans1D4" presStyleIdx="13" presStyleCnt="22"/>
      <dgm:spPr/>
    </dgm:pt>
    <dgm:pt modelId="{719E378F-D9EE-46AC-B9A4-D7F5CA1C9396}" type="pres">
      <dgm:prSet presAssocID="{707FD09D-8EB5-4468-9218-7FCAAF43F657}" presName="connTx" presStyleLbl="parChTrans1D4" presStyleIdx="13" presStyleCnt="22"/>
      <dgm:spPr/>
    </dgm:pt>
    <dgm:pt modelId="{941A0C29-2312-4313-BC19-972B3B8D2211}" type="pres">
      <dgm:prSet presAssocID="{0F522F1B-68DD-40E6-B9BD-7120C678491F}" presName="Name30" presStyleCnt="0"/>
      <dgm:spPr/>
    </dgm:pt>
    <dgm:pt modelId="{DA5068AA-2E83-42D0-A580-76F3C3DAE161}" type="pres">
      <dgm:prSet presAssocID="{0F522F1B-68DD-40E6-B9BD-7120C678491F}" presName="level2Shape" presStyleLbl="node4" presStyleIdx="13" presStyleCnt="22" custLinFactY="-53070" custLinFactNeighborX="14383" custLinFactNeighborY="-100000"/>
      <dgm:spPr>
        <a:prstGeom prst="rect">
          <a:avLst/>
        </a:prstGeom>
      </dgm:spPr>
    </dgm:pt>
    <dgm:pt modelId="{44E998DE-3495-488B-B304-F1F67C267482}" type="pres">
      <dgm:prSet presAssocID="{0F522F1B-68DD-40E6-B9BD-7120C678491F}" presName="hierChild3" presStyleCnt="0"/>
      <dgm:spPr/>
    </dgm:pt>
    <dgm:pt modelId="{5F7ABD7C-68A2-48D0-B2B5-57B6AC7E2919}" type="pres">
      <dgm:prSet presAssocID="{228FE4AD-5373-4006-A287-85731CD688D6}" presName="Name25" presStyleLbl="parChTrans1D4" presStyleIdx="14" presStyleCnt="22"/>
      <dgm:spPr/>
    </dgm:pt>
    <dgm:pt modelId="{30DF455B-1DF1-432C-9DDE-4586BDF89253}" type="pres">
      <dgm:prSet presAssocID="{228FE4AD-5373-4006-A287-85731CD688D6}" presName="connTx" presStyleLbl="parChTrans1D4" presStyleIdx="14" presStyleCnt="22"/>
      <dgm:spPr/>
    </dgm:pt>
    <dgm:pt modelId="{EBB41C1C-CDE2-4690-8302-CAC9CBA694D2}" type="pres">
      <dgm:prSet presAssocID="{56A17237-DDB1-4C75-B328-2B15EEE391B0}" presName="Name30" presStyleCnt="0"/>
      <dgm:spPr/>
    </dgm:pt>
    <dgm:pt modelId="{BCD3547C-67D6-47A8-A90C-127B4057382D}" type="pres">
      <dgm:prSet presAssocID="{56A17237-DDB1-4C75-B328-2B15EEE391B0}" presName="level2Shape" presStyleLbl="node4" presStyleIdx="14" presStyleCnt="22" custLinFactY="-34819" custLinFactNeighborX="16634" custLinFactNeighborY="-100000"/>
      <dgm:spPr>
        <a:prstGeom prst="rect">
          <a:avLst/>
        </a:prstGeom>
      </dgm:spPr>
    </dgm:pt>
    <dgm:pt modelId="{7FE80287-FEE5-47ED-8A64-7C5ED0903F62}" type="pres">
      <dgm:prSet presAssocID="{56A17237-DDB1-4C75-B328-2B15EEE391B0}" presName="hierChild3" presStyleCnt="0"/>
      <dgm:spPr/>
    </dgm:pt>
    <dgm:pt modelId="{0DD10BD9-BA4C-4D74-BB95-6B5335594D1D}" type="pres">
      <dgm:prSet presAssocID="{AC9217EC-E984-473D-9D67-E1D353DADFB3}" presName="Name25" presStyleLbl="parChTrans1D4" presStyleIdx="15" presStyleCnt="22"/>
      <dgm:spPr/>
    </dgm:pt>
    <dgm:pt modelId="{3CA46F51-3EDE-45FD-8E8D-E1500B6C9D27}" type="pres">
      <dgm:prSet presAssocID="{AC9217EC-E984-473D-9D67-E1D353DADFB3}" presName="connTx" presStyleLbl="parChTrans1D4" presStyleIdx="15" presStyleCnt="22"/>
      <dgm:spPr/>
    </dgm:pt>
    <dgm:pt modelId="{3F0910FE-409A-45B7-9D62-1DEE576E9FD7}" type="pres">
      <dgm:prSet presAssocID="{F4EF0CF8-31E2-4DD9-9817-AF243B94F4F7}" presName="Name30" presStyleCnt="0"/>
      <dgm:spPr/>
    </dgm:pt>
    <dgm:pt modelId="{A273872C-51F3-461C-B4FA-8E0BFEF06458}" type="pres">
      <dgm:prSet presAssocID="{F4EF0CF8-31E2-4DD9-9817-AF243B94F4F7}" presName="level2Shape" presStyleLbl="node4" presStyleIdx="15" presStyleCnt="22" custLinFactY="-21492" custLinFactNeighborX="15847" custLinFactNeighborY="-100000"/>
      <dgm:spPr>
        <a:prstGeom prst="rect">
          <a:avLst/>
        </a:prstGeom>
      </dgm:spPr>
    </dgm:pt>
    <dgm:pt modelId="{21004C7B-BF42-47DD-94E8-15A3693F3855}" type="pres">
      <dgm:prSet presAssocID="{F4EF0CF8-31E2-4DD9-9817-AF243B94F4F7}" presName="hierChild3" presStyleCnt="0"/>
      <dgm:spPr/>
    </dgm:pt>
    <dgm:pt modelId="{4BBC443A-2ECE-4D16-96C0-D49DE920F426}" type="pres">
      <dgm:prSet presAssocID="{6FEAC496-4C9E-4228-9028-B0F4E564E2EB}" presName="Name25" presStyleLbl="parChTrans1D3" presStyleIdx="3" presStyleCnt="5"/>
      <dgm:spPr/>
    </dgm:pt>
    <dgm:pt modelId="{03EEBCA4-25C7-4409-B48C-E8C1558DB360}" type="pres">
      <dgm:prSet presAssocID="{6FEAC496-4C9E-4228-9028-B0F4E564E2EB}" presName="connTx" presStyleLbl="parChTrans1D3" presStyleIdx="3" presStyleCnt="5"/>
      <dgm:spPr/>
    </dgm:pt>
    <dgm:pt modelId="{AD352E4C-646A-4198-AFC3-ADFC27AFFDCA}" type="pres">
      <dgm:prSet presAssocID="{420ED5FC-38B4-48E1-9A4D-7CBEAB5F988A}" presName="Name30" presStyleCnt="0"/>
      <dgm:spPr/>
    </dgm:pt>
    <dgm:pt modelId="{C6B4E7E9-9991-4CDA-AEE2-47F2A393BBD9}" type="pres">
      <dgm:prSet presAssocID="{420ED5FC-38B4-48E1-9A4D-7CBEAB5F988A}" presName="level2Shape" presStyleLbl="node3" presStyleIdx="3" presStyleCnt="5" custScaleX="118854" custScaleY="129415" custLinFactNeighborX="-37054" custLinFactNeighborY="-55292"/>
      <dgm:spPr>
        <a:prstGeom prst="rect">
          <a:avLst/>
        </a:prstGeom>
      </dgm:spPr>
    </dgm:pt>
    <dgm:pt modelId="{856F73CA-7A21-43EF-A669-4C06635C8A97}" type="pres">
      <dgm:prSet presAssocID="{420ED5FC-38B4-48E1-9A4D-7CBEAB5F988A}" presName="hierChild3" presStyleCnt="0"/>
      <dgm:spPr/>
    </dgm:pt>
    <dgm:pt modelId="{BA1444BF-D6AB-4132-9634-2D30C74B6642}" type="pres">
      <dgm:prSet presAssocID="{E94E8C62-9FD2-4470-BC6C-15E9A4A5951C}" presName="Name25" presStyleLbl="parChTrans1D4" presStyleIdx="16" presStyleCnt="22"/>
      <dgm:spPr/>
    </dgm:pt>
    <dgm:pt modelId="{218A88C8-BD77-4E08-8A16-05DCEBA7C5AE}" type="pres">
      <dgm:prSet presAssocID="{E94E8C62-9FD2-4470-BC6C-15E9A4A5951C}" presName="connTx" presStyleLbl="parChTrans1D4" presStyleIdx="16" presStyleCnt="22"/>
      <dgm:spPr/>
    </dgm:pt>
    <dgm:pt modelId="{06C65655-3776-4A45-B398-D356ADE2FCB7}" type="pres">
      <dgm:prSet presAssocID="{FC4519CF-83D2-4E82-80EB-796170FCEE73}" presName="Name30" presStyleCnt="0"/>
      <dgm:spPr/>
    </dgm:pt>
    <dgm:pt modelId="{8427A5AE-6E56-4A96-81B9-BCAEA18C1B6A}" type="pres">
      <dgm:prSet presAssocID="{FC4519CF-83D2-4E82-80EB-796170FCEE73}" presName="level2Shape" presStyleLbl="node4" presStyleIdx="16" presStyleCnt="22" custLinFactNeighborX="25728" custLinFactNeighborY="-54829"/>
      <dgm:spPr>
        <a:prstGeom prst="rect">
          <a:avLst/>
        </a:prstGeom>
      </dgm:spPr>
    </dgm:pt>
    <dgm:pt modelId="{4812759F-ECCA-4AD7-9D6F-144ECD059835}" type="pres">
      <dgm:prSet presAssocID="{FC4519CF-83D2-4E82-80EB-796170FCEE73}" presName="hierChild3" presStyleCnt="0"/>
      <dgm:spPr/>
    </dgm:pt>
    <dgm:pt modelId="{B98E5ECD-1C72-474F-9ACB-1F4239B99BAB}" type="pres">
      <dgm:prSet presAssocID="{AC51E610-FD19-426C-80D4-5FC5218703CB}" presName="Name25" presStyleLbl="parChTrans1D3" presStyleIdx="4" presStyleCnt="5"/>
      <dgm:spPr/>
    </dgm:pt>
    <dgm:pt modelId="{A430D807-C895-455B-B975-66DAC0125F7F}" type="pres">
      <dgm:prSet presAssocID="{AC51E610-FD19-426C-80D4-5FC5218703CB}" presName="connTx" presStyleLbl="parChTrans1D3" presStyleIdx="4" presStyleCnt="5"/>
      <dgm:spPr/>
    </dgm:pt>
    <dgm:pt modelId="{3AB73482-8984-4005-B3BC-87A82DD958FC}" type="pres">
      <dgm:prSet presAssocID="{63027F22-5D68-4DD2-9F9D-0D2E44D3FA34}" presName="Name30" presStyleCnt="0"/>
      <dgm:spPr/>
    </dgm:pt>
    <dgm:pt modelId="{4B352DC4-D42A-417D-88CE-12B824E56EB4}" type="pres">
      <dgm:prSet presAssocID="{63027F22-5D68-4DD2-9F9D-0D2E44D3FA34}" presName="level2Shape" presStyleLbl="node3" presStyleIdx="4" presStyleCnt="5" custScaleX="129415" custScaleY="119504" custLinFactNeighborX="-31637" custLinFactNeighborY="-19833"/>
      <dgm:spPr>
        <a:prstGeom prst="rect">
          <a:avLst/>
        </a:prstGeom>
      </dgm:spPr>
    </dgm:pt>
    <dgm:pt modelId="{80793022-FFEE-4E84-A802-207E0E5DBC47}" type="pres">
      <dgm:prSet presAssocID="{63027F22-5D68-4DD2-9F9D-0D2E44D3FA34}" presName="hierChild3" presStyleCnt="0"/>
      <dgm:spPr/>
    </dgm:pt>
    <dgm:pt modelId="{AE3FF217-4138-40B0-ADC2-C6A0DAFB0F81}" type="pres">
      <dgm:prSet presAssocID="{C29268DF-FAEF-49B1-B772-1666CD6A4677}" presName="Name25" presStyleLbl="parChTrans1D4" presStyleIdx="17" presStyleCnt="22"/>
      <dgm:spPr/>
    </dgm:pt>
    <dgm:pt modelId="{E1BD454F-6768-44D9-82B5-640949A6FF83}" type="pres">
      <dgm:prSet presAssocID="{C29268DF-FAEF-49B1-B772-1666CD6A4677}" presName="connTx" presStyleLbl="parChTrans1D4" presStyleIdx="17" presStyleCnt="22"/>
      <dgm:spPr/>
    </dgm:pt>
    <dgm:pt modelId="{F73069E7-A854-4994-8CAB-A29B3C98BF77}" type="pres">
      <dgm:prSet presAssocID="{4B437509-E791-4345-A4C1-8938BC10BC3E}" presName="Name30" presStyleCnt="0"/>
      <dgm:spPr/>
    </dgm:pt>
    <dgm:pt modelId="{A5FBBB77-78E7-4DFE-85E6-762D67CB03BE}" type="pres">
      <dgm:prSet presAssocID="{4B437509-E791-4345-A4C1-8938BC10BC3E}" presName="level2Shape" presStyleLbl="node4" presStyleIdx="17" presStyleCnt="22" custLinFactY="-51304" custLinFactNeighborX="15178" custLinFactNeighborY="-100000"/>
      <dgm:spPr>
        <a:prstGeom prst="rect">
          <a:avLst/>
        </a:prstGeom>
      </dgm:spPr>
    </dgm:pt>
    <dgm:pt modelId="{3FD7538E-F43A-4C87-8B45-0F5B43A9EB7D}" type="pres">
      <dgm:prSet presAssocID="{4B437509-E791-4345-A4C1-8938BC10BC3E}" presName="hierChild3" presStyleCnt="0"/>
      <dgm:spPr/>
    </dgm:pt>
    <dgm:pt modelId="{50060A04-E4AE-4854-A621-03A6C9BA8746}" type="pres">
      <dgm:prSet presAssocID="{34C8B9F7-DAE8-4623-8605-08D102A55B97}" presName="Name25" presStyleLbl="parChTrans1D4" presStyleIdx="18" presStyleCnt="22"/>
      <dgm:spPr/>
    </dgm:pt>
    <dgm:pt modelId="{10A7F569-9B2F-42A1-A2D7-D4E4FDDDA7A5}" type="pres">
      <dgm:prSet presAssocID="{34C8B9F7-DAE8-4623-8605-08D102A55B97}" presName="connTx" presStyleLbl="parChTrans1D4" presStyleIdx="18" presStyleCnt="22"/>
      <dgm:spPr/>
    </dgm:pt>
    <dgm:pt modelId="{43B74A28-EDE0-4D02-8E73-706012F6D8EA}" type="pres">
      <dgm:prSet presAssocID="{B1F4B379-1399-48AB-8185-A5CC709FE7BF}" presName="Name30" presStyleCnt="0"/>
      <dgm:spPr/>
    </dgm:pt>
    <dgm:pt modelId="{2AD46C5C-24F6-444E-AF98-96AEB5CD06FF}" type="pres">
      <dgm:prSet presAssocID="{B1F4B379-1399-48AB-8185-A5CC709FE7BF}" presName="level2Shape" presStyleLbl="node4" presStyleIdx="18" presStyleCnt="22" custLinFactY="-66801" custLinFactNeighborX="42150" custLinFactNeighborY="-100000"/>
      <dgm:spPr>
        <a:prstGeom prst="rect">
          <a:avLst/>
        </a:prstGeom>
      </dgm:spPr>
    </dgm:pt>
    <dgm:pt modelId="{100C5092-EA1D-493E-94AB-46F0706C2D07}" type="pres">
      <dgm:prSet presAssocID="{B1F4B379-1399-48AB-8185-A5CC709FE7BF}" presName="hierChild3" presStyleCnt="0"/>
      <dgm:spPr/>
    </dgm:pt>
    <dgm:pt modelId="{B524B4ED-50CF-4380-8BE9-FBB576F9EE77}" type="pres">
      <dgm:prSet presAssocID="{137CDDB9-579D-41A6-AB3C-45FFB5BD4759}" presName="Name25" presStyleLbl="parChTrans1D4" presStyleIdx="19" presStyleCnt="22"/>
      <dgm:spPr/>
    </dgm:pt>
    <dgm:pt modelId="{F43ED896-5BB3-4161-84B1-AA6460617B7B}" type="pres">
      <dgm:prSet presAssocID="{137CDDB9-579D-41A6-AB3C-45FFB5BD4759}" presName="connTx" presStyleLbl="parChTrans1D4" presStyleIdx="19" presStyleCnt="22"/>
      <dgm:spPr/>
    </dgm:pt>
    <dgm:pt modelId="{EBB100A4-EF91-4B65-935B-8842BA25D319}" type="pres">
      <dgm:prSet presAssocID="{7993A94C-EAD3-4362-8A51-E55E7D809AE8}" presName="Name30" presStyleCnt="0"/>
      <dgm:spPr/>
    </dgm:pt>
    <dgm:pt modelId="{A98CCB1F-242A-44EE-B922-E677ED6C7B95}" type="pres">
      <dgm:prSet presAssocID="{7993A94C-EAD3-4362-8A51-E55E7D809AE8}" presName="level2Shape" presStyleLbl="node4" presStyleIdx="19" presStyleCnt="22" custLinFactY="-43581" custLinFactNeighborX="44207" custLinFactNeighborY="-100000"/>
      <dgm:spPr>
        <a:prstGeom prst="rect">
          <a:avLst/>
        </a:prstGeom>
      </dgm:spPr>
    </dgm:pt>
    <dgm:pt modelId="{155600DE-5A1E-44DE-A43D-AE6ACDC35C33}" type="pres">
      <dgm:prSet presAssocID="{7993A94C-EAD3-4362-8A51-E55E7D809AE8}" presName="hierChild3" presStyleCnt="0"/>
      <dgm:spPr/>
    </dgm:pt>
    <dgm:pt modelId="{3F8688F9-77A7-4AE3-ACE5-58512004C68D}" type="pres">
      <dgm:prSet presAssocID="{E83F1397-A5E0-4442-A02F-12152C5271D9}" presName="Name25" presStyleLbl="parChTrans1D4" presStyleIdx="20" presStyleCnt="22"/>
      <dgm:spPr/>
    </dgm:pt>
    <dgm:pt modelId="{7ACB269D-3855-4C2B-9B36-3A0B950F4592}" type="pres">
      <dgm:prSet presAssocID="{E83F1397-A5E0-4442-A02F-12152C5271D9}" presName="connTx" presStyleLbl="parChTrans1D4" presStyleIdx="20" presStyleCnt="22"/>
      <dgm:spPr/>
    </dgm:pt>
    <dgm:pt modelId="{EB807B3B-CC75-484B-8BA9-AFD4BF41D5D2}" type="pres">
      <dgm:prSet presAssocID="{0B744C76-E5E0-4594-94F8-BAC12056F71B}" presName="Name30" presStyleCnt="0"/>
      <dgm:spPr/>
    </dgm:pt>
    <dgm:pt modelId="{74A48C23-77B8-4DC7-853F-7A97695DC82A}" type="pres">
      <dgm:prSet presAssocID="{0B744C76-E5E0-4594-94F8-BAC12056F71B}" presName="level2Shape" presStyleLbl="node4" presStyleIdx="20" presStyleCnt="22" custLinFactY="-24154" custLinFactNeighborX="42886" custLinFactNeighborY="-100000"/>
      <dgm:spPr>
        <a:prstGeom prst="rect">
          <a:avLst/>
        </a:prstGeom>
      </dgm:spPr>
    </dgm:pt>
    <dgm:pt modelId="{D69FC715-46C0-416B-9449-DB63611CC212}" type="pres">
      <dgm:prSet presAssocID="{0B744C76-E5E0-4594-94F8-BAC12056F71B}" presName="hierChild3" presStyleCnt="0"/>
      <dgm:spPr/>
    </dgm:pt>
    <dgm:pt modelId="{6770D74B-0BD2-4E25-AB61-8D2D57D9EB9B}" type="pres">
      <dgm:prSet presAssocID="{AE2F76E6-C423-48B0-A474-EFFF8190E182}" presName="Name25" presStyleLbl="parChTrans1D4" presStyleIdx="21" presStyleCnt="22"/>
      <dgm:spPr/>
    </dgm:pt>
    <dgm:pt modelId="{08E6C269-0D7B-4503-AF2C-8F3F60C375A6}" type="pres">
      <dgm:prSet presAssocID="{AE2F76E6-C423-48B0-A474-EFFF8190E182}" presName="connTx" presStyleLbl="parChTrans1D4" presStyleIdx="21" presStyleCnt="22"/>
      <dgm:spPr/>
    </dgm:pt>
    <dgm:pt modelId="{E9CC2152-A576-459E-8384-3277FBBDB4CE}" type="pres">
      <dgm:prSet presAssocID="{428D381D-8880-4200-9561-CEE182AF8757}" presName="Name30" presStyleCnt="0"/>
      <dgm:spPr/>
    </dgm:pt>
    <dgm:pt modelId="{E17CC46F-8FFA-40A2-982E-A50A2D7CB01E}" type="pres">
      <dgm:prSet presAssocID="{428D381D-8880-4200-9561-CEE182AF8757}" presName="level2Shape" presStyleLbl="node4" presStyleIdx="21" presStyleCnt="22" custLinFactY="-7877" custLinFactNeighborX="42785" custLinFactNeighborY="-100000"/>
      <dgm:spPr>
        <a:prstGeom prst="rect">
          <a:avLst/>
        </a:prstGeom>
      </dgm:spPr>
    </dgm:pt>
    <dgm:pt modelId="{43CDCEF5-A30C-4019-BC5B-33091E4E073A}" type="pres">
      <dgm:prSet presAssocID="{428D381D-8880-4200-9561-CEE182AF8757}" presName="hierChild3" presStyleCnt="0"/>
      <dgm:spPr/>
    </dgm:pt>
    <dgm:pt modelId="{58D940A0-FA90-45FB-AD9D-5AA4FFD122DF}" type="pres">
      <dgm:prSet presAssocID="{9EFAFD96-3601-4F17-BB82-DBBBA6C512D5}" presName="bgShapesFlow" presStyleCnt="0"/>
      <dgm:spPr/>
    </dgm:pt>
  </dgm:ptLst>
  <dgm:cxnLst>
    <dgm:cxn modelId="{EE86DD00-C6C7-4FFF-B27D-20C53FE504D9}" type="presOf" srcId="{C29268DF-FAEF-49B1-B772-1666CD6A4677}" destId="{AE3FF217-4138-40B0-ADC2-C6A0DAFB0F81}" srcOrd="0" destOrd="0" presId="urn:microsoft.com/office/officeart/2005/8/layout/hierarchy5"/>
    <dgm:cxn modelId="{A3B69F03-63B7-478C-9ADB-5CDF8F03818E}" type="presOf" srcId="{AD273E0F-2953-4B50-AF38-E43882C074ED}" destId="{9F9F5A6A-E9E2-4AE3-A5EC-F783012AEA8C}" srcOrd="0" destOrd="0" presId="urn:microsoft.com/office/officeart/2005/8/layout/hierarchy5"/>
    <dgm:cxn modelId="{41A5C603-13AE-4023-96F2-5F1636622A71}" type="presOf" srcId="{38E04EEA-C159-4C5C-9FBC-5AD5689D40A4}" destId="{785805DE-7DEA-4690-80C6-4C3EA7917536}" srcOrd="1" destOrd="0" presId="urn:microsoft.com/office/officeart/2005/8/layout/hierarchy5"/>
    <dgm:cxn modelId="{EB889005-384A-468F-A438-BCA4BE21A4EE}" srcId="{6FD54DCC-0420-4B69-949E-C600DAC3EA80}" destId="{1A94D251-C1DF-49B7-B803-397CC4E374C8}" srcOrd="0" destOrd="0" parTransId="{83470605-D50B-47C5-85E0-6C97CC1DEF2D}" sibTransId="{4B83F8D2-E6F1-4C2F-B422-0FF1AFE48807}"/>
    <dgm:cxn modelId="{3AA6830A-B1BF-4AC2-A35C-2A7E57C3D2EC}" type="presOf" srcId="{88D79531-D4CD-418F-88BE-7F9D48A621D1}" destId="{367BE9AA-2CF6-4F0C-AE0E-F4EFDAFB43FC}" srcOrd="0" destOrd="0" presId="urn:microsoft.com/office/officeart/2005/8/layout/hierarchy5"/>
    <dgm:cxn modelId="{5FE5BD0A-9840-45A2-B03C-52C9C05206EA}" type="presOf" srcId="{6FD54DCC-0420-4B69-949E-C600DAC3EA80}" destId="{51F2390E-D560-4BC7-A8C5-A19C9E7EB846}" srcOrd="0" destOrd="0" presId="urn:microsoft.com/office/officeart/2005/8/layout/hierarchy5"/>
    <dgm:cxn modelId="{90387A0C-34D1-4CD4-BF32-EDE5FAE7CE58}" type="presOf" srcId="{AD273E0F-2953-4B50-AF38-E43882C074ED}" destId="{639E7D8F-A3C4-4C5B-B4D6-56BBA1AB8E25}" srcOrd="1" destOrd="0" presId="urn:microsoft.com/office/officeart/2005/8/layout/hierarchy5"/>
    <dgm:cxn modelId="{71EC390F-B6E7-45B9-8B8D-CE301E5B71F3}" type="presOf" srcId="{63027F22-5D68-4DD2-9F9D-0D2E44D3FA34}" destId="{4B352DC4-D42A-417D-88CE-12B824E56EB4}" srcOrd="0" destOrd="0" presId="urn:microsoft.com/office/officeart/2005/8/layout/hierarchy5"/>
    <dgm:cxn modelId="{FCB5A00F-A6C6-4584-95D5-9B33E47931F1}" type="presOf" srcId="{228FE4AD-5373-4006-A287-85731CD688D6}" destId="{30DF455B-1DF1-432C-9DDE-4586BDF89253}" srcOrd="1" destOrd="0" presId="urn:microsoft.com/office/officeart/2005/8/layout/hierarchy5"/>
    <dgm:cxn modelId="{06B90011-73C0-435B-A5B4-FECF0A5DD646}" type="presOf" srcId="{5B5640E3-C209-40C2-BD66-E7E6E20E9349}" destId="{0D1389CD-4B30-4833-84DA-1D9142279537}" srcOrd="1" destOrd="0" presId="urn:microsoft.com/office/officeart/2005/8/layout/hierarchy5"/>
    <dgm:cxn modelId="{C9F15011-5D46-47B3-AD33-FCEB51A2E59A}" srcId="{FD8C9E6D-093C-4484-894C-BCBE4F199EA7}" destId="{0F522F1B-68DD-40E6-B9BD-7120C678491F}" srcOrd="1" destOrd="0" parTransId="{707FD09D-8EB5-4468-9218-7FCAAF43F657}" sibTransId="{75AC13F1-9388-4BB0-925D-8D862B3A7263}"/>
    <dgm:cxn modelId="{2038FD14-89C9-432B-AC4C-343776803781}" srcId="{36515DAA-DE94-4D05-BF16-8D5E13CADE3A}" destId="{A869BA2A-4FD9-4115-BB3D-679F3292A535}" srcOrd="1" destOrd="0" parTransId="{6C2340FF-BEF0-482E-B344-EEA57E18914D}" sibTransId="{A313D522-AB1E-4057-8784-7F3C637F4860}"/>
    <dgm:cxn modelId="{D3225B18-4009-444C-BE94-B3603672345F}" type="presOf" srcId="{D6D663EA-8C9E-4A6C-8696-EA6202B67EB8}" destId="{747546DA-FFC0-4715-AEB6-12CB8AF471A0}" srcOrd="0" destOrd="0" presId="urn:microsoft.com/office/officeart/2005/8/layout/hierarchy5"/>
    <dgm:cxn modelId="{C0441D1B-0C38-418E-BF4C-71D43A543670}" srcId="{34070A94-0CAF-4DBE-885B-DBF2E7B49862}" destId="{228D84B4-4053-45F2-A9B2-DE357FAEF709}" srcOrd="1" destOrd="0" parTransId="{D50A506A-06B1-407B-A803-5584CFA71DEC}" sibTransId="{16EB0E77-F780-4795-A69F-BC63C69B4805}"/>
    <dgm:cxn modelId="{8DA1851D-58BE-4A17-899F-70F2E7900BD2}" type="presOf" srcId="{B511F1D1-4C2E-4902-8793-AED18BF4ED6A}" destId="{962E57B1-D60F-4101-8BFD-A3686A699C0E}"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FA5DAE24-25F2-4B8A-BB2C-CCD96E87833E}" type="presOf" srcId="{FC4519CF-83D2-4E82-80EB-796170FCEE73}" destId="{8427A5AE-6E56-4A96-81B9-BCAEA18C1B6A}" srcOrd="0" destOrd="0" presId="urn:microsoft.com/office/officeart/2005/8/layout/hierarchy5"/>
    <dgm:cxn modelId="{06CAA329-D736-4601-B6C0-3098BC3A39EE}" type="presOf" srcId="{707FD09D-8EB5-4468-9218-7FCAAF43F657}" destId="{448B64BB-E213-4AE4-835E-955FA894CB6F}" srcOrd="0" destOrd="0" presId="urn:microsoft.com/office/officeart/2005/8/layout/hierarchy5"/>
    <dgm:cxn modelId="{B1902D2A-813F-432A-A0A1-350852CCE901}" type="presOf" srcId="{A6BF663B-A2E2-4FBF-A97F-B669D0F7C0F5}" destId="{8AF2752A-E73A-412C-A423-533CE7A93994}" srcOrd="0" destOrd="0" presId="urn:microsoft.com/office/officeart/2005/8/layout/hierarchy5"/>
    <dgm:cxn modelId="{C9D07F2A-B011-46C8-94C5-94AB46F3BDA9}" type="presOf" srcId="{AC9217EC-E984-473D-9D67-E1D353DADFB3}" destId="{0DD10BD9-BA4C-4D74-BB95-6B5335594D1D}" srcOrd="0" destOrd="0" presId="urn:microsoft.com/office/officeart/2005/8/layout/hierarchy5"/>
    <dgm:cxn modelId="{620D102B-A8E9-4BC8-BBA9-37E7333A37F4}" type="presOf" srcId="{E94E8C62-9FD2-4470-BC6C-15E9A4A5951C}" destId="{BA1444BF-D6AB-4132-9634-2D30C74B6642}" srcOrd="0" destOrd="0" presId="urn:microsoft.com/office/officeart/2005/8/layout/hierarchy5"/>
    <dgm:cxn modelId="{D63D7E2B-D361-4CC6-AC26-3AD06668A6EA}" type="presOf" srcId="{83470605-D50B-47C5-85E0-6C97CC1DEF2D}" destId="{2AB93C9C-DF71-4394-A5A0-2F1C61F3AEA7}"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3001A62F-AE3C-43A1-855E-E5DC44699742}" type="presOf" srcId="{6F5CF077-1342-46A1-93F1-68D7723F3F8C}" destId="{06E49FC0-7FD3-4528-A0AE-B4A0E8C1B39A}" srcOrd="0" destOrd="0" presId="urn:microsoft.com/office/officeart/2005/8/layout/hierarchy5"/>
    <dgm:cxn modelId="{2B51DA2F-77EA-412A-A49F-852B59FDCDC6}" type="presOf" srcId="{34C8B9F7-DAE8-4623-8605-08D102A55B97}" destId="{10A7F569-9B2F-42A1-A2D7-D4E4FDDDA7A5}" srcOrd="1" destOrd="0" presId="urn:microsoft.com/office/officeart/2005/8/layout/hierarchy5"/>
    <dgm:cxn modelId="{23CFD531-044C-4444-A541-B01054DCB972}" type="presOf" srcId="{1A94D251-C1DF-49B7-B803-397CC4E374C8}" destId="{41065738-35D9-4860-ADA9-1C2276DAF9E3}" srcOrd="0" destOrd="0" presId="urn:microsoft.com/office/officeart/2005/8/layout/hierarchy5"/>
    <dgm:cxn modelId="{2BA2F533-3F32-4872-94BF-D9A3802E48BB}" type="presOf" srcId="{8C9376EC-D37E-49E4-AD05-5293336FD39C}" destId="{5EAFDA73-0348-4642-8B05-75B8C2628803}" srcOrd="1" destOrd="0" presId="urn:microsoft.com/office/officeart/2005/8/layout/hierarchy5"/>
    <dgm:cxn modelId="{7689E439-5169-4FF7-BC57-6CA9A7B54DE2}" type="presOf" srcId="{046AD741-59DE-4633-A525-7FE00DBEB49B}" destId="{886B7E6F-CE8B-462C-ABF3-BE2688749672}" srcOrd="0" destOrd="0" presId="urn:microsoft.com/office/officeart/2005/8/layout/hierarchy5"/>
    <dgm:cxn modelId="{9D4C3F3D-8D35-4D89-9565-8F855384167D}" srcId="{FD8C9E6D-093C-4484-894C-BCBE4F199EA7}" destId="{56A17237-DDB1-4C75-B328-2B15EEE391B0}" srcOrd="2" destOrd="0" parTransId="{228FE4AD-5373-4006-A287-85731CD688D6}" sibTransId="{076331E6-FCED-4D4C-A338-C02CBD7FF5EB}"/>
    <dgm:cxn modelId="{ED883840-4A5E-4642-B1AE-7D53590F6DEF}" type="presOf" srcId="{E94E8C62-9FD2-4470-BC6C-15E9A4A5951C}" destId="{218A88C8-BD77-4E08-8A16-05DCEBA7C5AE}" srcOrd="1" destOrd="0" presId="urn:microsoft.com/office/officeart/2005/8/layout/hierarchy5"/>
    <dgm:cxn modelId="{327DC840-F493-4D42-88E0-56149D1B45A5}" srcId="{420ED5FC-38B4-48E1-9A4D-7CBEAB5F988A}" destId="{FC4519CF-83D2-4E82-80EB-796170FCEE73}" srcOrd="0" destOrd="0" parTransId="{E94E8C62-9FD2-4470-BC6C-15E9A4A5951C}" sibTransId="{53BF30BF-F93B-4FAF-A828-378F49F0F710}"/>
    <dgm:cxn modelId="{78D9ED60-228E-46D2-949C-30FD86CAE7BE}" type="presOf" srcId="{428D381D-8880-4200-9561-CEE182AF8757}" destId="{E17CC46F-8FFA-40A2-982E-A50A2D7CB01E}" srcOrd="0" destOrd="0" presId="urn:microsoft.com/office/officeart/2005/8/layout/hierarchy5"/>
    <dgm:cxn modelId="{47BC1061-F2BC-444F-A0F1-B1B6C9F08B62}" type="presOf" srcId="{AC9217EC-E984-473D-9D67-E1D353DADFB3}" destId="{3CA46F51-3EDE-45FD-8E8D-E1500B6C9D27}" srcOrd="1" destOrd="0" presId="urn:microsoft.com/office/officeart/2005/8/layout/hierarchy5"/>
    <dgm:cxn modelId="{58858661-FD00-4483-BC93-960AF09DD91F}" type="presOf" srcId="{D50A506A-06B1-407B-A803-5584CFA71DEC}" destId="{522916AD-4C1B-4B12-AA5B-29FBCC5D221F}" srcOrd="1" destOrd="0" presId="urn:microsoft.com/office/officeart/2005/8/layout/hierarchy5"/>
    <dgm:cxn modelId="{A544A741-FF23-4D5A-8E85-21F96FF22996}" type="presOf" srcId="{B511F1D1-4C2E-4902-8793-AED18BF4ED6A}" destId="{DDFE3A62-3C96-4A0E-B7FF-009A4E2EE608}" srcOrd="1" destOrd="0" presId="urn:microsoft.com/office/officeart/2005/8/layout/hierarchy5"/>
    <dgm:cxn modelId="{F9061063-D4A8-4C05-B653-CCD1864B2EF0}" srcId="{36515DAA-DE94-4D05-BF16-8D5E13CADE3A}" destId="{05B90920-838C-4FA2-99CD-388B164927C5}" srcOrd="0" destOrd="0" parTransId="{8C9376EC-D37E-49E4-AD05-5293336FD39C}" sibTransId="{9FC92019-45F4-4443-AEC2-E7D4335CF7C4}"/>
    <dgm:cxn modelId="{49B17D65-6E5E-48F0-B40D-53AEA94A5346}" srcId="{D6D663EA-8C9E-4A6C-8696-EA6202B67EB8}" destId="{A42DED5E-3919-412A-8377-DE6122E1AD30}" srcOrd="0" destOrd="0" parTransId="{D05EA4EE-52C7-4A7F-9A69-CD36D787717D}" sibTransId="{4503E061-C76A-43D4-9951-E6976365CBEB}"/>
    <dgm:cxn modelId="{2B35FD45-00F7-4F80-A7BF-BFA78291C862}" type="presOf" srcId="{7993A94C-EAD3-4362-8A51-E55E7D809AE8}" destId="{A98CCB1F-242A-44EE-B922-E677ED6C7B95}" srcOrd="0" destOrd="0" presId="urn:microsoft.com/office/officeart/2005/8/layout/hierarchy5"/>
    <dgm:cxn modelId="{306B6166-B912-470B-9B38-2E98364CEC51}" type="presOf" srcId="{EF2C87F6-875F-41BB-94D8-93CDF630ED65}" destId="{2F96196B-C0D1-4D25-9E5D-96DDC84CAFA8}" srcOrd="0" destOrd="0" presId="urn:microsoft.com/office/officeart/2005/8/layout/hierarchy5"/>
    <dgm:cxn modelId="{A98A7049-326A-40DC-9A4D-0E909D44690D}" type="presOf" srcId="{58DA54E2-574A-44F7-BBC1-1D25C430A8F2}" destId="{2C698F4B-5887-4CCA-912D-3B28B47CB7B0}" srcOrd="0" destOrd="0" presId="urn:microsoft.com/office/officeart/2005/8/layout/hierarchy5"/>
    <dgm:cxn modelId="{61F79D6C-BAC0-484A-AE4B-052D8F96805E}" type="presOf" srcId="{6C2340FF-BEF0-482E-B344-EEA57E18914D}" destId="{0D867ED2-5D86-4099-9D96-3D8571BF87EE}" srcOrd="0" destOrd="0" presId="urn:microsoft.com/office/officeart/2005/8/layout/hierarchy5"/>
    <dgm:cxn modelId="{FD42566D-5321-48D0-8879-71D4965D47F9}" type="presOf" srcId="{4B437509-E791-4345-A4C1-8938BC10BC3E}" destId="{A5FBBB77-78E7-4DFE-85E6-762D67CB03BE}" srcOrd="0" destOrd="0" presId="urn:microsoft.com/office/officeart/2005/8/layout/hierarchy5"/>
    <dgm:cxn modelId="{A52F1E4E-ED3F-4183-BFFB-B4997F3CF68C}" type="presOf" srcId="{D05EA4EE-52C7-4A7F-9A69-CD36D787717D}" destId="{A56C1E4A-D167-4453-9B2C-45A28DD835E6}" srcOrd="0" destOrd="0" presId="urn:microsoft.com/office/officeart/2005/8/layout/hierarchy5"/>
    <dgm:cxn modelId="{90D45050-B894-4CA2-B8FA-83FAE77C3CF6}" type="presOf" srcId="{AC51E610-FD19-426C-80D4-5FC5218703CB}" destId="{B98E5ECD-1C72-474F-9ACB-1F4239B99BAB}" srcOrd="0" destOrd="0" presId="urn:microsoft.com/office/officeart/2005/8/layout/hierarchy5"/>
    <dgm:cxn modelId="{45C6D071-4C8A-4940-A27D-C07A50470819}" srcId="{FD8C9E6D-093C-4484-894C-BCBE4F199EA7}" destId="{F4EF0CF8-31E2-4DD9-9817-AF243B94F4F7}" srcOrd="3" destOrd="0" parTransId="{AC9217EC-E984-473D-9D67-E1D353DADFB3}" sibTransId="{A3FF6AC8-33A5-4CB9-AC2A-859269991295}"/>
    <dgm:cxn modelId="{539AFE51-8836-4D21-9DB2-1C6C1EFC808F}" type="presOf" srcId="{A869BA2A-4FD9-4115-BB3D-679F3292A535}" destId="{FC83528F-9A9D-408F-AF06-4A77B56F8932}" srcOrd="0" destOrd="0" presId="urn:microsoft.com/office/officeart/2005/8/layout/hierarchy5"/>
    <dgm:cxn modelId="{81250152-8F7B-4BA7-84DE-1770530F5B00}" type="presOf" srcId="{6C2340FF-BEF0-482E-B344-EEA57E18914D}" destId="{7749DCED-21D8-4AD9-B7A7-52598BECC61F}" srcOrd="1" destOrd="0" presId="urn:microsoft.com/office/officeart/2005/8/layout/hierarchy5"/>
    <dgm:cxn modelId="{5EE88052-3C41-49E1-B704-63068CC57470}" type="presOf" srcId="{AE2F76E6-C423-48B0-A474-EFFF8190E182}" destId="{6770D74B-0BD2-4E25-AB61-8D2D57D9EB9B}" srcOrd="0" destOrd="0" presId="urn:microsoft.com/office/officeart/2005/8/layout/hierarchy5"/>
    <dgm:cxn modelId="{A5988C56-19DC-4FC3-B55E-B45F59001F7A}" type="presOf" srcId="{E83F1397-A5E0-4442-A02F-12152C5271D9}" destId="{7ACB269D-3855-4C2B-9B36-3A0B950F4592}" srcOrd="1" destOrd="0" presId="urn:microsoft.com/office/officeart/2005/8/layout/hierarchy5"/>
    <dgm:cxn modelId="{AB701279-3FC4-4D52-B249-AB10F232D521}" type="presOf" srcId="{58DA54E2-574A-44F7-BBC1-1D25C430A8F2}" destId="{4936BA90-01E2-47F1-AEE7-7A192F67FD56}" srcOrd="1" destOrd="0" presId="urn:microsoft.com/office/officeart/2005/8/layout/hierarchy5"/>
    <dgm:cxn modelId="{524DC559-63D4-4643-AA00-0EBEA50FA872}" type="presOf" srcId="{05B90920-838C-4FA2-99CD-388B164927C5}" destId="{E6CF6C59-7E8F-41C9-BE32-9D7A504B96B5}" srcOrd="0" destOrd="0" presId="urn:microsoft.com/office/officeart/2005/8/layout/hierarchy5"/>
    <dgm:cxn modelId="{2F583B5A-C344-4E31-991D-843E434F56E3}" type="presOf" srcId="{C618F4B1-D56C-40B0-A9BB-A1AC22AA90C0}" destId="{1B612B24-4F60-410A-9445-96A3F4AF9729}" srcOrd="1" destOrd="0" presId="urn:microsoft.com/office/officeart/2005/8/layout/hierarchy5"/>
    <dgm:cxn modelId="{9E065D5A-6976-4C80-9DB4-A3C92748C2C1}" type="presOf" srcId="{2608E3C6-F785-46F3-921F-004034573370}" destId="{884CED2B-209D-492A-AAAA-545C2572EFFA}" srcOrd="0" destOrd="0" presId="urn:microsoft.com/office/officeart/2005/8/layout/hierarchy5"/>
    <dgm:cxn modelId="{3DD1D17D-CFF7-47D1-A872-DECA8473BFB2}" type="presOf" srcId="{38E04EEA-C159-4C5C-9FBC-5AD5689D40A4}" destId="{6360220F-A802-401B-8C33-E4992CB3D4D1}" srcOrd="0" destOrd="0" presId="urn:microsoft.com/office/officeart/2005/8/layout/hierarchy5"/>
    <dgm:cxn modelId="{27735280-CE00-4EEB-ADDD-D8C8AD6E30A2}" srcId="{FD8C9E6D-093C-4484-894C-BCBE4F199EA7}" destId="{F1B3F740-85C8-4842-866D-F3CC1FB29F96}" srcOrd="0" destOrd="0" parTransId="{6134AB18-45A3-4B7B-B2F5-FB31D0E1D1C5}" sibTransId="{00230AD9-219D-4493-9DD0-9C355655BC5C}"/>
    <dgm:cxn modelId="{AC117687-6641-4631-9D48-59651B1791F9}" type="presOf" srcId="{C29268DF-FAEF-49B1-B772-1666CD6A4677}" destId="{E1BD454F-6768-44D9-82B5-640949A6FF83}" srcOrd="1" destOrd="0" presId="urn:microsoft.com/office/officeart/2005/8/layout/hierarchy5"/>
    <dgm:cxn modelId="{4BC0B687-06AD-4B7B-84E1-9BF1A17C244F}" type="presOf" srcId="{F4EF0CF8-31E2-4DD9-9817-AF243B94F4F7}" destId="{A273872C-51F3-461C-B4FA-8E0BFEF06458}" srcOrd="0" destOrd="0" presId="urn:microsoft.com/office/officeart/2005/8/layout/hierarchy5"/>
    <dgm:cxn modelId="{2F982289-6398-4127-9FA1-CA9712F3EB5E}" type="presOf" srcId="{6134AB18-45A3-4B7B-B2F5-FB31D0E1D1C5}" destId="{0117E726-A377-4ACB-9969-433E5E39187D}" srcOrd="1" destOrd="0" presId="urn:microsoft.com/office/officeart/2005/8/layout/hierarchy5"/>
    <dgm:cxn modelId="{D3274E89-8640-427B-BF22-6273A9E402FC}" type="presOf" srcId="{34C8B9F7-DAE8-4623-8605-08D102A55B97}" destId="{50060A04-E4AE-4854-A621-03A6C9BA8746}" srcOrd="0" destOrd="0" presId="urn:microsoft.com/office/officeart/2005/8/layout/hierarchy5"/>
    <dgm:cxn modelId="{835C6E89-C840-40CF-8C3D-B32DD2529A06}" srcId="{6FD54DCC-0420-4B69-949E-C600DAC3EA80}" destId="{420ED5FC-38B4-48E1-9A4D-7CBEAB5F988A}" srcOrd="3" destOrd="0" parTransId="{6FEAC496-4C9E-4228-9028-B0F4E564E2EB}" sibTransId="{681EA071-96B8-4002-AB9E-39879BF87476}"/>
    <dgm:cxn modelId="{1E1E528D-5F15-44D0-8C9A-9255837099B6}" type="presOf" srcId="{8C9376EC-D37E-49E4-AD05-5293336FD39C}" destId="{21C1A6FD-5CDC-4D38-A804-3883CE43D391}" srcOrd="0" destOrd="0" presId="urn:microsoft.com/office/officeart/2005/8/layout/hierarchy5"/>
    <dgm:cxn modelId="{5C44108F-5F93-41DB-86B6-8C60AF7DD690}" type="presOf" srcId="{6FEAC496-4C9E-4228-9028-B0F4E564E2EB}" destId="{4BBC443A-2ECE-4D16-96C0-D49DE920F426}" srcOrd="0" destOrd="0" presId="urn:microsoft.com/office/officeart/2005/8/layout/hierarchy5"/>
    <dgm:cxn modelId="{2EB9558F-356B-4746-B876-E8FDD1C0E9F7}" type="presOf" srcId="{36515DAA-DE94-4D05-BF16-8D5E13CADE3A}" destId="{A6E87235-8C6D-4690-8C03-B2D240DE3936}" srcOrd="0" destOrd="0" presId="urn:microsoft.com/office/officeart/2005/8/layout/hierarchy5"/>
    <dgm:cxn modelId="{D9640391-97D8-4C2D-A282-373D661AEE05}" type="presOf" srcId="{5B5640E3-C209-40C2-BD66-E7E6E20E9349}" destId="{35020D4C-84EE-42D9-8490-1FF70B5D89EB}" srcOrd="0" destOrd="0" presId="urn:microsoft.com/office/officeart/2005/8/layout/hierarchy5"/>
    <dgm:cxn modelId="{5356B591-3722-42B9-888E-71506BC4C55F}" type="presOf" srcId="{B1F4B379-1399-48AB-8185-A5CC709FE7BF}" destId="{2AD46C5C-24F6-444E-AF98-96AEB5CD06FF}" srcOrd="0" destOrd="0" presId="urn:microsoft.com/office/officeart/2005/8/layout/hierarchy5"/>
    <dgm:cxn modelId="{7F257A94-69F5-45BE-81B8-319573ADF289}" srcId="{D6D663EA-8C9E-4A6C-8696-EA6202B67EB8}" destId="{34070A94-0CAF-4DBE-885B-DBF2E7B49862}" srcOrd="2" destOrd="0" parTransId="{58DA54E2-574A-44F7-BBC1-1D25C430A8F2}" sibTransId="{5E7864E6-AE3A-4CDF-A25D-E64AA844D72B}"/>
    <dgm:cxn modelId="{22127F95-3520-4798-BE99-69B42014FA83}" srcId="{1A94D251-C1DF-49B7-B803-397CC4E374C8}" destId="{046AD741-59DE-4633-A525-7FE00DBEB49B}" srcOrd="1" destOrd="0" parTransId="{38E04EEA-C159-4C5C-9FBC-5AD5689D40A4}" sibTransId="{C65822A1-9505-4ED1-92ED-8ECF3EEE4A98}"/>
    <dgm:cxn modelId="{30D6DA9A-7F92-4138-971E-D64BF38275E4}" type="presOf" srcId="{D05EA4EE-52C7-4A7F-9A69-CD36D787717D}" destId="{29851589-59C8-4B77-BF21-C0B3C6271F39}" srcOrd="1"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38214A9F-E69F-4462-8627-744060BAE193}" type="presOf" srcId="{AC51E610-FD19-426C-80D4-5FC5218703CB}" destId="{A430D807-C895-455B-B975-66DAC0125F7F}" srcOrd="1" destOrd="0" presId="urn:microsoft.com/office/officeart/2005/8/layout/hierarchy5"/>
    <dgm:cxn modelId="{0E610BA0-E36A-45FD-B607-D28475C64C07}" type="presOf" srcId="{1383179F-C852-40CD-B48E-34470CBD63CC}" destId="{2B3EA4C4-DB7C-4282-B0D3-58F249C97A38}" srcOrd="0" destOrd="0" presId="urn:microsoft.com/office/officeart/2005/8/layout/hierarchy5"/>
    <dgm:cxn modelId="{C26BA8A0-C6BF-4DDE-9352-FAEE7070502B}" type="presOf" srcId="{542C2CD9-2A21-4722-8528-5FB4B05AB731}" destId="{633FEF0B-F56C-4A6D-A177-FF9168377832}" srcOrd="1" destOrd="0" presId="urn:microsoft.com/office/officeart/2005/8/layout/hierarchy5"/>
    <dgm:cxn modelId="{711FD1A3-EB5C-41A7-A70C-09ED4BF03C29}" type="presOf" srcId="{A42DED5E-3919-412A-8377-DE6122E1AD30}" destId="{4AAA8B17-010F-40A4-8EFD-A09D5EA267C1}" srcOrd="0" destOrd="0" presId="urn:microsoft.com/office/officeart/2005/8/layout/hierarchy5"/>
    <dgm:cxn modelId="{96802AA5-30EE-4949-8E8F-1FE1C6A0C3B3}" srcId="{6FD54DCC-0420-4B69-949E-C600DAC3EA80}" destId="{63027F22-5D68-4DD2-9F9D-0D2E44D3FA34}" srcOrd="4" destOrd="0" parTransId="{AC51E610-FD19-426C-80D4-5FC5218703CB}" sibTransId="{13950148-51BA-49D3-8928-B41216655981}"/>
    <dgm:cxn modelId="{3DAC84A8-48CA-4C5E-A58A-7E5C37E53255}" srcId="{34070A94-0CAF-4DBE-885B-DBF2E7B49862}" destId="{2608E3C6-F785-46F3-921F-004034573370}" srcOrd="2" destOrd="0" parTransId="{18040EF7-F7CF-4940-83B2-89ED555A990A}" sibTransId="{1D87F330-706A-481A-B164-70DE4D6ECBF2}"/>
    <dgm:cxn modelId="{EA01EEA9-22C2-44F2-BEBB-97A4ABA3E4DF}" type="presOf" srcId="{15779972-6EB7-4A17-A8F4-C736B5F0CED0}" destId="{BD019035-A9B8-497F-AA8A-CD53F702B210}" srcOrd="0" destOrd="0" presId="urn:microsoft.com/office/officeart/2005/8/layout/hierarchy5"/>
    <dgm:cxn modelId="{DAD8AEAB-E151-42EC-A6AF-9D03F1D755E9}" type="presOf" srcId="{FD8C9E6D-093C-4484-894C-BCBE4F199EA7}" destId="{A1737BE0-6B73-4AB8-974E-053FDA9AAA37}" srcOrd="0" destOrd="0" presId="urn:microsoft.com/office/officeart/2005/8/layout/hierarchy5"/>
    <dgm:cxn modelId="{7CE0B5AB-71DE-4B74-9A2D-C9D5C92211B4}" type="presOf" srcId="{AE2F76E6-C423-48B0-A474-EFFF8190E182}" destId="{08E6C269-0D7B-4503-AF2C-8F3F60C375A6}" srcOrd="1" destOrd="0" presId="urn:microsoft.com/office/officeart/2005/8/layout/hierarchy5"/>
    <dgm:cxn modelId="{AD2C65AE-8184-471B-9FD5-D1B92335C1D7}" type="presOf" srcId="{18040EF7-F7CF-4940-83B2-89ED555A990A}" destId="{629AFD05-5DDF-4A3C-8854-CAF3E33BAF81}"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D3474DB1-2518-4E75-873A-C894C77DA816}" type="presOf" srcId="{228FE4AD-5373-4006-A287-85731CD688D6}" destId="{5F7ABD7C-68A2-48D0-B2B5-57B6AC7E2919}" srcOrd="0" destOrd="0" presId="urn:microsoft.com/office/officeart/2005/8/layout/hierarchy5"/>
    <dgm:cxn modelId="{D4A61DB2-EBFB-4065-B431-FDAA308CA5CC}" type="presOf" srcId="{D50A506A-06B1-407B-A803-5584CFA71DEC}" destId="{9D7DC22D-3A14-4DD4-93FF-A5421B50211A}" srcOrd="0" destOrd="0" presId="urn:microsoft.com/office/officeart/2005/8/layout/hierarchy5"/>
    <dgm:cxn modelId="{A8EFF3B7-935A-4F50-A258-C98F7581FB81}" srcId="{34070A94-0CAF-4DBE-885B-DBF2E7B49862}" destId="{EF2C87F6-875F-41BB-94D8-93CDF630ED65}" srcOrd="0" destOrd="0" parTransId="{AD273E0F-2953-4B50-AF38-E43882C074ED}" sibTransId="{8388FC05-135C-458B-B0DF-76685ADD3ED5}"/>
    <dgm:cxn modelId="{4C6DFBB8-FD25-4584-AE42-565F65D3D752}" type="presOf" srcId="{83470605-D50B-47C5-85E0-6C97CC1DEF2D}" destId="{B2B4F118-FF7D-4E7F-9137-C58A92753B9C}" srcOrd="1" destOrd="0" presId="urn:microsoft.com/office/officeart/2005/8/layout/hierarchy5"/>
    <dgm:cxn modelId="{CF76DBBB-74B5-4457-9B6D-64E998F75523}" type="presOf" srcId="{15779972-6EB7-4A17-A8F4-C736B5F0CED0}" destId="{22D949A9-0AEF-480A-9D53-1F3F905B5246}" srcOrd="1" destOrd="0" presId="urn:microsoft.com/office/officeart/2005/8/layout/hierarchy5"/>
    <dgm:cxn modelId="{9831DDBB-678C-4283-A60E-310D5A82D3A4}" type="presOf" srcId="{6134AB18-45A3-4B7B-B2F5-FB31D0E1D1C5}" destId="{F9A5F7C1-9548-42F4-9D7B-1236D79601D1}" srcOrd="0" destOrd="0" presId="urn:microsoft.com/office/officeart/2005/8/layout/hierarchy5"/>
    <dgm:cxn modelId="{2CC6A8BE-AE77-49FB-8357-89262CFD4284}" type="presOf" srcId="{137CDDB9-579D-41A6-AB3C-45FFB5BD4759}" destId="{B524B4ED-50CF-4380-8BE9-FBB576F9EE77}" srcOrd="0" destOrd="0" presId="urn:microsoft.com/office/officeart/2005/8/layout/hierarchy5"/>
    <dgm:cxn modelId="{2F6890C1-83D2-460B-9C9B-D76399944A8B}" type="presOf" srcId="{C618F4B1-D56C-40B0-A9BB-A1AC22AA90C0}" destId="{B6A92E7D-F5CC-4776-A13C-47196CFB810C}" srcOrd="0" destOrd="0" presId="urn:microsoft.com/office/officeart/2005/8/layout/hierarchy5"/>
    <dgm:cxn modelId="{8B9F65C2-6EC7-4209-BE8E-2FC988B64560}" srcId="{A42DED5E-3919-412A-8377-DE6122E1AD30}" destId="{1383179F-C852-40CD-B48E-34470CBD63CC}" srcOrd="1" destOrd="0" parTransId="{A6BF663B-A2E2-4FBF-A97F-B669D0F7C0F5}" sibTransId="{77A04079-0409-41BF-8A86-C970C7F64462}"/>
    <dgm:cxn modelId="{5DBECFC8-B700-4BA7-B43E-16225FFEDD81}" srcId="{A42DED5E-3919-412A-8377-DE6122E1AD30}" destId="{88D79531-D4CD-418F-88BE-7F9D48A621D1}" srcOrd="0" destOrd="0" parTransId="{B511F1D1-4C2E-4902-8793-AED18BF4ED6A}" sibTransId="{34416D66-FAAE-4A08-B6D7-8770CB367CC8}"/>
    <dgm:cxn modelId="{2BBFE0CB-7EA9-4048-B997-094B4E858D3D}" srcId="{D6D663EA-8C9E-4A6C-8696-EA6202B67EB8}" destId="{36515DAA-DE94-4D05-BF16-8D5E13CADE3A}" srcOrd="1" destOrd="0" parTransId="{15779972-6EB7-4A17-A8F4-C736B5F0CED0}" sibTransId="{D6A2C69D-961B-4FA1-8F05-385D9A2E46C1}"/>
    <dgm:cxn modelId="{1CEBBBCE-A789-4745-947D-9861B5AF62B8}" srcId="{1A94D251-C1DF-49B7-B803-397CC4E374C8}" destId="{17B28C8D-4122-47D7-B7FB-F388CF6C3000}" srcOrd="0" destOrd="0" parTransId="{542C2CD9-2A21-4722-8528-5FB4B05AB731}" sibTransId="{37B8B82F-495B-4449-AB18-F894FFA1EC4F}"/>
    <dgm:cxn modelId="{60596DCF-4C12-4B73-AD62-6C86E0FD8C54}" srcId="{6FD54DCC-0420-4B69-949E-C600DAC3EA80}" destId="{FD8C9E6D-093C-4484-894C-BCBE4F199EA7}" srcOrd="2" destOrd="0" parTransId="{5B5640E3-C209-40C2-BD66-E7E6E20E9349}" sibTransId="{B0F7160E-352A-4D6F-88DB-3EC68053C9A9}"/>
    <dgm:cxn modelId="{D47968D0-82DB-4CB5-8BDD-7482E22084D1}" type="presOf" srcId="{420ED5FC-38B4-48E1-9A4D-7CBEAB5F988A}" destId="{C6B4E7E9-9991-4CDA-AEE2-47F2A393BBD9}" srcOrd="0" destOrd="0" presId="urn:microsoft.com/office/officeart/2005/8/layout/hierarchy5"/>
    <dgm:cxn modelId="{028E47D2-8AC8-45C3-A4FF-7FAB4F03CC0D}" srcId="{4B437509-E791-4345-A4C1-8938BC10BC3E}" destId="{428D381D-8880-4200-9561-CEE182AF8757}" srcOrd="3" destOrd="0" parTransId="{AE2F76E6-C423-48B0-A474-EFFF8190E182}" sibTransId="{1AE6AF6D-8B42-4C09-A3B5-8B9EAD9946BA}"/>
    <dgm:cxn modelId="{D915E9D2-4CC8-4127-B85E-F99062899218}" type="presOf" srcId="{137CDDB9-579D-41A6-AB3C-45FFB5BD4759}" destId="{F43ED896-5BB3-4161-84B1-AA6460617B7B}" srcOrd="1" destOrd="0" presId="urn:microsoft.com/office/officeart/2005/8/layout/hierarchy5"/>
    <dgm:cxn modelId="{B1FD38D6-F794-473F-913C-91E7650BB2F2}" type="presOf" srcId="{19599602-9E94-449B-AE02-46C30491E28C}" destId="{EAA749F2-9FFB-4980-B839-70AF7367123B}" srcOrd="0" destOrd="0" presId="urn:microsoft.com/office/officeart/2005/8/layout/hierarchy5"/>
    <dgm:cxn modelId="{1F4220D7-130A-4088-A2B7-7CB27080FABC}" type="presOf" srcId="{6FEAC496-4C9E-4228-9028-B0F4E564E2EB}" destId="{03EEBCA4-25C7-4409-B48C-E8C1558DB360}" srcOrd="1" destOrd="0" presId="urn:microsoft.com/office/officeart/2005/8/layout/hierarchy5"/>
    <dgm:cxn modelId="{AA8643D9-F7A7-4367-B3F7-6678FADF72B4}" srcId="{63027F22-5D68-4DD2-9F9D-0D2E44D3FA34}" destId="{4B437509-E791-4345-A4C1-8938BC10BC3E}" srcOrd="0" destOrd="0" parTransId="{C29268DF-FAEF-49B1-B772-1666CD6A4677}" sibTransId="{95EF844E-5420-4B60-AD6C-D9DEE1F049F1}"/>
    <dgm:cxn modelId="{DDD0DFD9-E6DA-4A96-AC4E-F8DB22690C0C}" srcId="{4B437509-E791-4345-A4C1-8938BC10BC3E}" destId="{7993A94C-EAD3-4362-8A51-E55E7D809AE8}" srcOrd="1" destOrd="0" parTransId="{137CDDB9-579D-41A6-AB3C-45FFB5BD4759}" sibTransId="{2F9DB6F0-2D13-4A40-A9E2-D0DD0D32F827}"/>
    <dgm:cxn modelId="{50D62EDB-F42E-45A4-ACAC-42332313FF76}" type="presOf" srcId="{F1B3F740-85C8-4842-866D-F3CC1FB29F96}" destId="{CC1FAE52-7F57-4E22-A35B-D665899E3EC2}" srcOrd="0" destOrd="0" presId="urn:microsoft.com/office/officeart/2005/8/layout/hierarchy5"/>
    <dgm:cxn modelId="{8AF8F9DB-B8BD-4770-9B89-D4E58803FA14}" type="presOf" srcId="{228D84B4-4053-45F2-A9B2-DE357FAEF709}" destId="{75B7B67E-0B6B-498A-8414-4B737CF29FD5}" srcOrd="0" destOrd="0" presId="urn:microsoft.com/office/officeart/2005/8/layout/hierarchy5"/>
    <dgm:cxn modelId="{9DFF28DF-AFB8-4347-82F9-EAEA05E0C517}" type="presOf" srcId="{56A17237-DDB1-4C75-B328-2B15EEE391B0}" destId="{BCD3547C-67D6-47A8-A90C-127B4057382D}" srcOrd="0" destOrd="0" presId="urn:microsoft.com/office/officeart/2005/8/layout/hierarchy5"/>
    <dgm:cxn modelId="{C67C69DF-89F9-4DDD-8236-D15566923643}" type="presOf" srcId="{34070A94-0CAF-4DBE-885B-DBF2E7B49862}" destId="{519B5AF2-42CA-4E33-B756-E5B8E8954770}" srcOrd="0" destOrd="0" presId="urn:microsoft.com/office/officeart/2005/8/layout/hierarchy5"/>
    <dgm:cxn modelId="{3A47D9E1-C62C-44F7-B40F-3E1E6A3DA4FA}" type="presOf" srcId="{0F522F1B-68DD-40E6-B9BD-7120C678491F}" destId="{DA5068AA-2E83-42D0-A580-76F3C3DAE161}" srcOrd="0" destOrd="0" presId="urn:microsoft.com/office/officeart/2005/8/layout/hierarchy5"/>
    <dgm:cxn modelId="{7CFE42E5-699A-440A-90B2-3815989444F3}" srcId="{4B437509-E791-4345-A4C1-8938BC10BC3E}" destId="{0B744C76-E5E0-4594-94F8-BAC12056F71B}" srcOrd="2" destOrd="0" parTransId="{E83F1397-A5E0-4442-A02F-12152C5271D9}" sibTransId="{91922BC0-1950-4A54-BD07-0599566B77C6}"/>
    <dgm:cxn modelId="{2ACCEEE5-A245-48BB-B8A6-E95BE04B9AE7}" type="presOf" srcId="{18040EF7-F7CF-4940-83B2-89ED555A990A}" destId="{6E0A8408-85C9-4ECC-82AB-C049852A4E7F}" srcOrd="1"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05E348E8-3532-4A73-B093-D344401F9E71}" type="presOf" srcId="{0B744C76-E5E0-4594-94F8-BAC12056F71B}" destId="{74A48C23-77B8-4DC7-853F-7A97695DC82A}" srcOrd="0" destOrd="0" presId="urn:microsoft.com/office/officeart/2005/8/layout/hierarchy5"/>
    <dgm:cxn modelId="{57F141E9-F811-495B-A34B-97F1F75EA3B7}" type="presOf" srcId="{A6BF663B-A2E2-4FBF-A97F-B669D0F7C0F5}" destId="{89F6D775-AD61-4C33-9E8A-9C02FAC4C9AD}" srcOrd="1" destOrd="0" presId="urn:microsoft.com/office/officeart/2005/8/layout/hierarchy5"/>
    <dgm:cxn modelId="{EEEC46EE-9554-4D9B-AF72-F1EAD1410EE9}" type="presOf" srcId="{707FD09D-8EB5-4468-9218-7FCAAF43F657}" destId="{719E378F-D9EE-46AC-B9A4-D7F5CA1C9396}" srcOrd="1" destOrd="0" presId="urn:microsoft.com/office/officeart/2005/8/layout/hierarchy5"/>
    <dgm:cxn modelId="{99D04DF6-6D2F-40BE-AEEA-621325FB4EC6}" type="presOf" srcId="{542C2CD9-2A21-4722-8528-5FB4B05AB731}" destId="{D1538266-2CD0-4BBE-ADC5-E014916C78BE}" srcOrd="0" destOrd="0" presId="urn:microsoft.com/office/officeart/2005/8/layout/hierarchy5"/>
    <dgm:cxn modelId="{0AB2ACF8-B506-43D1-BDD6-016E4CD48A5F}" srcId="{4B437509-E791-4345-A4C1-8938BC10BC3E}" destId="{B1F4B379-1399-48AB-8185-A5CC709FE7BF}" srcOrd="0" destOrd="0" parTransId="{34C8B9F7-DAE8-4623-8605-08D102A55B97}" sibTransId="{515196EE-850C-44EB-AA6E-A9413CBD35AC}"/>
    <dgm:cxn modelId="{43492BFB-0975-47DB-AC2A-643DC2B39814}" type="presOf" srcId="{17B28C8D-4122-47D7-B7FB-F388CF6C3000}" destId="{BBE24263-A83B-4CC6-A6EF-6A59EBC7CC52}" srcOrd="0" destOrd="0" presId="urn:microsoft.com/office/officeart/2005/8/layout/hierarchy5"/>
    <dgm:cxn modelId="{366811FD-A8C8-4774-BBF4-5B0FE2DA9495}" type="presOf" srcId="{E83F1397-A5E0-4442-A02F-12152C5271D9}" destId="{3F8688F9-77A7-4AE3-ACE5-58512004C68D}" srcOrd="0"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074A3B89-502A-437C-B95A-D7606F758B54}" type="presParOf" srcId="{ADA2F112-A95C-4740-8BEB-FD49DA401A11}" destId="{2AB93C9C-DF71-4394-A5A0-2F1C61F3AEA7}" srcOrd="0" destOrd="0" presId="urn:microsoft.com/office/officeart/2005/8/layout/hierarchy5"/>
    <dgm:cxn modelId="{C7209E17-E285-4661-B2B3-8A76E2FCC64A}" type="presParOf" srcId="{2AB93C9C-DF71-4394-A5A0-2F1C61F3AEA7}" destId="{B2B4F118-FF7D-4E7F-9137-C58A92753B9C}" srcOrd="0" destOrd="0" presId="urn:microsoft.com/office/officeart/2005/8/layout/hierarchy5"/>
    <dgm:cxn modelId="{A49AF538-2761-444A-BB25-A0DE0320CC38}" type="presParOf" srcId="{ADA2F112-A95C-4740-8BEB-FD49DA401A11}" destId="{E5B84631-2255-45A2-BA18-A6119A12C514}" srcOrd="1" destOrd="0" presId="urn:microsoft.com/office/officeart/2005/8/layout/hierarchy5"/>
    <dgm:cxn modelId="{D03AE53E-6132-46ED-A608-83B1B6BE9931}" type="presParOf" srcId="{E5B84631-2255-45A2-BA18-A6119A12C514}" destId="{41065738-35D9-4860-ADA9-1C2276DAF9E3}" srcOrd="0" destOrd="0" presId="urn:microsoft.com/office/officeart/2005/8/layout/hierarchy5"/>
    <dgm:cxn modelId="{CC0A43DA-8B2F-45F6-A4F5-61BD1CE9FC10}" type="presParOf" srcId="{E5B84631-2255-45A2-BA18-A6119A12C514}" destId="{D021A3CA-6A44-4783-8078-CF293F94C482}" srcOrd="1" destOrd="0" presId="urn:microsoft.com/office/officeart/2005/8/layout/hierarchy5"/>
    <dgm:cxn modelId="{7A82F319-E458-401F-8363-136D341B37B6}" type="presParOf" srcId="{D021A3CA-6A44-4783-8078-CF293F94C482}" destId="{D1538266-2CD0-4BBE-ADC5-E014916C78BE}" srcOrd="0" destOrd="0" presId="urn:microsoft.com/office/officeart/2005/8/layout/hierarchy5"/>
    <dgm:cxn modelId="{247C7DC4-F551-4816-A23E-DB78BA90596E}" type="presParOf" srcId="{D1538266-2CD0-4BBE-ADC5-E014916C78BE}" destId="{633FEF0B-F56C-4A6D-A177-FF9168377832}" srcOrd="0" destOrd="0" presId="urn:microsoft.com/office/officeart/2005/8/layout/hierarchy5"/>
    <dgm:cxn modelId="{50F564CA-8FCF-45F0-B9AE-5B1123246FEE}" type="presParOf" srcId="{D021A3CA-6A44-4783-8078-CF293F94C482}" destId="{87CF79AF-0359-483F-8D8B-87DAFE0B0A07}" srcOrd="1" destOrd="0" presId="urn:microsoft.com/office/officeart/2005/8/layout/hierarchy5"/>
    <dgm:cxn modelId="{5D4FFE0C-EF3B-477C-93D0-23E64C14CD5A}" type="presParOf" srcId="{87CF79AF-0359-483F-8D8B-87DAFE0B0A07}" destId="{BBE24263-A83B-4CC6-A6EF-6A59EBC7CC52}" srcOrd="0" destOrd="0" presId="urn:microsoft.com/office/officeart/2005/8/layout/hierarchy5"/>
    <dgm:cxn modelId="{25489104-910D-4E8A-9603-36F3C22502B2}" type="presParOf" srcId="{87CF79AF-0359-483F-8D8B-87DAFE0B0A07}" destId="{D0CC3398-C434-474B-9507-EFA9FD9C3410}" srcOrd="1" destOrd="0" presId="urn:microsoft.com/office/officeart/2005/8/layout/hierarchy5"/>
    <dgm:cxn modelId="{5512BDAF-3004-4CA9-BEFD-BE24C069AEA9}" type="presParOf" srcId="{D021A3CA-6A44-4783-8078-CF293F94C482}" destId="{6360220F-A802-401B-8C33-E4992CB3D4D1}" srcOrd="2" destOrd="0" presId="urn:microsoft.com/office/officeart/2005/8/layout/hierarchy5"/>
    <dgm:cxn modelId="{57C48980-772F-434A-912F-CA4634FE6DD3}" type="presParOf" srcId="{6360220F-A802-401B-8C33-E4992CB3D4D1}" destId="{785805DE-7DEA-4690-80C6-4C3EA7917536}" srcOrd="0" destOrd="0" presId="urn:microsoft.com/office/officeart/2005/8/layout/hierarchy5"/>
    <dgm:cxn modelId="{B449135B-2B77-4557-982B-C0A478303FF8}" type="presParOf" srcId="{D021A3CA-6A44-4783-8078-CF293F94C482}" destId="{9B60F2D4-AEC7-4841-BF97-5C16BFDD9C9E}" srcOrd="3" destOrd="0" presId="urn:microsoft.com/office/officeart/2005/8/layout/hierarchy5"/>
    <dgm:cxn modelId="{25FE82F0-9DEC-4F76-ADF9-EFE87DEB49D3}" type="presParOf" srcId="{9B60F2D4-AEC7-4841-BF97-5C16BFDD9C9E}" destId="{886B7E6F-CE8B-462C-ABF3-BE2688749672}" srcOrd="0" destOrd="0" presId="urn:microsoft.com/office/officeart/2005/8/layout/hierarchy5"/>
    <dgm:cxn modelId="{5411D91F-25B2-4177-9BC5-F9EA62DCF427}" type="presParOf" srcId="{9B60F2D4-AEC7-4841-BF97-5C16BFDD9C9E}" destId="{1C815E07-836B-422B-8045-BA32B3807F7F}" srcOrd="1" destOrd="0" presId="urn:microsoft.com/office/officeart/2005/8/layout/hierarchy5"/>
    <dgm:cxn modelId="{469C88C2-32A6-476F-B42B-47126BD54DBD}" type="presParOf" srcId="{ADA2F112-A95C-4740-8BEB-FD49DA401A11}" destId="{B6A92E7D-F5CC-4776-A13C-47196CFB810C}" srcOrd="2" destOrd="0" presId="urn:microsoft.com/office/officeart/2005/8/layout/hierarchy5"/>
    <dgm:cxn modelId="{4CD8D35A-0C33-4399-9E2C-1B58188A2541}" type="presParOf" srcId="{B6A92E7D-F5CC-4776-A13C-47196CFB810C}" destId="{1B612B24-4F60-410A-9445-96A3F4AF9729}" srcOrd="0" destOrd="0" presId="urn:microsoft.com/office/officeart/2005/8/layout/hierarchy5"/>
    <dgm:cxn modelId="{A32BA628-8886-44E7-B7A2-2D47E063868A}" type="presParOf" srcId="{ADA2F112-A95C-4740-8BEB-FD49DA401A11}" destId="{B5A7924E-8057-4152-9DF9-2EC347C20D68}" srcOrd="3" destOrd="0" presId="urn:microsoft.com/office/officeart/2005/8/layout/hierarchy5"/>
    <dgm:cxn modelId="{46E60BDD-6948-470F-A23A-309E892DE096}" type="presParOf" srcId="{B5A7924E-8057-4152-9DF9-2EC347C20D68}" destId="{747546DA-FFC0-4715-AEB6-12CB8AF471A0}" srcOrd="0" destOrd="0" presId="urn:microsoft.com/office/officeart/2005/8/layout/hierarchy5"/>
    <dgm:cxn modelId="{6BB6B7B1-7F44-47C7-AD24-7B8DAD3E68E9}" type="presParOf" srcId="{B5A7924E-8057-4152-9DF9-2EC347C20D68}" destId="{60812EEC-BF73-41DA-8EA5-5C31DA835A4E}" srcOrd="1" destOrd="0" presId="urn:microsoft.com/office/officeart/2005/8/layout/hierarchy5"/>
    <dgm:cxn modelId="{61C33C09-F611-4317-9714-E7E3F39A59AB}" type="presParOf" srcId="{60812EEC-BF73-41DA-8EA5-5C31DA835A4E}" destId="{A56C1E4A-D167-4453-9B2C-45A28DD835E6}" srcOrd="0" destOrd="0" presId="urn:microsoft.com/office/officeart/2005/8/layout/hierarchy5"/>
    <dgm:cxn modelId="{A2F9B394-7386-45C0-8065-AA548C843A62}" type="presParOf" srcId="{A56C1E4A-D167-4453-9B2C-45A28DD835E6}" destId="{29851589-59C8-4B77-BF21-C0B3C6271F39}" srcOrd="0" destOrd="0" presId="urn:microsoft.com/office/officeart/2005/8/layout/hierarchy5"/>
    <dgm:cxn modelId="{9A8D5286-27D0-43F3-8A25-578503353D46}" type="presParOf" srcId="{60812EEC-BF73-41DA-8EA5-5C31DA835A4E}" destId="{F7F2CC9E-9C98-460A-85B2-6A760D962FD4}" srcOrd="1" destOrd="0" presId="urn:microsoft.com/office/officeart/2005/8/layout/hierarchy5"/>
    <dgm:cxn modelId="{EA793574-B4B3-4370-B36C-FDF0AA123ED8}" type="presParOf" srcId="{F7F2CC9E-9C98-460A-85B2-6A760D962FD4}" destId="{4AAA8B17-010F-40A4-8EFD-A09D5EA267C1}" srcOrd="0" destOrd="0" presId="urn:microsoft.com/office/officeart/2005/8/layout/hierarchy5"/>
    <dgm:cxn modelId="{51A41AE4-1D0F-4F61-A49F-D925E86CE5AC}" type="presParOf" srcId="{F7F2CC9E-9C98-460A-85B2-6A760D962FD4}" destId="{F66A5E64-14D1-4AE2-B384-119C21C57B8F}" srcOrd="1" destOrd="0" presId="urn:microsoft.com/office/officeart/2005/8/layout/hierarchy5"/>
    <dgm:cxn modelId="{83547355-154C-4457-A3B4-F65BBF22BCCD}" type="presParOf" srcId="{F66A5E64-14D1-4AE2-B384-119C21C57B8F}" destId="{962E57B1-D60F-4101-8BFD-A3686A699C0E}" srcOrd="0" destOrd="0" presId="urn:microsoft.com/office/officeart/2005/8/layout/hierarchy5"/>
    <dgm:cxn modelId="{F123DBF9-0EB1-4A90-AC12-FBC3BACF9182}" type="presParOf" srcId="{962E57B1-D60F-4101-8BFD-A3686A699C0E}" destId="{DDFE3A62-3C96-4A0E-B7FF-009A4E2EE608}" srcOrd="0" destOrd="0" presId="urn:microsoft.com/office/officeart/2005/8/layout/hierarchy5"/>
    <dgm:cxn modelId="{79697194-9545-4211-8F47-209BBEB10823}" type="presParOf" srcId="{F66A5E64-14D1-4AE2-B384-119C21C57B8F}" destId="{5F9C0B7E-BDA0-4AC1-B6EE-007561C52AD3}" srcOrd="1" destOrd="0" presId="urn:microsoft.com/office/officeart/2005/8/layout/hierarchy5"/>
    <dgm:cxn modelId="{E464E6A5-68D9-4353-80A9-3239E9E139A8}" type="presParOf" srcId="{5F9C0B7E-BDA0-4AC1-B6EE-007561C52AD3}" destId="{367BE9AA-2CF6-4F0C-AE0E-F4EFDAFB43FC}" srcOrd="0" destOrd="0" presId="urn:microsoft.com/office/officeart/2005/8/layout/hierarchy5"/>
    <dgm:cxn modelId="{D83FF034-ACE3-486A-A93F-0A19D8CB072C}" type="presParOf" srcId="{5F9C0B7E-BDA0-4AC1-B6EE-007561C52AD3}" destId="{CB9035AD-9180-4E1F-A133-BA6E81B67BD0}" srcOrd="1" destOrd="0" presId="urn:microsoft.com/office/officeart/2005/8/layout/hierarchy5"/>
    <dgm:cxn modelId="{1205FE8D-F539-4CEC-B988-0B90E1F2C69D}" type="presParOf" srcId="{F66A5E64-14D1-4AE2-B384-119C21C57B8F}" destId="{8AF2752A-E73A-412C-A423-533CE7A93994}" srcOrd="2" destOrd="0" presId="urn:microsoft.com/office/officeart/2005/8/layout/hierarchy5"/>
    <dgm:cxn modelId="{F4493A2E-492E-47A3-913D-A046DC429CA1}" type="presParOf" srcId="{8AF2752A-E73A-412C-A423-533CE7A93994}" destId="{89F6D775-AD61-4C33-9E8A-9C02FAC4C9AD}" srcOrd="0" destOrd="0" presId="urn:microsoft.com/office/officeart/2005/8/layout/hierarchy5"/>
    <dgm:cxn modelId="{14701167-1013-4543-A944-5291AD9BBB1A}" type="presParOf" srcId="{F66A5E64-14D1-4AE2-B384-119C21C57B8F}" destId="{33F6B834-F5A2-4CB2-87C9-4D40DE3A963F}" srcOrd="3" destOrd="0" presId="urn:microsoft.com/office/officeart/2005/8/layout/hierarchy5"/>
    <dgm:cxn modelId="{2C74173B-289B-4727-B1BD-182464E64214}" type="presParOf" srcId="{33F6B834-F5A2-4CB2-87C9-4D40DE3A963F}" destId="{2B3EA4C4-DB7C-4282-B0D3-58F249C97A38}" srcOrd="0" destOrd="0" presId="urn:microsoft.com/office/officeart/2005/8/layout/hierarchy5"/>
    <dgm:cxn modelId="{70332948-71BA-454E-8831-FD561E36A767}" type="presParOf" srcId="{33F6B834-F5A2-4CB2-87C9-4D40DE3A963F}" destId="{DB3867FC-3EBC-4A78-93ED-0FDB4AB535FB}" srcOrd="1" destOrd="0" presId="urn:microsoft.com/office/officeart/2005/8/layout/hierarchy5"/>
    <dgm:cxn modelId="{15E06B30-4905-4632-BCF7-83CB3EE79DEB}" type="presParOf" srcId="{60812EEC-BF73-41DA-8EA5-5C31DA835A4E}" destId="{BD019035-A9B8-497F-AA8A-CD53F702B210}" srcOrd="2" destOrd="0" presId="urn:microsoft.com/office/officeart/2005/8/layout/hierarchy5"/>
    <dgm:cxn modelId="{5B6E7F36-4383-4B6C-9E95-67158C13F330}" type="presParOf" srcId="{BD019035-A9B8-497F-AA8A-CD53F702B210}" destId="{22D949A9-0AEF-480A-9D53-1F3F905B5246}" srcOrd="0" destOrd="0" presId="urn:microsoft.com/office/officeart/2005/8/layout/hierarchy5"/>
    <dgm:cxn modelId="{83B975F0-F811-41AC-90F9-48ADB63951AE}" type="presParOf" srcId="{60812EEC-BF73-41DA-8EA5-5C31DA835A4E}" destId="{C9444171-CEAE-408C-AA28-9C3CA8EFC47D}" srcOrd="3" destOrd="0" presId="urn:microsoft.com/office/officeart/2005/8/layout/hierarchy5"/>
    <dgm:cxn modelId="{2A5C64A5-B57F-40C0-B2A5-4CE421886D12}" type="presParOf" srcId="{C9444171-CEAE-408C-AA28-9C3CA8EFC47D}" destId="{A6E87235-8C6D-4690-8C03-B2D240DE3936}" srcOrd="0" destOrd="0" presId="urn:microsoft.com/office/officeart/2005/8/layout/hierarchy5"/>
    <dgm:cxn modelId="{DA659BAA-EB75-4FBD-83A0-2032662D75F2}" type="presParOf" srcId="{C9444171-CEAE-408C-AA28-9C3CA8EFC47D}" destId="{FB9DC927-4FE6-4C1E-BF3F-C4896818FFD1}" srcOrd="1" destOrd="0" presId="urn:microsoft.com/office/officeart/2005/8/layout/hierarchy5"/>
    <dgm:cxn modelId="{BAD45524-6BDF-459E-976E-8E77BDACADE6}" type="presParOf" srcId="{FB9DC927-4FE6-4C1E-BF3F-C4896818FFD1}" destId="{21C1A6FD-5CDC-4D38-A804-3883CE43D391}" srcOrd="0" destOrd="0" presId="urn:microsoft.com/office/officeart/2005/8/layout/hierarchy5"/>
    <dgm:cxn modelId="{71B8D1B1-2F2E-40D0-9731-DFE68A4E454F}" type="presParOf" srcId="{21C1A6FD-5CDC-4D38-A804-3883CE43D391}" destId="{5EAFDA73-0348-4642-8B05-75B8C2628803}" srcOrd="0" destOrd="0" presId="urn:microsoft.com/office/officeart/2005/8/layout/hierarchy5"/>
    <dgm:cxn modelId="{D53B317B-D0CE-4D94-A8EA-ED4C5192703F}" type="presParOf" srcId="{FB9DC927-4FE6-4C1E-BF3F-C4896818FFD1}" destId="{18949D94-D84C-4DD3-A24E-7CA9E8ACAFCC}" srcOrd="1" destOrd="0" presId="urn:microsoft.com/office/officeart/2005/8/layout/hierarchy5"/>
    <dgm:cxn modelId="{7B52D9A7-18EB-408B-A1EC-83331E180CF7}" type="presParOf" srcId="{18949D94-D84C-4DD3-A24E-7CA9E8ACAFCC}" destId="{E6CF6C59-7E8F-41C9-BE32-9D7A504B96B5}" srcOrd="0" destOrd="0" presId="urn:microsoft.com/office/officeart/2005/8/layout/hierarchy5"/>
    <dgm:cxn modelId="{C58CE8BB-FBDB-46EE-80A7-353DEEA6211A}" type="presParOf" srcId="{18949D94-D84C-4DD3-A24E-7CA9E8ACAFCC}" destId="{14B1A8F2-349A-46DD-8F83-80679EAA3E90}" srcOrd="1" destOrd="0" presId="urn:microsoft.com/office/officeart/2005/8/layout/hierarchy5"/>
    <dgm:cxn modelId="{F47CF24B-0850-4900-A68C-AA8BF440D9CC}" type="presParOf" srcId="{FB9DC927-4FE6-4C1E-BF3F-C4896818FFD1}" destId="{0D867ED2-5D86-4099-9D96-3D8571BF87EE}" srcOrd="2" destOrd="0" presId="urn:microsoft.com/office/officeart/2005/8/layout/hierarchy5"/>
    <dgm:cxn modelId="{5EC038AD-3129-4AD4-BF02-40F743EA6578}" type="presParOf" srcId="{0D867ED2-5D86-4099-9D96-3D8571BF87EE}" destId="{7749DCED-21D8-4AD9-B7A7-52598BECC61F}" srcOrd="0" destOrd="0" presId="urn:microsoft.com/office/officeart/2005/8/layout/hierarchy5"/>
    <dgm:cxn modelId="{F0457DE4-3E29-4F0F-9D3F-D417D608392E}" type="presParOf" srcId="{FB9DC927-4FE6-4C1E-BF3F-C4896818FFD1}" destId="{1FC513F5-B038-4714-B6B9-5787F1D359ED}" srcOrd="3" destOrd="0" presId="urn:microsoft.com/office/officeart/2005/8/layout/hierarchy5"/>
    <dgm:cxn modelId="{87278AB5-3184-46E4-BDCB-47ACA5BFCCDC}" type="presParOf" srcId="{1FC513F5-B038-4714-B6B9-5787F1D359ED}" destId="{FC83528F-9A9D-408F-AF06-4A77B56F8932}" srcOrd="0" destOrd="0" presId="urn:microsoft.com/office/officeart/2005/8/layout/hierarchy5"/>
    <dgm:cxn modelId="{663BA5FF-B4F2-4699-8820-F1D39602D9E2}" type="presParOf" srcId="{1FC513F5-B038-4714-B6B9-5787F1D359ED}" destId="{2621CAA3-A46D-4B54-ACEB-A352C28C99C0}" srcOrd="1" destOrd="0" presId="urn:microsoft.com/office/officeart/2005/8/layout/hierarchy5"/>
    <dgm:cxn modelId="{DB47315B-9683-4E07-9A7C-41AEDA80EB21}" type="presParOf" srcId="{60812EEC-BF73-41DA-8EA5-5C31DA835A4E}" destId="{2C698F4B-5887-4CCA-912D-3B28B47CB7B0}" srcOrd="4" destOrd="0" presId="urn:microsoft.com/office/officeart/2005/8/layout/hierarchy5"/>
    <dgm:cxn modelId="{A387D587-2C67-4B84-B305-34D1F6A1A7DA}" type="presParOf" srcId="{2C698F4B-5887-4CCA-912D-3B28B47CB7B0}" destId="{4936BA90-01E2-47F1-AEE7-7A192F67FD56}" srcOrd="0" destOrd="0" presId="urn:microsoft.com/office/officeart/2005/8/layout/hierarchy5"/>
    <dgm:cxn modelId="{2F1D6547-A478-49C2-B332-6E43FF3299F6}" type="presParOf" srcId="{60812EEC-BF73-41DA-8EA5-5C31DA835A4E}" destId="{E461B810-F803-4447-BBF9-571CD61A8F2E}" srcOrd="5" destOrd="0" presId="urn:microsoft.com/office/officeart/2005/8/layout/hierarchy5"/>
    <dgm:cxn modelId="{38B165B0-C80D-416A-A62D-67C75BD0D6E2}" type="presParOf" srcId="{E461B810-F803-4447-BBF9-571CD61A8F2E}" destId="{519B5AF2-42CA-4E33-B756-E5B8E8954770}" srcOrd="0" destOrd="0" presId="urn:microsoft.com/office/officeart/2005/8/layout/hierarchy5"/>
    <dgm:cxn modelId="{E7FDDB2D-ABDD-495D-8262-E2C7DC25EF29}" type="presParOf" srcId="{E461B810-F803-4447-BBF9-571CD61A8F2E}" destId="{E59D231E-4F2B-4B81-9A4B-C49FB073E37D}" srcOrd="1" destOrd="0" presId="urn:microsoft.com/office/officeart/2005/8/layout/hierarchy5"/>
    <dgm:cxn modelId="{17698AD1-F2C3-4935-B5E4-67A925AC2E9E}" type="presParOf" srcId="{E59D231E-4F2B-4B81-9A4B-C49FB073E37D}" destId="{9F9F5A6A-E9E2-4AE3-A5EC-F783012AEA8C}" srcOrd="0" destOrd="0" presId="urn:microsoft.com/office/officeart/2005/8/layout/hierarchy5"/>
    <dgm:cxn modelId="{4283F824-2535-46CF-A001-F5312DD2CF8E}" type="presParOf" srcId="{9F9F5A6A-E9E2-4AE3-A5EC-F783012AEA8C}" destId="{639E7D8F-A3C4-4C5B-B4D6-56BBA1AB8E25}" srcOrd="0" destOrd="0" presId="urn:microsoft.com/office/officeart/2005/8/layout/hierarchy5"/>
    <dgm:cxn modelId="{ED3108D9-E658-4096-B812-9F063F228F71}" type="presParOf" srcId="{E59D231E-4F2B-4B81-9A4B-C49FB073E37D}" destId="{113A3B3E-A098-4251-9FE4-EF0B47502CC5}" srcOrd="1" destOrd="0" presId="urn:microsoft.com/office/officeart/2005/8/layout/hierarchy5"/>
    <dgm:cxn modelId="{3142E9F4-2E37-4A22-8CD8-E4EB0F85BBD2}" type="presParOf" srcId="{113A3B3E-A098-4251-9FE4-EF0B47502CC5}" destId="{2F96196B-C0D1-4D25-9E5D-96DDC84CAFA8}" srcOrd="0" destOrd="0" presId="urn:microsoft.com/office/officeart/2005/8/layout/hierarchy5"/>
    <dgm:cxn modelId="{59A021DC-EE0F-4E1E-800D-4B9C9E8B6172}" type="presParOf" srcId="{113A3B3E-A098-4251-9FE4-EF0B47502CC5}" destId="{385FBB49-4687-41A0-B905-5168349201BE}" srcOrd="1" destOrd="0" presId="urn:microsoft.com/office/officeart/2005/8/layout/hierarchy5"/>
    <dgm:cxn modelId="{0E381484-151B-4071-A463-E1C1CAA261D1}" type="presParOf" srcId="{E59D231E-4F2B-4B81-9A4B-C49FB073E37D}" destId="{9D7DC22D-3A14-4DD4-93FF-A5421B50211A}" srcOrd="2" destOrd="0" presId="urn:microsoft.com/office/officeart/2005/8/layout/hierarchy5"/>
    <dgm:cxn modelId="{4719709C-9A63-45D8-8248-F24A53CEC809}" type="presParOf" srcId="{9D7DC22D-3A14-4DD4-93FF-A5421B50211A}" destId="{522916AD-4C1B-4B12-AA5B-29FBCC5D221F}" srcOrd="0" destOrd="0" presId="urn:microsoft.com/office/officeart/2005/8/layout/hierarchy5"/>
    <dgm:cxn modelId="{8FF87106-1DF1-435C-8B15-CCD94F524A55}" type="presParOf" srcId="{E59D231E-4F2B-4B81-9A4B-C49FB073E37D}" destId="{40D60FF2-F6FE-41C1-8099-E3A9ED8F47BC}" srcOrd="3" destOrd="0" presId="urn:microsoft.com/office/officeart/2005/8/layout/hierarchy5"/>
    <dgm:cxn modelId="{1BB54EAD-1EBA-428A-98DA-926560F17F27}" type="presParOf" srcId="{40D60FF2-F6FE-41C1-8099-E3A9ED8F47BC}" destId="{75B7B67E-0B6B-498A-8414-4B737CF29FD5}" srcOrd="0" destOrd="0" presId="urn:microsoft.com/office/officeart/2005/8/layout/hierarchy5"/>
    <dgm:cxn modelId="{2795E644-A809-410D-A92B-8A932BFAF5FC}" type="presParOf" srcId="{40D60FF2-F6FE-41C1-8099-E3A9ED8F47BC}" destId="{1BB4C802-43C9-4894-AE10-CD1C6512AFE7}" srcOrd="1" destOrd="0" presId="urn:microsoft.com/office/officeart/2005/8/layout/hierarchy5"/>
    <dgm:cxn modelId="{562B02FD-FCDA-4114-86BA-0E611CF413AA}" type="presParOf" srcId="{E59D231E-4F2B-4B81-9A4B-C49FB073E37D}" destId="{629AFD05-5DDF-4A3C-8854-CAF3E33BAF81}" srcOrd="4" destOrd="0" presId="urn:microsoft.com/office/officeart/2005/8/layout/hierarchy5"/>
    <dgm:cxn modelId="{E006E1FD-0B58-4257-967C-8F98928DC141}" type="presParOf" srcId="{629AFD05-5DDF-4A3C-8854-CAF3E33BAF81}" destId="{6E0A8408-85C9-4ECC-82AB-C049852A4E7F}" srcOrd="0" destOrd="0" presId="urn:microsoft.com/office/officeart/2005/8/layout/hierarchy5"/>
    <dgm:cxn modelId="{622A1BFD-17E2-48CB-9742-0471E6958063}" type="presParOf" srcId="{E59D231E-4F2B-4B81-9A4B-C49FB073E37D}" destId="{F66426A4-6A7F-4E36-85A2-22AC0769088A}" srcOrd="5" destOrd="0" presId="urn:microsoft.com/office/officeart/2005/8/layout/hierarchy5"/>
    <dgm:cxn modelId="{396DD7DF-A9C0-43A8-8944-6C22FDDA8EEC}" type="presParOf" srcId="{F66426A4-6A7F-4E36-85A2-22AC0769088A}" destId="{884CED2B-209D-492A-AAAA-545C2572EFFA}" srcOrd="0" destOrd="0" presId="urn:microsoft.com/office/officeart/2005/8/layout/hierarchy5"/>
    <dgm:cxn modelId="{9563849E-03E8-4D14-A5CA-66604AC71739}" type="presParOf" srcId="{F66426A4-6A7F-4E36-85A2-22AC0769088A}" destId="{5580674D-B104-4633-ABC4-1868B570B84B}" srcOrd="1" destOrd="0" presId="urn:microsoft.com/office/officeart/2005/8/layout/hierarchy5"/>
    <dgm:cxn modelId="{5124D386-43EA-46E9-91A6-1F5DD8CD78EC}" type="presParOf" srcId="{ADA2F112-A95C-4740-8BEB-FD49DA401A11}" destId="{35020D4C-84EE-42D9-8490-1FF70B5D89EB}" srcOrd="4" destOrd="0" presId="urn:microsoft.com/office/officeart/2005/8/layout/hierarchy5"/>
    <dgm:cxn modelId="{C5BFCD4E-1B71-427A-93EE-93C2FB113536}" type="presParOf" srcId="{35020D4C-84EE-42D9-8490-1FF70B5D89EB}" destId="{0D1389CD-4B30-4833-84DA-1D9142279537}" srcOrd="0" destOrd="0" presId="urn:microsoft.com/office/officeart/2005/8/layout/hierarchy5"/>
    <dgm:cxn modelId="{37D7BBC0-4914-41DF-B00C-8FFD12933D17}" type="presParOf" srcId="{ADA2F112-A95C-4740-8BEB-FD49DA401A11}" destId="{1913FF94-7AEF-4E99-9EB1-2F9A1A3844E6}" srcOrd="5" destOrd="0" presId="urn:microsoft.com/office/officeart/2005/8/layout/hierarchy5"/>
    <dgm:cxn modelId="{0C3C8237-B520-40F3-8BFB-82D6FE490DA5}" type="presParOf" srcId="{1913FF94-7AEF-4E99-9EB1-2F9A1A3844E6}" destId="{A1737BE0-6B73-4AB8-974E-053FDA9AAA37}" srcOrd="0" destOrd="0" presId="urn:microsoft.com/office/officeart/2005/8/layout/hierarchy5"/>
    <dgm:cxn modelId="{168B97EB-6DB8-45E2-A11B-86FF2EA561E2}" type="presParOf" srcId="{1913FF94-7AEF-4E99-9EB1-2F9A1A3844E6}" destId="{9D6EA70F-46F8-4197-B61A-EC2A1DEC959D}" srcOrd="1" destOrd="0" presId="urn:microsoft.com/office/officeart/2005/8/layout/hierarchy5"/>
    <dgm:cxn modelId="{21BDE1B8-01C3-4CF0-BA7F-02F27B5635F4}" type="presParOf" srcId="{9D6EA70F-46F8-4197-B61A-EC2A1DEC959D}" destId="{F9A5F7C1-9548-42F4-9D7B-1236D79601D1}" srcOrd="0" destOrd="0" presId="urn:microsoft.com/office/officeart/2005/8/layout/hierarchy5"/>
    <dgm:cxn modelId="{21843259-4057-4A20-B689-EE788E4B4FFA}" type="presParOf" srcId="{F9A5F7C1-9548-42F4-9D7B-1236D79601D1}" destId="{0117E726-A377-4ACB-9969-433E5E39187D}" srcOrd="0" destOrd="0" presId="urn:microsoft.com/office/officeart/2005/8/layout/hierarchy5"/>
    <dgm:cxn modelId="{5883C588-C849-4253-92F6-B244A464479E}" type="presParOf" srcId="{9D6EA70F-46F8-4197-B61A-EC2A1DEC959D}" destId="{BC5B54FB-AB85-4421-B6D1-E6DCB48E9CEE}" srcOrd="1" destOrd="0" presId="urn:microsoft.com/office/officeart/2005/8/layout/hierarchy5"/>
    <dgm:cxn modelId="{13142D06-87C4-44F8-9640-777780392905}" type="presParOf" srcId="{BC5B54FB-AB85-4421-B6D1-E6DCB48E9CEE}" destId="{CC1FAE52-7F57-4E22-A35B-D665899E3EC2}" srcOrd="0" destOrd="0" presId="urn:microsoft.com/office/officeart/2005/8/layout/hierarchy5"/>
    <dgm:cxn modelId="{961AAA5C-252F-4097-85B5-36F35CBE630E}" type="presParOf" srcId="{BC5B54FB-AB85-4421-B6D1-E6DCB48E9CEE}" destId="{EACB37D0-59A0-486B-A813-F4C41ED43278}" srcOrd="1" destOrd="0" presId="urn:microsoft.com/office/officeart/2005/8/layout/hierarchy5"/>
    <dgm:cxn modelId="{DAA138FA-1FBE-4B37-823F-22BEEEE67A6C}" type="presParOf" srcId="{9D6EA70F-46F8-4197-B61A-EC2A1DEC959D}" destId="{448B64BB-E213-4AE4-835E-955FA894CB6F}" srcOrd="2" destOrd="0" presId="urn:microsoft.com/office/officeart/2005/8/layout/hierarchy5"/>
    <dgm:cxn modelId="{275029F1-46D9-4E64-944B-4FFCF234D82D}" type="presParOf" srcId="{448B64BB-E213-4AE4-835E-955FA894CB6F}" destId="{719E378F-D9EE-46AC-B9A4-D7F5CA1C9396}" srcOrd="0" destOrd="0" presId="urn:microsoft.com/office/officeart/2005/8/layout/hierarchy5"/>
    <dgm:cxn modelId="{D0F624B1-822D-4209-9A06-2F33DC91EB8B}" type="presParOf" srcId="{9D6EA70F-46F8-4197-B61A-EC2A1DEC959D}" destId="{941A0C29-2312-4313-BC19-972B3B8D2211}" srcOrd="3" destOrd="0" presId="urn:microsoft.com/office/officeart/2005/8/layout/hierarchy5"/>
    <dgm:cxn modelId="{12EB0D44-C44F-4233-829A-49FFE2D4BF59}" type="presParOf" srcId="{941A0C29-2312-4313-BC19-972B3B8D2211}" destId="{DA5068AA-2E83-42D0-A580-76F3C3DAE161}" srcOrd="0" destOrd="0" presId="urn:microsoft.com/office/officeart/2005/8/layout/hierarchy5"/>
    <dgm:cxn modelId="{6069D849-897D-463F-915F-728E5D8BAA54}" type="presParOf" srcId="{941A0C29-2312-4313-BC19-972B3B8D2211}" destId="{44E998DE-3495-488B-B304-F1F67C267482}" srcOrd="1" destOrd="0" presId="urn:microsoft.com/office/officeart/2005/8/layout/hierarchy5"/>
    <dgm:cxn modelId="{57453156-C678-4B5D-92BA-05326D7CEE12}" type="presParOf" srcId="{9D6EA70F-46F8-4197-B61A-EC2A1DEC959D}" destId="{5F7ABD7C-68A2-48D0-B2B5-57B6AC7E2919}" srcOrd="4" destOrd="0" presId="urn:microsoft.com/office/officeart/2005/8/layout/hierarchy5"/>
    <dgm:cxn modelId="{7E97187A-A305-45C9-B5E8-E6DAD67A45C8}" type="presParOf" srcId="{5F7ABD7C-68A2-48D0-B2B5-57B6AC7E2919}" destId="{30DF455B-1DF1-432C-9DDE-4586BDF89253}" srcOrd="0" destOrd="0" presId="urn:microsoft.com/office/officeart/2005/8/layout/hierarchy5"/>
    <dgm:cxn modelId="{227FFDEC-2BAC-4247-A685-EA42AB63294F}" type="presParOf" srcId="{9D6EA70F-46F8-4197-B61A-EC2A1DEC959D}" destId="{EBB41C1C-CDE2-4690-8302-CAC9CBA694D2}" srcOrd="5" destOrd="0" presId="urn:microsoft.com/office/officeart/2005/8/layout/hierarchy5"/>
    <dgm:cxn modelId="{4DBF0CD6-7957-4C09-9D67-E39824BA51A1}" type="presParOf" srcId="{EBB41C1C-CDE2-4690-8302-CAC9CBA694D2}" destId="{BCD3547C-67D6-47A8-A90C-127B4057382D}" srcOrd="0" destOrd="0" presId="urn:microsoft.com/office/officeart/2005/8/layout/hierarchy5"/>
    <dgm:cxn modelId="{2506668A-2178-4808-B84E-CF803AE8C970}" type="presParOf" srcId="{EBB41C1C-CDE2-4690-8302-CAC9CBA694D2}" destId="{7FE80287-FEE5-47ED-8A64-7C5ED0903F62}" srcOrd="1" destOrd="0" presId="urn:microsoft.com/office/officeart/2005/8/layout/hierarchy5"/>
    <dgm:cxn modelId="{F5F931E7-7591-407A-911B-B0634785F001}" type="presParOf" srcId="{9D6EA70F-46F8-4197-B61A-EC2A1DEC959D}" destId="{0DD10BD9-BA4C-4D74-BB95-6B5335594D1D}" srcOrd="6" destOrd="0" presId="urn:microsoft.com/office/officeart/2005/8/layout/hierarchy5"/>
    <dgm:cxn modelId="{A18B7104-8A2E-47D2-AAC6-46B3D284DBEB}" type="presParOf" srcId="{0DD10BD9-BA4C-4D74-BB95-6B5335594D1D}" destId="{3CA46F51-3EDE-45FD-8E8D-E1500B6C9D27}" srcOrd="0" destOrd="0" presId="urn:microsoft.com/office/officeart/2005/8/layout/hierarchy5"/>
    <dgm:cxn modelId="{2DB47418-5778-4D0D-9AF6-7B5FF7B99E29}" type="presParOf" srcId="{9D6EA70F-46F8-4197-B61A-EC2A1DEC959D}" destId="{3F0910FE-409A-45B7-9D62-1DEE576E9FD7}" srcOrd="7" destOrd="0" presId="urn:microsoft.com/office/officeart/2005/8/layout/hierarchy5"/>
    <dgm:cxn modelId="{45156560-14F8-47C1-881B-FF169918F365}" type="presParOf" srcId="{3F0910FE-409A-45B7-9D62-1DEE576E9FD7}" destId="{A273872C-51F3-461C-B4FA-8E0BFEF06458}" srcOrd="0" destOrd="0" presId="urn:microsoft.com/office/officeart/2005/8/layout/hierarchy5"/>
    <dgm:cxn modelId="{78D3CA36-E1EC-402F-B448-D5E262CAC0E5}" type="presParOf" srcId="{3F0910FE-409A-45B7-9D62-1DEE576E9FD7}" destId="{21004C7B-BF42-47DD-94E8-15A3693F3855}" srcOrd="1" destOrd="0" presId="urn:microsoft.com/office/officeart/2005/8/layout/hierarchy5"/>
    <dgm:cxn modelId="{8DDB0536-3456-4D46-A571-BEBF3BFC25F4}" type="presParOf" srcId="{ADA2F112-A95C-4740-8BEB-FD49DA401A11}" destId="{4BBC443A-2ECE-4D16-96C0-D49DE920F426}" srcOrd="6" destOrd="0" presId="urn:microsoft.com/office/officeart/2005/8/layout/hierarchy5"/>
    <dgm:cxn modelId="{BBAE64D1-966A-43BE-8691-09CEF9AC0EBB}" type="presParOf" srcId="{4BBC443A-2ECE-4D16-96C0-D49DE920F426}" destId="{03EEBCA4-25C7-4409-B48C-E8C1558DB360}" srcOrd="0" destOrd="0" presId="urn:microsoft.com/office/officeart/2005/8/layout/hierarchy5"/>
    <dgm:cxn modelId="{1B97BEA4-82A6-482E-BE16-DDA48E16EEA2}" type="presParOf" srcId="{ADA2F112-A95C-4740-8BEB-FD49DA401A11}" destId="{AD352E4C-646A-4198-AFC3-ADFC27AFFDCA}" srcOrd="7" destOrd="0" presId="urn:microsoft.com/office/officeart/2005/8/layout/hierarchy5"/>
    <dgm:cxn modelId="{99AD7E07-10D7-4450-945C-FFA80ED869E9}" type="presParOf" srcId="{AD352E4C-646A-4198-AFC3-ADFC27AFFDCA}" destId="{C6B4E7E9-9991-4CDA-AEE2-47F2A393BBD9}" srcOrd="0" destOrd="0" presId="urn:microsoft.com/office/officeart/2005/8/layout/hierarchy5"/>
    <dgm:cxn modelId="{492301E9-89CC-42DD-8ACE-B009DEFB1A72}" type="presParOf" srcId="{AD352E4C-646A-4198-AFC3-ADFC27AFFDCA}" destId="{856F73CA-7A21-43EF-A669-4C06635C8A97}" srcOrd="1" destOrd="0" presId="urn:microsoft.com/office/officeart/2005/8/layout/hierarchy5"/>
    <dgm:cxn modelId="{C50D34B8-0B57-413A-8193-A559C2D8837E}" type="presParOf" srcId="{856F73CA-7A21-43EF-A669-4C06635C8A97}" destId="{BA1444BF-D6AB-4132-9634-2D30C74B6642}" srcOrd="0" destOrd="0" presId="urn:microsoft.com/office/officeart/2005/8/layout/hierarchy5"/>
    <dgm:cxn modelId="{FE05E716-590D-4F7D-9CAD-86D1D3AA2CAD}" type="presParOf" srcId="{BA1444BF-D6AB-4132-9634-2D30C74B6642}" destId="{218A88C8-BD77-4E08-8A16-05DCEBA7C5AE}" srcOrd="0" destOrd="0" presId="urn:microsoft.com/office/officeart/2005/8/layout/hierarchy5"/>
    <dgm:cxn modelId="{B2DB87FA-E731-47D2-826F-9792686C84C8}" type="presParOf" srcId="{856F73CA-7A21-43EF-A669-4C06635C8A97}" destId="{06C65655-3776-4A45-B398-D356ADE2FCB7}" srcOrd="1" destOrd="0" presId="urn:microsoft.com/office/officeart/2005/8/layout/hierarchy5"/>
    <dgm:cxn modelId="{6D8648C3-0C43-4568-847F-2395573FC289}" type="presParOf" srcId="{06C65655-3776-4A45-B398-D356ADE2FCB7}" destId="{8427A5AE-6E56-4A96-81B9-BCAEA18C1B6A}" srcOrd="0" destOrd="0" presId="urn:microsoft.com/office/officeart/2005/8/layout/hierarchy5"/>
    <dgm:cxn modelId="{07FEE22A-D6CB-4FFE-B068-A8A03E09F887}" type="presParOf" srcId="{06C65655-3776-4A45-B398-D356ADE2FCB7}" destId="{4812759F-ECCA-4AD7-9D6F-144ECD059835}" srcOrd="1" destOrd="0" presId="urn:microsoft.com/office/officeart/2005/8/layout/hierarchy5"/>
    <dgm:cxn modelId="{4F848DEA-2AEE-4FB8-A483-FDC9954940BC}" type="presParOf" srcId="{ADA2F112-A95C-4740-8BEB-FD49DA401A11}" destId="{B98E5ECD-1C72-474F-9ACB-1F4239B99BAB}" srcOrd="8" destOrd="0" presId="urn:microsoft.com/office/officeart/2005/8/layout/hierarchy5"/>
    <dgm:cxn modelId="{5F780011-E636-4393-8ED5-63B2A1FBBC85}" type="presParOf" srcId="{B98E5ECD-1C72-474F-9ACB-1F4239B99BAB}" destId="{A430D807-C895-455B-B975-66DAC0125F7F}" srcOrd="0" destOrd="0" presId="urn:microsoft.com/office/officeart/2005/8/layout/hierarchy5"/>
    <dgm:cxn modelId="{3A80E431-5A6D-462E-97A0-D7B655EBDFE3}" type="presParOf" srcId="{ADA2F112-A95C-4740-8BEB-FD49DA401A11}" destId="{3AB73482-8984-4005-B3BC-87A82DD958FC}" srcOrd="9" destOrd="0" presId="urn:microsoft.com/office/officeart/2005/8/layout/hierarchy5"/>
    <dgm:cxn modelId="{912F9FF0-9F21-4EE3-9F1C-9F17DAC4CE11}" type="presParOf" srcId="{3AB73482-8984-4005-B3BC-87A82DD958FC}" destId="{4B352DC4-D42A-417D-88CE-12B824E56EB4}" srcOrd="0" destOrd="0" presId="urn:microsoft.com/office/officeart/2005/8/layout/hierarchy5"/>
    <dgm:cxn modelId="{1AFD8ED0-692B-4A6D-989B-D0FB48760283}" type="presParOf" srcId="{3AB73482-8984-4005-B3BC-87A82DD958FC}" destId="{80793022-FFEE-4E84-A802-207E0E5DBC47}" srcOrd="1" destOrd="0" presId="urn:microsoft.com/office/officeart/2005/8/layout/hierarchy5"/>
    <dgm:cxn modelId="{E155ADC0-C8AA-4249-A7A1-CC0F4A89C808}" type="presParOf" srcId="{80793022-FFEE-4E84-A802-207E0E5DBC47}" destId="{AE3FF217-4138-40B0-ADC2-C6A0DAFB0F81}" srcOrd="0" destOrd="0" presId="urn:microsoft.com/office/officeart/2005/8/layout/hierarchy5"/>
    <dgm:cxn modelId="{62D1CA31-B77B-4A03-AB8C-2A1EE4EFAD50}" type="presParOf" srcId="{AE3FF217-4138-40B0-ADC2-C6A0DAFB0F81}" destId="{E1BD454F-6768-44D9-82B5-640949A6FF83}" srcOrd="0" destOrd="0" presId="urn:microsoft.com/office/officeart/2005/8/layout/hierarchy5"/>
    <dgm:cxn modelId="{970F381C-ADC7-41BB-8045-EED1D97CF5BE}" type="presParOf" srcId="{80793022-FFEE-4E84-A802-207E0E5DBC47}" destId="{F73069E7-A854-4994-8CAB-A29B3C98BF77}" srcOrd="1" destOrd="0" presId="urn:microsoft.com/office/officeart/2005/8/layout/hierarchy5"/>
    <dgm:cxn modelId="{D8A2C552-4D75-40C3-BEF7-A3D30A67AE8A}" type="presParOf" srcId="{F73069E7-A854-4994-8CAB-A29B3C98BF77}" destId="{A5FBBB77-78E7-4DFE-85E6-762D67CB03BE}" srcOrd="0" destOrd="0" presId="urn:microsoft.com/office/officeart/2005/8/layout/hierarchy5"/>
    <dgm:cxn modelId="{F4D06A70-4863-425C-BF52-5D5ECA493B38}" type="presParOf" srcId="{F73069E7-A854-4994-8CAB-A29B3C98BF77}" destId="{3FD7538E-F43A-4C87-8B45-0F5B43A9EB7D}" srcOrd="1" destOrd="0" presId="urn:microsoft.com/office/officeart/2005/8/layout/hierarchy5"/>
    <dgm:cxn modelId="{74E0E05A-9680-476D-ABCA-CFB8DF2FEC8D}" type="presParOf" srcId="{3FD7538E-F43A-4C87-8B45-0F5B43A9EB7D}" destId="{50060A04-E4AE-4854-A621-03A6C9BA8746}" srcOrd="0" destOrd="0" presId="urn:microsoft.com/office/officeart/2005/8/layout/hierarchy5"/>
    <dgm:cxn modelId="{4D25607A-F557-4F3F-B270-791440891000}" type="presParOf" srcId="{50060A04-E4AE-4854-A621-03A6C9BA8746}" destId="{10A7F569-9B2F-42A1-A2D7-D4E4FDDDA7A5}" srcOrd="0" destOrd="0" presId="urn:microsoft.com/office/officeart/2005/8/layout/hierarchy5"/>
    <dgm:cxn modelId="{FDEC88EA-7D1E-4B99-86A5-6DC6249D30B6}" type="presParOf" srcId="{3FD7538E-F43A-4C87-8B45-0F5B43A9EB7D}" destId="{43B74A28-EDE0-4D02-8E73-706012F6D8EA}" srcOrd="1" destOrd="0" presId="urn:microsoft.com/office/officeart/2005/8/layout/hierarchy5"/>
    <dgm:cxn modelId="{17488DD0-6384-4A78-9569-463E7234728F}" type="presParOf" srcId="{43B74A28-EDE0-4D02-8E73-706012F6D8EA}" destId="{2AD46C5C-24F6-444E-AF98-96AEB5CD06FF}" srcOrd="0" destOrd="0" presId="urn:microsoft.com/office/officeart/2005/8/layout/hierarchy5"/>
    <dgm:cxn modelId="{D74CBC35-8163-45F4-9CC1-A4905A510B34}" type="presParOf" srcId="{43B74A28-EDE0-4D02-8E73-706012F6D8EA}" destId="{100C5092-EA1D-493E-94AB-46F0706C2D07}" srcOrd="1" destOrd="0" presId="urn:microsoft.com/office/officeart/2005/8/layout/hierarchy5"/>
    <dgm:cxn modelId="{DE814260-D88D-4173-A46E-C4DE19233BEC}" type="presParOf" srcId="{3FD7538E-F43A-4C87-8B45-0F5B43A9EB7D}" destId="{B524B4ED-50CF-4380-8BE9-FBB576F9EE77}" srcOrd="2" destOrd="0" presId="urn:microsoft.com/office/officeart/2005/8/layout/hierarchy5"/>
    <dgm:cxn modelId="{7E922835-300D-459A-B400-BBE62AD110CC}" type="presParOf" srcId="{B524B4ED-50CF-4380-8BE9-FBB576F9EE77}" destId="{F43ED896-5BB3-4161-84B1-AA6460617B7B}" srcOrd="0" destOrd="0" presId="urn:microsoft.com/office/officeart/2005/8/layout/hierarchy5"/>
    <dgm:cxn modelId="{CC45B48F-0F94-4226-83D0-06EF9D6185FA}" type="presParOf" srcId="{3FD7538E-F43A-4C87-8B45-0F5B43A9EB7D}" destId="{EBB100A4-EF91-4B65-935B-8842BA25D319}" srcOrd="3" destOrd="0" presId="urn:microsoft.com/office/officeart/2005/8/layout/hierarchy5"/>
    <dgm:cxn modelId="{72931E9E-BEE9-4817-BD00-14D68C6AA922}" type="presParOf" srcId="{EBB100A4-EF91-4B65-935B-8842BA25D319}" destId="{A98CCB1F-242A-44EE-B922-E677ED6C7B95}" srcOrd="0" destOrd="0" presId="urn:microsoft.com/office/officeart/2005/8/layout/hierarchy5"/>
    <dgm:cxn modelId="{45C564E2-27B0-4B21-BB43-DB3114F95504}" type="presParOf" srcId="{EBB100A4-EF91-4B65-935B-8842BA25D319}" destId="{155600DE-5A1E-44DE-A43D-AE6ACDC35C33}" srcOrd="1" destOrd="0" presId="urn:microsoft.com/office/officeart/2005/8/layout/hierarchy5"/>
    <dgm:cxn modelId="{6DEBED48-E252-4192-A454-CAB3C01EF800}" type="presParOf" srcId="{3FD7538E-F43A-4C87-8B45-0F5B43A9EB7D}" destId="{3F8688F9-77A7-4AE3-ACE5-58512004C68D}" srcOrd="4" destOrd="0" presId="urn:microsoft.com/office/officeart/2005/8/layout/hierarchy5"/>
    <dgm:cxn modelId="{C43DA45C-527B-4DAA-AA63-566D83437E14}" type="presParOf" srcId="{3F8688F9-77A7-4AE3-ACE5-58512004C68D}" destId="{7ACB269D-3855-4C2B-9B36-3A0B950F4592}" srcOrd="0" destOrd="0" presId="urn:microsoft.com/office/officeart/2005/8/layout/hierarchy5"/>
    <dgm:cxn modelId="{A287120C-EDB1-47B2-AF96-D66E4674F812}" type="presParOf" srcId="{3FD7538E-F43A-4C87-8B45-0F5B43A9EB7D}" destId="{EB807B3B-CC75-484B-8BA9-AFD4BF41D5D2}" srcOrd="5" destOrd="0" presId="urn:microsoft.com/office/officeart/2005/8/layout/hierarchy5"/>
    <dgm:cxn modelId="{B5D0D37E-F201-4CCD-80CB-5322B568B895}" type="presParOf" srcId="{EB807B3B-CC75-484B-8BA9-AFD4BF41D5D2}" destId="{74A48C23-77B8-4DC7-853F-7A97695DC82A}" srcOrd="0" destOrd="0" presId="urn:microsoft.com/office/officeart/2005/8/layout/hierarchy5"/>
    <dgm:cxn modelId="{C322747D-11A0-4388-BDC5-D8816BD3E96C}" type="presParOf" srcId="{EB807B3B-CC75-484B-8BA9-AFD4BF41D5D2}" destId="{D69FC715-46C0-416B-9449-DB63611CC212}" srcOrd="1" destOrd="0" presId="urn:microsoft.com/office/officeart/2005/8/layout/hierarchy5"/>
    <dgm:cxn modelId="{3D9283FC-7F47-40A0-8E11-853355511BEA}" type="presParOf" srcId="{3FD7538E-F43A-4C87-8B45-0F5B43A9EB7D}" destId="{6770D74B-0BD2-4E25-AB61-8D2D57D9EB9B}" srcOrd="6" destOrd="0" presId="urn:microsoft.com/office/officeart/2005/8/layout/hierarchy5"/>
    <dgm:cxn modelId="{8ADACB32-8613-4DBA-84F6-1B82230AED89}" type="presParOf" srcId="{6770D74B-0BD2-4E25-AB61-8D2D57D9EB9B}" destId="{08E6C269-0D7B-4503-AF2C-8F3F60C375A6}" srcOrd="0" destOrd="0" presId="urn:microsoft.com/office/officeart/2005/8/layout/hierarchy5"/>
    <dgm:cxn modelId="{847BE98D-BA01-4E92-8032-C9920EA15057}" type="presParOf" srcId="{3FD7538E-F43A-4C87-8B45-0F5B43A9EB7D}" destId="{E9CC2152-A576-459E-8384-3277FBBDB4CE}" srcOrd="7" destOrd="0" presId="urn:microsoft.com/office/officeart/2005/8/layout/hierarchy5"/>
    <dgm:cxn modelId="{728F682A-937A-4A0B-944D-EF1D18151492}" type="presParOf" srcId="{E9CC2152-A576-459E-8384-3277FBBDB4CE}" destId="{E17CC46F-8FFA-40A2-982E-A50A2D7CB01E}" srcOrd="0" destOrd="0" presId="urn:microsoft.com/office/officeart/2005/8/layout/hierarchy5"/>
    <dgm:cxn modelId="{375A8DF8-D577-4582-B549-22A4E579DE39}" type="presParOf" srcId="{E9CC2152-A576-459E-8384-3277FBBDB4CE}" destId="{43CDCEF5-A30C-4019-BC5B-33091E4E073A}"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a:effectLst>
      <a:outerShdw blurRad="50800" dist="50800" dir="5400000" algn="ctr" rotWithShape="0">
        <a:schemeClr val="bg1"/>
      </a:outerShdw>
    </a:effect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420ED5FC-38B4-48E1-9A4D-7CBEAB5F988A}">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Crowdlending</a:t>
          </a:r>
        </a:p>
      </dgm:t>
    </dgm:pt>
    <dgm:pt modelId="{6FEAC496-4C9E-4228-9028-B0F4E564E2EB}" type="parTrans" cxnId="{835C6E89-C840-40CF-8C3D-B32DD2529A06}">
      <dgm:prSet/>
      <dgm:spPr/>
      <dgm:t>
        <a:bodyPr/>
        <a:lstStyle/>
        <a:p>
          <a:endParaRPr lang="en-US"/>
        </a:p>
      </dgm:t>
    </dgm:pt>
    <dgm:pt modelId="{681EA071-96B8-4002-AB9E-39879BF87476}" type="sibTrans" cxnId="{835C6E89-C840-40CF-8C3D-B32DD2529A06}">
      <dgm:prSet/>
      <dgm:spPr/>
      <dgm:t>
        <a:bodyPr/>
        <a:lstStyle/>
        <a:p>
          <a:endParaRPr lang="en-US"/>
        </a:p>
      </dgm:t>
    </dgm:pt>
    <dgm:pt modelId="{CEDAB27A-210D-4B2B-B0DC-54402FF8C790}">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solidFill>
                <a:schemeClr val="lt1"/>
              </a:solidFill>
              <a:latin typeface="Times New Roman" panose="02020603050405020304" pitchFamily="18" charset="0"/>
              <a:cs typeface="Times New Roman" panose="02020603050405020304" pitchFamily="18" charset="0"/>
            </a:rPr>
            <a:t>Crowdfunding</a:t>
          </a:r>
        </a:p>
      </dgm:t>
    </dgm:pt>
    <dgm:pt modelId="{93F5D4B3-DD11-4954-8E6B-9DD91C83AEFF}" type="parTrans" cxnId="{BED63904-4590-4280-BA22-B1B71F7A131C}">
      <dgm:prSet/>
      <dgm:spPr/>
      <dgm:t>
        <a:bodyPr/>
        <a:lstStyle/>
        <a:p>
          <a:endParaRPr lang="en-US"/>
        </a:p>
      </dgm:t>
    </dgm:pt>
    <dgm:pt modelId="{A30DBA4A-698D-438E-9336-334ED2EB5541}" type="sibTrans" cxnId="{BED63904-4590-4280-BA22-B1B71F7A131C}">
      <dgm:prSet/>
      <dgm:spPr/>
      <dgm:t>
        <a:bodyPr/>
        <a:lstStyle/>
        <a:p>
          <a:endParaRPr lang="en-US"/>
        </a:p>
      </dgm:t>
    </dgm:pt>
    <dgm:pt modelId="{2CC3C9B6-38DF-4CC6-BBFD-A7106F9CBA1E}">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Crowdlending</a:t>
          </a:r>
        </a:p>
      </dgm:t>
    </dgm:pt>
    <dgm:pt modelId="{575C36B9-1EFD-4795-9BB8-45AC5650DF94}" type="parTrans" cxnId="{4B33C1EE-C5A0-445C-83A6-7927235F0BEF}">
      <dgm:prSet/>
      <dgm:spPr>
        <a:ln>
          <a:solidFill>
            <a:schemeClr val="accent1">
              <a:lumMod val="60000"/>
              <a:lumOff val="40000"/>
            </a:schemeClr>
          </a:solidFill>
        </a:ln>
      </dgm:spPr>
      <dgm:t>
        <a:bodyPr/>
        <a:lstStyle/>
        <a:p>
          <a:endParaRPr lang="en-US"/>
        </a:p>
      </dgm:t>
    </dgm:pt>
    <dgm:pt modelId="{90E228C6-6CE1-4787-BCBB-E5D10961D8B7}" type="sibTrans" cxnId="{4B33C1EE-C5A0-445C-83A6-7927235F0BEF}">
      <dgm:prSet/>
      <dgm:spPr/>
      <dgm:t>
        <a:bodyPr/>
        <a:lstStyle/>
        <a:p>
          <a:endParaRPr lang="en-US"/>
        </a:p>
      </dgm:t>
    </dgm:pt>
    <dgm:pt modelId="{69FB11F8-FA62-4F14-9985-E78FACB800E4}">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Crowdfunding</a:t>
          </a:r>
        </a:p>
      </dgm:t>
    </dgm:pt>
    <dgm:pt modelId="{168A0D93-5F4A-42C4-B9C1-214DBF89756B}" type="parTrans" cxnId="{4E74B764-A5C1-4BFC-B8C7-206496C77483}">
      <dgm:prSet/>
      <dgm:spPr>
        <a:ln>
          <a:solidFill>
            <a:schemeClr val="accent1">
              <a:lumMod val="60000"/>
              <a:lumOff val="40000"/>
            </a:schemeClr>
          </a:solidFill>
        </a:ln>
      </dgm:spPr>
      <dgm:t>
        <a:bodyPr/>
        <a:lstStyle/>
        <a:p>
          <a:endParaRPr lang="en-US"/>
        </a:p>
      </dgm:t>
    </dgm:pt>
    <dgm:pt modelId="{7F55AD89-3E10-45FF-A018-BAE22E237693}" type="sibTrans" cxnId="{4E74B764-A5C1-4BFC-B8C7-206496C77483}">
      <dgm:prSet/>
      <dgm:spPr/>
      <dgm:t>
        <a:bodyPr/>
        <a:lstStyle/>
        <a:p>
          <a:endParaRPr lang="en-US"/>
        </a:p>
      </dgm:t>
    </dgm:pt>
    <dgm:pt modelId="{F73E1556-66BF-480A-B317-8C925E8B2A9A}">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Crowdfunding</a:t>
          </a:r>
        </a:p>
      </dgm:t>
    </dgm:pt>
    <dgm:pt modelId="{5C6B998C-1C06-4BAC-B6A4-2D8E8626FC38}" type="parTrans" cxnId="{56A47660-2210-484F-8806-E247B94DD5A2}">
      <dgm:prSet/>
      <dgm:spPr>
        <a:ln>
          <a:solidFill>
            <a:schemeClr val="accent1">
              <a:lumMod val="60000"/>
              <a:lumOff val="40000"/>
            </a:schemeClr>
          </a:solidFill>
        </a:ln>
      </dgm:spPr>
      <dgm:t>
        <a:bodyPr/>
        <a:lstStyle/>
        <a:p>
          <a:endParaRPr lang="en-US"/>
        </a:p>
      </dgm:t>
    </dgm:pt>
    <dgm:pt modelId="{8EDCF402-9622-4161-92C3-C7703FA30CF8}" type="sibTrans" cxnId="{56A47660-2210-484F-8806-E247B94DD5A2}">
      <dgm:prSet/>
      <dgm:spPr/>
      <dgm:t>
        <a:bodyPr/>
        <a:lstStyle/>
        <a:p>
          <a:endParaRPr lang="en-US"/>
        </a:p>
      </dgm:t>
    </dgm:pt>
    <dgm:pt modelId="{F213CCB2-E3DB-4889-B347-DCB88C40FF4D}">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Rewards-based Crowdfunding</a:t>
          </a:r>
        </a:p>
      </dgm:t>
    </dgm:pt>
    <dgm:pt modelId="{5CB2AF19-B094-40FC-8145-5D8C5761F52C}" type="parTrans" cxnId="{6448E10B-B139-4FF7-AF85-A65D1838A757}">
      <dgm:prSet/>
      <dgm:spPr>
        <a:ln>
          <a:solidFill>
            <a:schemeClr val="accent1">
              <a:lumMod val="60000"/>
              <a:lumOff val="40000"/>
            </a:schemeClr>
          </a:solidFill>
        </a:ln>
      </dgm:spPr>
      <dgm:t>
        <a:bodyPr/>
        <a:lstStyle/>
        <a:p>
          <a:endParaRPr lang="en-US"/>
        </a:p>
      </dgm:t>
    </dgm:pt>
    <dgm:pt modelId="{4D453DDF-0F5C-4319-AD57-3A49D229BD04}" type="sibTrans" cxnId="{6448E10B-B139-4FF7-AF85-A65D1838A757}">
      <dgm:prSet/>
      <dgm:spPr/>
      <dgm:t>
        <a:bodyPr/>
        <a:lstStyle/>
        <a:p>
          <a:endParaRPr lang="en-US"/>
        </a:p>
      </dgm:t>
    </dgm:pt>
    <dgm:pt modelId="{D6BB9BFC-AEFB-46BE-BC92-6A3ED9DC8069}">
      <dgm:prSet/>
      <dgm:spPr>
        <a:solidFill>
          <a:schemeClr val="bg1">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Donor Crowdfunding</a:t>
          </a:r>
        </a:p>
      </dgm:t>
    </dgm:pt>
    <dgm:pt modelId="{2679672C-7825-41AA-BD9C-51728D50D5D1}" type="parTrans" cxnId="{6AF874C6-02A8-43CF-B3AA-0C3071443E3E}">
      <dgm:prSet/>
      <dgm:spPr>
        <a:ln>
          <a:solidFill>
            <a:schemeClr val="accent1">
              <a:lumMod val="60000"/>
              <a:lumOff val="40000"/>
            </a:schemeClr>
          </a:solidFill>
        </a:ln>
      </dgm:spPr>
      <dgm:t>
        <a:bodyPr/>
        <a:lstStyle/>
        <a:p>
          <a:endParaRPr lang="en-US"/>
        </a:p>
      </dgm:t>
    </dgm:pt>
    <dgm:pt modelId="{D8E5080E-C12D-4BFE-8503-528CDFF9B30C}" type="sibTrans" cxnId="{6AF874C6-02A8-43CF-B3AA-0C3071443E3E}">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105700" custScaleY="116059" custLinFactNeighborX="16203" custLinFactNeighborY="95565">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105671" custScaleY="116535" custLinFactNeighborX="-1354" custLinFactNeighborY="95565"/>
      <dgm:spPr>
        <a:prstGeom prst="rect">
          <a:avLst/>
        </a:prstGeom>
      </dgm:spPr>
    </dgm:pt>
    <dgm:pt modelId="{ADA2F112-A95C-4740-8BEB-FD49DA401A11}" type="pres">
      <dgm:prSet presAssocID="{6FD54DCC-0420-4B69-949E-C600DAC3EA80}" presName="hierChild3" presStyleCnt="0"/>
      <dgm:spPr/>
    </dgm:pt>
    <dgm:pt modelId="{4BBC443A-2ECE-4D16-96C0-D49DE920F426}" type="pres">
      <dgm:prSet presAssocID="{6FEAC496-4C9E-4228-9028-B0F4E564E2EB}" presName="Name25" presStyleLbl="parChTrans1D3" presStyleIdx="0" presStyleCnt="2"/>
      <dgm:spPr/>
    </dgm:pt>
    <dgm:pt modelId="{03EEBCA4-25C7-4409-B48C-E8C1558DB360}" type="pres">
      <dgm:prSet presAssocID="{6FEAC496-4C9E-4228-9028-B0F4E564E2EB}" presName="connTx" presStyleLbl="parChTrans1D3" presStyleIdx="0" presStyleCnt="2"/>
      <dgm:spPr/>
    </dgm:pt>
    <dgm:pt modelId="{AD352E4C-646A-4198-AFC3-ADFC27AFFDCA}" type="pres">
      <dgm:prSet presAssocID="{420ED5FC-38B4-48E1-9A4D-7CBEAB5F988A}" presName="Name30" presStyleCnt="0"/>
      <dgm:spPr/>
    </dgm:pt>
    <dgm:pt modelId="{C6B4E7E9-9991-4CDA-AEE2-47F2A393BBD9}" type="pres">
      <dgm:prSet presAssocID="{420ED5FC-38B4-48E1-9A4D-7CBEAB5F988A}" presName="level2Shape" presStyleLbl="node3" presStyleIdx="0" presStyleCnt="2" custLinFactNeighborX="-1078" custLinFactNeighborY="3887"/>
      <dgm:spPr>
        <a:prstGeom prst="rect">
          <a:avLst/>
        </a:prstGeom>
      </dgm:spPr>
    </dgm:pt>
    <dgm:pt modelId="{856F73CA-7A21-43EF-A669-4C06635C8A97}" type="pres">
      <dgm:prSet presAssocID="{420ED5FC-38B4-48E1-9A4D-7CBEAB5F988A}" presName="hierChild3" presStyleCnt="0"/>
      <dgm:spPr/>
    </dgm:pt>
    <dgm:pt modelId="{910BD7D1-5157-4E20-9B63-F6693773D491}" type="pres">
      <dgm:prSet presAssocID="{575C36B9-1EFD-4795-9BB8-45AC5650DF94}" presName="Name25" presStyleLbl="parChTrans1D4" presStyleIdx="0" presStyleCnt="5"/>
      <dgm:spPr/>
    </dgm:pt>
    <dgm:pt modelId="{0257CA9C-0C76-4B80-BE98-195803159B20}" type="pres">
      <dgm:prSet presAssocID="{575C36B9-1EFD-4795-9BB8-45AC5650DF94}" presName="connTx" presStyleLbl="parChTrans1D4" presStyleIdx="0" presStyleCnt="5"/>
      <dgm:spPr/>
    </dgm:pt>
    <dgm:pt modelId="{CACA3440-6DD1-47FC-A5A7-13FB7376928B}" type="pres">
      <dgm:prSet presAssocID="{2CC3C9B6-38DF-4CC6-BBFD-A7106F9CBA1E}" presName="Name30" presStyleCnt="0"/>
      <dgm:spPr/>
    </dgm:pt>
    <dgm:pt modelId="{563D3EC7-B4A1-4BD5-93F3-3B8D245DE4A9}" type="pres">
      <dgm:prSet presAssocID="{2CC3C9B6-38DF-4CC6-BBFD-A7106F9CBA1E}" presName="level2Shape" presStyleLbl="node4" presStyleIdx="0" presStyleCnt="5" custLinFactNeighborX="73" custLinFactNeighborY="3254"/>
      <dgm:spPr>
        <a:prstGeom prst="rect">
          <a:avLst/>
        </a:prstGeom>
      </dgm:spPr>
    </dgm:pt>
    <dgm:pt modelId="{974A0F81-330E-4430-965D-99CC1685DFB0}" type="pres">
      <dgm:prSet presAssocID="{2CC3C9B6-38DF-4CC6-BBFD-A7106F9CBA1E}" presName="hierChild3" presStyleCnt="0"/>
      <dgm:spPr/>
    </dgm:pt>
    <dgm:pt modelId="{5F2F4644-790B-41E8-AD12-0B5D453360C9}" type="pres">
      <dgm:prSet presAssocID="{93F5D4B3-DD11-4954-8E6B-9DD91C83AEFF}" presName="Name25" presStyleLbl="parChTrans1D3" presStyleIdx="1" presStyleCnt="2"/>
      <dgm:spPr/>
    </dgm:pt>
    <dgm:pt modelId="{DE789B9D-67E3-4C3E-84E1-04FEFA20BDE3}" type="pres">
      <dgm:prSet presAssocID="{93F5D4B3-DD11-4954-8E6B-9DD91C83AEFF}" presName="connTx" presStyleLbl="parChTrans1D3" presStyleIdx="1" presStyleCnt="2"/>
      <dgm:spPr/>
    </dgm:pt>
    <dgm:pt modelId="{40C3C539-76F2-4154-A3C4-CC9FD755293B}" type="pres">
      <dgm:prSet presAssocID="{CEDAB27A-210D-4B2B-B0DC-54402FF8C790}" presName="Name30" presStyleCnt="0"/>
      <dgm:spPr/>
    </dgm:pt>
    <dgm:pt modelId="{9DE088B0-77F4-40EC-8E8C-7646FD58BF76}" type="pres">
      <dgm:prSet presAssocID="{CEDAB27A-210D-4B2B-B0DC-54402FF8C790}" presName="level2Shape" presStyleLbl="node3" presStyleIdx="1" presStyleCnt="2" custLinFactNeighborX="-8135" custLinFactNeighborY="-47185"/>
      <dgm:spPr>
        <a:prstGeom prst="rect">
          <a:avLst/>
        </a:prstGeom>
      </dgm:spPr>
    </dgm:pt>
    <dgm:pt modelId="{174AA16C-E3A5-47AF-AC9C-150214579125}" type="pres">
      <dgm:prSet presAssocID="{CEDAB27A-210D-4B2B-B0DC-54402FF8C790}" presName="hierChild3" presStyleCnt="0"/>
      <dgm:spPr/>
    </dgm:pt>
    <dgm:pt modelId="{A8C3E19B-94B9-44C7-A814-1949D02CBB66}" type="pres">
      <dgm:prSet presAssocID="{168A0D93-5F4A-42C4-B9C1-214DBF89756B}" presName="Name25" presStyleLbl="parChTrans1D4" presStyleIdx="1" presStyleCnt="5"/>
      <dgm:spPr/>
    </dgm:pt>
    <dgm:pt modelId="{398D3CA2-F979-431F-B166-9F45C7D79E42}" type="pres">
      <dgm:prSet presAssocID="{168A0D93-5F4A-42C4-B9C1-214DBF89756B}" presName="connTx" presStyleLbl="parChTrans1D4" presStyleIdx="1" presStyleCnt="5"/>
      <dgm:spPr/>
    </dgm:pt>
    <dgm:pt modelId="{49EA53A4-9C02-4719-8F76-B53E5BCD0E41}" type="pres">
      <dgm:prSet presAssocID="{69FB11F8-FA62-4F14-9985-E78FACB800E4}" presName="Name30" presStyleCnt="0"/>
      <dgm:spPr/>
    </dgm:pt>
    <dgm:pt modelId="{543FB978-A841-42E1-ADE6-9F57B425B060}" type="pres">
      <dgm:prSet presAssocID="{69FB11F8-FA62-4F14-9985-E78FACB800E4}" presName="level2Shape" presStyleLbl="node4" presStyleIdx="1" presStyleCnt="5"/>
      <dgm:spPr>
        <a:prstGeom prst="rect">
          <a:avLst/>
        </a:prstGeom>
      </dgm:spPr>
    </dgm:pt>
    <dgm:pt modelId="{3B964529-EBCB-49EF-A1AC-7DA0956BF45A}" type="pres">
      <dgm:prSet presAssocID="{69FB11F8-FA62-4F14-9985-E78FACB800E4}" presName="hierChild3" presStyleCnt="0"/>
      <dgm:spPr/>
    </dgm:pt>
    <dgm:pt modelId="{6DCDB96C-D7A5-482E-A8BB-FE428BE3D1B1}" type="pres">
      <dgm:prSet presAssocID="{5C6B998C-1C06-4BAC-B6A4-2D8E8626FC38}" presName="Name25" presStyleLbl="parChTrans1D4" presStyleIdx="2" presStyleCnt="5"/>
      <dgm:spPr/>
    </dgm:pt>
    <dgm:pt modelId="{DE149406-A76F-4990-A601-A070C963A01F}" type="pres">
      <dgm:prSet presAssocID="{5C6B998C-1C06-4BAC-B6A4-2D8E8626FC38}" presName="connTx" presStyleLbl="parChTrans1D4" presStyleIdx="2" presStyleCnt="5"/>
      <dgm:spPr/>
    </dgm:pt>
    <dgm:pt modelId="{7DAD31DB-A82A-4B43-9252-D8FC4D6FA573}" type="pres">
      <dgm:prSet presAssocID="{F73E1556-66BF-480A-B317-8C925E8B2A9A}" presName="Name30" presStyleCnt="0"/>
      <dgm:spPr/>
    </dgm:pt>
    <dgm:pt modelId="{2ED12287-6497-4165-90E5-CC9771D597B4}" type="pres">
      <dgm:prSet presAssocID="{F73E1556-66BF-480A-B317-8C925E8B2A9A}" presName="level2Shape" presStyleLbl="node4" presStyleIdx="2" presStyleCnt="5"/>
      <dgm:spPr>
        <a:prstGeom prst="rect">
          <a:avLst/>
        </a:prstGeom>
      </dgm:spPr>
    </dgm:pt>
    <dgm:pt modelId="{29206B05-0899-4412-AA85-70B1BCDAC84F}" type="pres">
      <dgm:prSet presAssocID="{F73E1556-66BF-480A-B317-8C925E8B2A9A}" presName="hierChild3" presStyleCnt="0"/>
      <dgm:spPr/>
    </dgm:pt>
    <dgm:pt modelId="{A3B0E9EF-6DC5-4CA7-BCE5-A61A995D00CC}" type="pres">
      <dgm:prSet presAssocID="{5CB2AF19-B094-40FC-8145-5D8C5761F52C}" presName="Name25" presStyleLbl="parChTrans1D4" presStyleIdx="3" presStyleCnt="5"/>
      <dgm:spPr/>
    </dgm:pt>
    <dgm:pt modelId="{779EEF3D-736E-4D55-AE40-BEA95BECCC53}" type="pres">
      <dgm:prSet presAssocID="{5CB2AF19-B094-40FC-8145-5D8C5761F52C}" presName="connTx" presStyleLbl="parChTrans1D4" presStyleIdx="3" presStyleCnt="5"/>
      <dgm:spPr/>
    </dgm:pt>
    <dgm:pt modelId="{9247413A-3B5D-43C8-80B7-16514A5D5FEC}" type="pres">
      <dgm:prSet presAssocID="{F213CCB2-E3DB-4889-B347-DCB88C40FF4D}" presName="Name30" presStyleCnt="0"/>
      <dgm:spPr/>
    </dgm:pt>
    <dgm:pt modelId="{7343B21D-8EBD-462E-8B2A-167982DC50EB}" type="pres">
      <dgm:prSet presAssocID="{F213CCB2-E3DB-4889-B347-DCB88C40FF4D}" presName="level2Shape" presStyleLbl="node4" presStyleIdx="3" presStyleCnt="5"/>
      <dgm:spPr>
        <a:prstGeom prst="rect">
          <a:avLst/>
        </a:prstGeom>
      </dgm:spPr>
    </dgm:pt>
    <dgm:pt modelId="{4A41865B-D50C-4D24-BAEE-AC5D5322C811}" type="pres">
      <dgm:prSet presAssocID="{F213CCB2-E3DB-4889-B347-DCB88C40FF4D}" presName="hierChild3" presStyleCnt="0"/>
      <dgm:spPr/>
    </dgm:pt>
    <dgm:pt modelId="{82F96307-49BC-48B1-AB09-AAAFBC20E209}" type="pres">
      <dgm:prSet presAssocID="{2679672C-7825-41AA-BD9C-51728D50D5D1}" presName="Name25" presStyleLbl="parChTrans1D4" presStyleIdx="4" presStyleCnt="5"/>
      <dgm:spPr/>
    </dgm:pt>
    <dgm:pt modelId="{E0F6947B-D515-4683-BDED-5DB888F3C9B4}" type="pres">
      <dgm:prSet presAssocID="{2679672C-7825-41AA-BD9C-51728D50D5D1}" presName="connTx" presStyleLbl="parChTrans1D4" presStyleIdx="4" presStyleCnt="5"/>
      <dgm:spPr/>
    </dgm:pt>
    <dgm:pt modelId="{5C4EDDB9-B096-4EF6-B39D-981B69CC8810}" type="pres">
      <dgm:prSet presAssocID="{D6BB9BFC-AEFB-46BE-BC92-6A3ED9DC8069}" presName="Name30" presStyleCnt="0"/>
      <dgm:spPr/>
    </dgm:pt>
    <dgm:pt modelId="{DF44E1BD-F2B4-45D8-BE13-E5A081664B0E}" type="pres">
      <dgm:prSet presAssocID="{D6BB9BFC-AEFB-46BE-BC92-6A3ED9DC8069}" presName="level2Shape" presStyleLbl="node4" presStyleIdx="4" presStyleCnt="5"/>
      <dgm:spPr>
        <a:prstGeom prst="rect">
          <a:avLst/>
        </a:prstGeom>
      </dgm:spPr>
    </dgm:pt>
    <dgm:pt modelId="{D9A22543-46E2-455F-84A5-D86D61E3FE46}" type="pres">
      <dgm:prSet presAssocID="{D6BB9BFC-AEFB-46BE-BC92-6A3ED9DC8069}" presName="hierChild3" presStyleCnt="0"/>
      <dgm:spPr/>
    </dgm:pt>
    <dgm:pt modelId="{58D940A0-FA90-45FB-AD9D-5AA4FFD122DF}" type="pres">
      <dgm:prSet presAssocID="{9EFAFD96-3601-4F17-BB82-DBBBA6C512D5}" presName="bgShapesFlow" presStyleCnt="0"/>
      <dgm:spPr/>
    </dgm:pt>
  </dgm:ptLst>
  <dgm:cxnLst>
    <dgm:cxn modelId="{BED63904-4590-4280-BA22-B1B71F7A131C}" srcId="{6FD54DCC-0420-4B69-949E-C600DAC3EA80}" destId="{CEDAB27A-210D-4B2B-B0DC-54402FF8C790}" srcOrd="1" destOrd="0" parTransId="{93F5D4B3-DD11-4954-8E6B-9DD91C83AEFF}" sibTransId="{A30DBA4A-698D-438E-9336-334ED2EB5541}"/>
    <dgm:cxn modelId="{5FE5BD0A-9840-45A2-B03C-52C9C05206EA}" type="presOf" srcId="{6FD54DCC-0420-4B69-949E-C600DAC3EA80}" destId="{51F2390E-D560-4BC7-A8C5-A19C9E7EB846}" srcOrd="0" destOrd="0" presId="urn:microsoft.com/office/officeart/2005/8/layout/hierarchy5"/>
    <dgm:cxn modelId="{6448E10B-B139-4FF7-AF85-A65D1838A757}" srcId="{CEDAB27A-210D-4B2B-B0DC-54402FF8C790}" destId="{F213CCB2-E3DB-4889-B347-DCB88C40FF4D}" srcOrd="2" destOrd="0" parTransId="{5CB2AF19-B094-40FC-8145-5D8C5761F52C}" sibTransId="{4D453DDF-0F5C-4319-AD57-3A49D229BD04}"/>
    <dgm:cxn modelId="{80B57213-E4EF-4005-B731-1E23B85699B5}" type="presOf" srcId="{F213CCB2-E3DB-4889-B347-DCB88C40FF4D}" destId="{7343B21D-8EBD-462E-8B2A-167982DC50EB}" srcOrd="0" destOrd="0" presId="urn:microsoft.com/office/officeart/2005/8/layout/hierarchy5"/>
    <dgm:cxn modelId="{F4770215-0FD7-4CB4-8C85-7431D12BB2AC}" type="presOf" srcId="{2679672C-7825-41AA-BD9C-51728D50D5D1}" destId="{E0F6947B-D515-4683-BDED-5DB888F3C9B4}" srcOrd="1"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3001A62F-AE3C-43A1-855E-E5DC44699742}" type="presOf" srcId="{6F5CF077-1342-46A1-93F1-68D7723F3F8C}" destId="{06E49FC0-7FD3-4528-A0AE-B4A0E8C1B39A}" srcOrd="0" destOrd="0" presId="urn:microsoft.com/office/officeart/2005/8/layout/hierarchy5"/>
    <dgm:cxn modelId="{7CE7E93F-18C5-4069-B8B8-F6C6BABCB042}" type="presOf" srcId="{5CB2AF19-B094-40FC-8145-5D8C5761F52C}" destId="{779EEF3D-736E-4D55-AE40-BEA95BECCC53}" srcOrd="1" destOrd="0" presId="urn:microsoft.com/office/officeart/2005/8/layout/hierarchy5"/>
    <dgm:cxn modelId="{9597175F-C34E-4B29-B0CB-B13F12A47700}" type="presOf" srcId="{CEDAB27A-210D-4B2B-B0DC-54402FF8C790}" destId="{9DE088B0-77F4-40EC-8E8C-7646FD58BF76}" srcOrd="0" destOrd="0" presId="urn:microsoft.com/office/officeart/2005/8/layout/hierarchy5"/>
    <dgm:cxn modelId="{56A47660-2210-484F-8806-E247B94DD5A2}" srcId="{CEDAB27A-210D-4B2B-B0DC-54402FF8C790}" destId="{F73E1556-66BF-480A-B317-8C925E8B2A9A}" srcOrd="1" destOrd="0" parTransId="{5C6B998C-1C06-4BAC-B6A4-2D8E8626FC38}" sibTransId="{8EDCF402-9622-4161-92C3-C7703FA30CF8}"/>
    <dgm:cxn modelId="{C6FE0E61-00F1-44D3-8D01-39DCF9384FF6}" type="presOf" srcId="{168A0D93-5F4A-42C4-B9C1-214DBF89756B}" destId="{A8C3E19B-94B9-44C7-A814-1949D02CBB66}" srcOrd="0" destOrd="0" presId="urn:microsoft.com/office/officeart/2005/8/layout/hierarchy5"/>
    <dgm:cxn modelId="{43E27661-8365-494E-B0B1-AEFC553D9A14}" type="presOf" srcId="{93F5D4B3-DD11-4954-8E6B-9DD91C83AEFF}" destId="{DE789B9D-67E3-4C3E-84E1-04FEFA20BDE3}" srcOrd="1" destOrd="0" presId="urn:microsoft.com/office/officeart/2005/8/layout/hierarchy5"/>
    <dgm:cxn modelId="{318B8A61-64CA-41D4-8F14-6658BE21A448}" type="presOf" srcId="{575C36B9-1EFD-4795-9BB8-45AC5650DF94}" destId="{910BD7D1-5157-4E20-9B63-F6693773D491}" srcOrd="0" destOrd="0" presId="urn:microsoft.com/office/officeart/2005/8/layout/hierarchy5"/>
    <dgm:cxn modelId="{CFFEE043-EB04-4EB8-A27B-62F6F224CEE1}" type="presOf" srcId="{69FB11F8-FA62-4F14-9985-E78FACB800E4}" destId="{543FB978-A841-42E1-ADE6-9F57B425B060}" srcOrd="0" destOrd="0" presId="urn:microsoft.com/office/officeart/2005/8/layout/hierarchy5"/>
    <dgm:cxn modelId="{4E74B764-A5C1-4BFC-B8C7-206496C77483}" srcId="{CEDAB27A-210D-4B2B-B0DC-54402FF8C790}" destId="{69FB11F8-FA62-4F14-9985-E78FACB800E4}" srcOrd="0" destOrd="0" parTransId="{168A0D93-5F4A-42C4-B9C1-214DBF89756B}" sibTransId="{7F55AD89-3E10-45FF-A018-BAE22E237693}"/>
    <dgm:cxn modelId="{4A86517E-0F46-4D7E-A159-C35415B4BBE7}" type="presOf" srcId="{5CB2AF19-B094-40FC-8145-5D8C5761F52C}" destId="{A3B0E9EF-6DC5-4CA7-BCE5-A61A995D00CC}" srcOrd="0" destOrd="0" presId="urn:microsoft.com/office/officeart/2005/8/layout/hierarchy5"/>
    <dgm:cxn modelId="{835C6E89-C840-40CF-8C3D-B32DD2529A06}" srcId="{6FD54DCC-0420-4B69-949E-C600DAC3EA80}" destId="{420ED5FC-38B4-48E1-9A4D-7CBEAB5F988A}" srcOrd="0" destOrd="0" parTransId="{6FEAC496-4C9E-4228-9028-B0F4E564E2EB}" sibTransId="{681EA071-96B8-4002-AB9E-39879BF87476}"/>
    <dgm:cxn modelId="{9F1A8C89-D0C6-482A-B2B1-9C0D4C06B812}" type="presOf" srcId="{5C6B998C-1C06-4BAC-B6A4-2D8E8626FC38}" destId="{6DCDB96C-D7A5-482E-A8BB-FE428BE3D1B1}" srcOrd="0" destOrd="0" presId="urn:microsoft.com/office/officeart/2005/8/layout/hierarchy5"/>
    <dgm:cxn modelId="{ABD2228B-09DD-4205-9DD0-E2AC538F920E}" type="presOf" srcId="{F73E1556-66BF-480A-B317-8C925E8B2A9A}" destId="{2ED12287-6497-4165-90E5-CC9771D597B4}" srcOrd="0" destOrd="0" presId="urn:microsoft.com/office/officeart/2005/8/layout/hierarchy5"/>
    <dgm:cxn modelId="{5C44108F-5F93-41DB-86B6-8C60AF7DD690}" type="presOf" srcId="{6FEAC496-4C9E-4228-9028-B0F4E564E2EB}" destId="{4BBC443A-2ECE-4D16-96C0-D49DE920F426}" srcOrd="0" destOrd="0" presId="urn:microsoft.com/office/officeart/2005/8/layout/hierarchy5"/>
    <dgm:cxn modelId="{36181796-9FE2-4338-9288-44A49F6274EB}" type="presOf" srcId="{168A0D93-5F4A-42C4-B9C1-214DBF89756B}" destId="{398D3CA2-F979-431F-B166-9F45C7D79E42}" srcOrd="1" destOrd="0" presId="urn:microsoft.com/office/officeart/2005/8/layout/hierarchy5"/>
    <dgm:cxn modelId="{9AF5EF9A-45E0-4D01-AB57-C2160751EFEF}" type="presOf" srcId="{D6BB9BFC-AEFB-46BE-BC92-6A3ED9DC8069}" destId="{DF44E1BD-F2B4-45D8-BE13-E5A081664B0E}" srcOrd="0"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0ECDA6BD-1265-47A7-A9D4-600D8C63A8AF}" type="presOf" srcId="{2CC3C9B6-38DF-4CC6-BBFD-A7106F9CBA1E}" destId="{563D3EC7-B4A1-4BD5-93F3-3B8D245DE4A9}" srcOrd="0" destOrd="0" presId="urn:microsoft.com/office/officeart/2005/8/layout/hierarchy5"/>
    <dgm:cxn modelId="{6AF874C6-02A8-43CF-B3AA-0C3071443E3E}" srcId="{CEDAB27A-210D-4B2B-B0DC-54402FF8C790}" destId="{D6BB9BFC-AEFB-46BE-BC92-6A3ED9DC8069}" srcOrd="3" destOrd="0" parTransId="{2679672C-7825-41AA-BD9C-51728D50D5D1}" sibTransId="{D8E5080E-C12D-4BFE-8503-528CDFF9B30C}"/>
    <dgm:cxn modelId="{4BD619CF-AFA0-49BC-9AFB-D04FAB892349}" type="presOf" srcId="{93F5D4B3-DD11-4954-8E6B-9DD91C83AEFF}" destId="{5F2F4644-790B-41E8-AD12-0B5D453360C9}" srcOrd="0" destOrd="0" presId="urn:microsoft.com/office/officeart/2005/8/layout/hierarchy5"/>
    <dgm:cxn modelId="{D47968D0-82DB-4CB5-8BDD-7482E22084D1}" type="presOf" srcId="{420ED5FC-38B4-48E1-9A4D-7CBEAB5F988A}" destId="{C6B4E7E9-9991-4CDA-AEE2-47F2A393BBD9}" srcOrd="0" destOrd="0" presId="urn:microsoft.com/office/officeart/2005/8/layout/hierarchy5"/>
    <dgm:cxn modelId="{B1FD38D6-F794-473F-913C-91E7650BB2F2}" type="presOf" srcId="{19599602-9E94-449B-AE02-46C30491E28C}" destId="{EAA749F2-9FFB-4980-B839-70AF7367123B}" srcOrd="0" destOrd="0" presId="urn:microsoft.com/office/officeart/2005/8/layout/hierarchy5"/>
    <dgm:cxn modelId="{1F4220D7-130A-4088-A2B7-7CB27080FABC}" type="presOf" srcId="{6FEAC496-4C9E-4228-9028-B0F4E564E2EB}" destId="{03EEBCA4-25C7-4409-B48C-E8C1558DB360}" srcOrd="1" destOrd="0" presId="urn:microsoft.com/office/officeart/2005/8/layout/hierarchy5"/>
    <dgm:cxn modelId="{6C0BD9DD-2225-4190-A61E-1116D0FBBFCB}" type="presOf" srcId="{2679672C-7825-41AA-BD9C-51728D50D5D1}" destId="{82F96307-49BC-48B1-AB09-AAAFBC20E209}" srcOrd="0" destOrd="0" presId="urn:microsoft.com/office/officeart/2005/8/layout/hierarchy5"/>
    <dgm:cxn modelId="{0EC442E3-894D-447B-B7A7-7751C469CFEB}" type="presOf" srcId="{575C36B9-1EFD-4795-9BB8-45AC5650DF94}" destId="{0257CA9C-0C76-4B80-BE98-195803159B20}" srcOrd="1"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4B33C1EE-C5A0-445C-83A6-7927235F0BEF}" srcId="{420ED5FC-38B4-48E1-9A4D-7CBEAB5F988A}" destId="{2CC3C9B6-38DF-4CC6-BBFD-A7106F9CBA1E}" srcOrd="0" destOrd="0" parTransId="{575C36B9-1EFD-4795-9BB8-45AC5650DF94}" sibTransId="{90E228C6-6CE1-4787-BCBB-E5D10961D8B7}"/>
    <dgm:cxn modelId="{624AEAF1-3410-4E2A-AC22-9E046CBD8254}" type="presOf" srcId="{5C6B998C-1C06-4BAC-B6A4-2D8E8626FC38}" destId="{DE149406-A76F-4990-A601-A070C963A01F}" srcOrd="1"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8DDB0536-3456-4D46-A571-BEBF3BFC25F4}" type="presParOf" srcId="{ADA2F112-A95C-4740-8BEB-FD49DA401A11}" destId="{4BBC443A-2ECE-4D16-96C0-D49DE920F426}" srcOrd="0" destOrd="0" presId="urn:microsoft.com/office/officeart/2005/8/layout/hierarchy5"/>
    <dgm:cxn modelId="{BBAE64D1-966A-43BE-8691-09CEF9AC0EBB}" type="presParOf" srcId="{4BBC443A-2ECE-4D16-96C0-D49DE920F426}" destId="{03EEBCA4-25C7-4409-B48C-E8C1558DB360}" srcOrd="0" destOrd="0" presId="urn:microsoft.com/office/officeart/2005/8/layout/hierarchy5"/>
    <dgm:cxn modelId="{1B97BEA4-82A6-482E-BE16-DDA48E16EEA2}" type="presParOf" srcId="{ADA2F112-A95C-4740-8BEB-FD49DA401A11}" destId="{AD352E4C-646A-4198-AFC3-ADFC27AFFDCA}" srcOrd="1" destOrd="0" presId="urn:microsoft.com/office/officeart/2005/8/layout/hierarchy5"/>
    <dgm:cxn modelId="{99AD7E07-10D7-4450-945C-FFA80ED869E9}" type="presParOf" srcId="{AD352E4C-646A-4198-AFC3-ADFC27AFFDCA}" destId="{C6B4E7E9-9991-4CDA-AEE2-47F2A393BBD9}" srcOrd="0" destOrd="0" presId="urn:microsoft.com/office/officeart/2005/8/layout/hierarchy5"/>
    <dgm:cxn modelId="{492301E9-89CC-42DD-8ACE-B009DEFB1A72}" type="presParOf" srcId="{AD352E4C-646A-4198-AFC3-ADFC27AFFDCA}" destId="{856F73CA-7A21-43EF-A669-4C06635C8A97}" srcOrd="1" destOrd="0" presId="urn:microsoft.com/office/officeart/2005/8/layout/hierarchy5"/>
    <dgm:cxn modelId="{7BCB97C1-0644-4C9F-B694-4B1B7D372AE7}" type="presParOf" srcId="{856F73CA-7A21-43EF-A669-4C06635C8A97}" destId="{910BD7D1-5157-4E20-9B63-F6693773D491}" srcOrd="0" destOrd="0" presId="urn:microsoft.com/office/officeart/2005/8/layout/hierarchy5"/>
    <dgm:cxn modelId="{E9D2243D-05B8-41F5-8A05-5E9A486DBDD1}" type="presParOf" srcId="{910BD7D1-5157-4E20-9B63-F6693773D491}" destId="{0257CA9C-0C76-4B80-BE98-195803159B20}" srcOrd="0" destOrd="0" presId="urn:microsoft.com/office/officeart/2005/8/layout/hierarchy5"/>
    <dgm:cxn modelId="{2FA121E2-1F95-48DD-A4D4-BA972C0051C9}" type="presParOf" srcId="{856F73CA-7A21-43EF-A669-4C06635C8A97}" destId="{CACA3440-6DD1-47FC-A5A7-13FB7376928B}" srcOrd="1" destOrd="0" presId="urn:microsoft.com/office/officeart/2005/8/layout/hierarchy5"/>
    <dgm:cxn modelId="{6696B2B0-DA9E-4804-8448-8A33736916EF}" type="presParOf" srcId="{CACA3440-6DD1-47FC-A5A7-13FB7376928B}" destId="{563D3EC7-B4A1-4BD5-93F3-3B8D245DE4A9}" srcOrd="0" destOrd="0" presId="urn:microsoft.com/office/officeart/2005/8/layout/hierarchy5"/>
    <dgm:cxn modelId="{62711FC7-097A-4F79-92BE-82472E27104F}" type="presParOf" srcId="{CACA3440-6DD1-47FC-A5A7-13FB7376928B}" destId="{974A0F81-330E-4430-965D-99CC1685DFB0}" srcOrd="1" destOrd="0" presId="urn:microsoft.com/office/officeart/2005/8/layout/hierarchy5"/>
    <dgm:cxn modelId="{1C9167A6-9A9B-4879-9656-7C1187854F34}" type="presParOf" srcId="{ADA2F112-A95C-4740-8BEB-FD49DA401A11}" destId="{5F2F4644-790B-41E8-AD12-0B5D453360C9}" srcOrd="2" destOrd="0" presId="urn:microsoft.com/office/officeart/2005/8/layout/hierarchy5"/>
    <dgm:cxn modelId="{6D1A66B5-8414-4770-BD13-70C058EF844E}" type="presParOf" srcId="{5F2F4644-790B-41E8-AD12-0B5D453360C9}" destId="{DE789B9D-67E3-4C3E-84E1-04FEFA20BDE3}" srcOrd="0" destOrd="0" presId="urn:microsoft.com/office/officeart/2005/8/layout/hierarchy5"/>
    <dgm:cxn modelId="{056A4F73-E8DD-47D9-9F64-8D887B412AA5}" type="presParOf" srcId="{ADA2F112-A95C-4740-8BEB-FD49DA401A11}" destId="{40C3C539-76F2-4154-A3C4-CC9FD755293B}" srcOrd="3" destOrd="0" presId="urn:microsoft.com/office/officeart/2005/8/layout/hierarchy5"/>
    <dgm:cxn modelId="{4EC8CC03-75B0-40C7-93A8-79C61C3EC7B2}" type="presParOf" srcId="{40C3C539-76F2-4154-A3C4-CC9FD755293B}" destId="{9DE088B0-77F4-40EC-8E8C-7646FD58BF76}" srcOrd="0" destOrd="0" presId="urn:microsoft.com/office/officeart/2005/8/layout/hierarchy5"/>
    <dgm:cxn modelId="{BEA71005-C1EB-4816-8E59-3FF9AF7CF97E}" type="presParOf" srcId="{40C3C539-76F2-4154-A3C4-CC9FD755293B}" destId="{174AA16C-E3A5-47AF-AC9C-150214579125}" srcOrd="1" destOrd="0" presId="urn:microsoft.com/office/officeart/2005/8/layout/hierarchy5"/>
    <dgm:cxn modelId="{A6E81EB1-61A8-4A12-9B4C-6B4A328AA231}" type="presParOf" srcId="{174AA16C-E3A5-47AF-AC9C-150214579125}" destId="{A8C3E19B-94B9-44C7-A814-1949D02CBB66}" srcOrd="0" destOrd="0" presId="urn:microsoft.com/office/officeart/2005/8/layout/hierarchy5"/>
    <dgm:cxn modelId="{A6042B45-19CB-4D03-BE86-94BBAF73B2E3}" type="presParOf" srcId="{A8C3E19B-94B9-44C7-A814-1949D02CBB66}" destId="{398D3CA2-F979-431F-B166-9F45C7D79E42}" srcOrd="0" destOrd="0" presId="urn:microsoft.com/office/officeart/2005/8/layout/hierarchy5"/>
    <dgm:cxn modelId="{B1A7F2F4-E463-4CFF-8AC9-4BE753BCF6BE}" type="presParOf" srcId="{174AA16C-E3A5-47AF-AC9C-150214579125}" destId="{49EA53A4-9C02-4719-8F76-B53E5BCD0E41}" srcOrd="1" destOrd="0" presId="urn:microsoft.com/office/officeart/2005/8/layout/hierarchy5"/>
    <dgm:cxn modelId="{067C417C-7042-4AE6-807B-0B1C6E31D5ED}" type="presParOf" srcId="{49EA53A4-9C02-4719-8F76-B53E5BCD0E41}" destId="{543FB978-A841-42E1-ADE6-9F57B425B060}" srcOrd="0" destOrd="0" presId="urn:microsoft.com/office/officeart/2005/8/layout/hierarchy5"/>
    <dgm:cxn modelId="{2E263B86-DAA4-45C1-8B1D-FE44238C49B0}" type="presParOf" srcId="{49EA53A4-9C02-4719-8F76-B53E5BCD0E41}" destId="{3B964529-EBCB-49EF-A1AC-7DA0956BF45A}" srcOrd="1" destOrd="0" presId="urn:microsoft.com/office/officeart/2005/8/layout/hierarchy5"/>
    <dgm:cxn modelId="{8A58CD30-507D-49BC-AFF4-213437D69DE3}" type="presParOf" srcId="{174AA16C-E3A5-47AF-AC9C-150214579125}" destId="{6DCDB96C-D7A5-482E-A8BB-FE428BE3D1B1}" srcOrd="2" destOrd="0" presId="urn:microsoft.com/office/officeart/2005/8/layout/hierarchy5"/>
    <dgm:cxn modelId="{F1F70AE8-F9BF-4CE5-BBE7-64709B8FE7D7}" type="presParOf" srcId="{6DCDB96C-D7A5-482E-A8BB-FE428BE3D1B1}" destId="{DE149406-A76F-4990-A601-A070C963A01F}" srcOrd="0" destOrd="0" presId="urn:microsoft.com/office/officeart/2005/8/layout/hierarchy5"/>
    <dgm:cxn modelId="{BD68C6AD-71C6-40BF-988E-E367756667C7}" type="presParOf" srcId="{174AA16C-E3A5-47AF-AC9C-150214579125}" destId="{7DAD31DB-A82A-4B43-9252-D8FC4D6FA573}" srcOrd="3" destOrd="0" presId="urn:microsoft.com/office/officeart/2005/8/layout/hierarchy5"/>
    <dgm:cxn modelId="{2DBC862E-15AF-4BF7-95B8-A7BBAFE7B564}" type="presParOf" srcId="{7DAD31DB-A82A-4B43-9252-D8FC4D6FA573}" destId="{2ED12287-6497-4165-90E5-CC9771D597B4}" srcOrd="0" destOrd="0" presId="urn:microsoft.com/office/officeart/2005/8/layout/hierarchy5"/>
    <dgm:cxn modelId="{4BE4CBE3-88FD-477E-B906-EF0C91BDDF3E}" type="presParOf" srcId="{7DAD31DB-A82A-4B43-9252-D8FC4D6FA573}" destId="{29206B05-0899-4412-AA85-70B1BCDAC84F}" srcOrd="1" destOrd="0" presId="urn:microsoft.com/office/officeart/2005/8/layout/hierarchy5"/>
    <dgm:cxn modelId="{10D3F6BF-04C9-4A54-B3F7-29A618C4C2CF}" type="presParOf" srcId="{174AA16C-E3A5-47AF-AC9C-150214579125}" destId="{A3B0E9EF-6DC5-4CA7-BCE5-A61A995D00CC}" srcOrd="4" destOrd="0" presId="urn:microsoft.com/office/officeart/2005/8/layout/hierarchy5"/>
    <dgm:cxn modelId="{D76155DE-26E5-4C6F-B88B-CA6BE66776B9}" type="presParOf" srcId="{A3B0E9EF-6DC5-4CA7-BCE5-A61A995D00CC}" destId="{779EEF3D-736E-4D55-AE40-BEA95BECCC53}" srcOrd="0" destOrd="0" presId="urn:microsoft.com/office/officeart/2005/8/layout/hierarchy5"/>
    <dgm:cxn modelId="{0647D0D8-2E0C-4596-BDE0-3521824E6322}" type="presParOf" srcId="{174AA16C-E3A5-47AF-AC9C-150214579125}" destId="{9247413A-3B5D-43C8-80B7-16514A5D5FEC}" srcOrd="5" destOrd="0" presId="urn:microsoft.com/office/officeart/2005/8/layout/hierarchy5"/>
    <dgm:cxn modelId="{A04C9FE7-9244-48FC-A53F-FC71E2849554}" type="presParOf" srcId="{9247413A-3B5D-43C8-80B7-16514A5D5FEC}" destId="{7343B21D-8EBD-462E-8B2A-167982DC50EB}" srcOrd="0" destOrd="0" presId="urn:microsoft.com/office/officeart/2005/8/layout/hierarchy5"/>
    <dgm:cxn modelId="{C05745A3-9890-472D-BD69-1E88CAC49FF6}" type="presParOf" srcId="{9247413A-3B5D-43C8-80B7-16514A5D5FEC}" destId="{4A41865B-D50C-4D24-BAEE-AC5D5322C811}" srcOrd="1" destOrd="0" presId="urn:microsoft.com/office/officeart/2005/8/layout/hierarchy5"/>
    <dgm:cxn modelId="{A5C8897D-3A30-4719-A54B-FEA798C4284B}" type="presParOf" srcId="{174AA16C-E3A5-47AF-AC9C-150214579125}" destId="{82F96307-49BC-48B1-AB09-AAAFBC20E209}" srcOrd="6" destOrd="0" presId="urn:microsoft.com/office/officeart/2005/8/layout/hierarchy5"/>
    <dgm:cxn modelId="{99DBB166-DA37-40C9-B7B6-0737900F9539}" type="presParOf" srcId="{82F96307-49BC-48B1-AB09-AAAFBC20E209}" destId="{E0F6947B-D515-4683-BDED-5DB888F3C9B4}" srcOrd="0" destOrd="0" presId="urn:microsoft.com/office/officeart/2005/8/layout/hierarchy5"/>
    <dgm:cxn modelId="{9AC294D4-18A3-408F-B5D3-83A7A878D552}" type="presParOf" srcId="{174AA16C-E3A5-47AF-AC9C-150214579125}" destId="{5C4EDDB9-B096-4EF6-B39D-981B69CC8810}" srcOrd="7" destOrd="0" presId="urn:microsoft.com/office/officeart/2005/8/layout/hierarchy5"/>
    <dgm:cxn modelId="{89E1A243-227E-4CBE-82A7-51E4999D0DCE}" type="presParOf" srcId="{5C4EDDB9-B096-4EF6-B39D-981B69CC8810}" destId="{DF44E1BD-F2B4-45D8-BE13-E5A081664B0E}" srcOrd="0" destOrd="0" presId="urn:microsoft.com/office/officeart/2005/8/layout/hierarchy5"/>
    <dgm:cxn modelId="{28695771-35B7-4138-9BAF-F33C970A40D7}" type="presParOf" srcId="{5C4EDDB9-B096-4EF6-B39D-981B69CC8810}" destId="{D9A22543-46E2-455F-84A5-D86D61E3FE46}"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a:noFill/>
    <a:effectLst>
      <a:outerShdw blurRad="50800" dist="50800" dir="5400000" algn="ctr" rotWithShape="0">
        <a:schemeClr val="bg1"/>
      </a:outerShdw>
    </a:effect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Equity Finance</a:t>
          </a:r>
        </a:p>
      </dgm:t>
    </dgm:pt>
    <dgm:pt modelId="{83470605-D50B-47C5-85E0-6C97CC1DEF2D}" type="parTrans" cxnId="{EB889005-384A-468F-A438-BCA4BE21A4EE}">
      <dgm:prSet/>
      <dgm:spPr>
        <a:ln>
          <a:solidFill>
            <a:schemeClr val="tx1"/>
          </a:solidFill>
        </a:ln>
      </dgm:spPr>
      <dgm:t>
        <a:bodyPr/>
        <a:lstStyle/>
        <a:p>
          <a:endParaRPr lang="en-US" dirty="0"/>
        </a:p>
      </dgm:t>
    </dgm:pt>
    <dgm:pt modelId="{4B83F8D2-E6F1-4C2F-B422-0FF1AFE48807}" type="sibTrans" cxnId="{EB889005-384A-468F-A438-BCA4BE21A4EE}">
      <dgm:prSet/>
      <dgm:spPr/>
      <dgm:t>
        <a:bodyPr/>
        <a:lstStyle/>
        <a:p>
          <a:endParaRPr lang="en-US"/>
        </a:p>
      </dgm:t>
    </dgm:pt>
    <dgm:pt modelId="{17B28C8D-4122-47D7-B7FB-F388CF6C3000}">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Venture Capital (VC)</a:t>
          </a:r>
        </a:p>
      </dgm:t>
    </dgm:pt>
    <dgm:pt modelId="{542C2CD9-2A21-4722-8528-5FB4B05AB731}" type="parTrans" cxnId="{1CEBBBCE-A789-4745-947D-9861B5AF62B8}">
      <dgm:prSet/>
      <dgm:spPr>
        <a:ln>
          <a:solidFill>
            <a:schemeClr val="accent1"/>
          </a:solidFill>
        </a:ln>
      </dgm:spPr>
      <dgm:t>
        <a:bodyPr/>
        <a:lstStyle/>
        <a:p>
          <a:endParaRPr lang="en-US" dirty="0"/>
        </a:p>
      </dgm:t>
    </dgm:pt>
    <dgm:pt modelId="{37B8B82F-495B-4449-AB18-F894FFA1EC4F}" type="sibTrans" cxnId="{1CEBBBCE-A789-4745-947D-9861B5AF62B8}">
      <dgm:prSet/>
      <dgm:spPr/>
      <dgm:t>
        <a:bodyPr/>
        <a:lstStyle/>
        <a:p>
          <a:endParaRPr lang="en-US"/>
        </a:p>
      </dgm:t>
    </dgm:pt>
    <dgm:pt modelId="{046AD741-59DE-4633-A525-7FE00DBEB49B}">
      <dgm:prSet/>
      <dgm:spPr>
        <a:solidFill>
          <a:schemeClr val="accent1">
            <a:lumMod val="75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Angel Investment</a:t>
          </a:r>
        </a:p>
      </dgm:t>
    </dgm:pt>
    <dgm:pt modelId="{38E04EEA-C159-4C5C-9FBC-5AD5689D40A4}" type="parTrans" cxnId="{22127F95-3520-4798-BE99-69B42014FA83}">
      <dgm:prSet/>
      <dgm:spPr>
        <a:ln>
          <a:solidFill>
            <a:schemeClr val="accent1"/>
          </a:solidFill>
        </a:ln>
      </dgm:spPr>
      <dgm:t>
        <a:bodyPr/>
        <a:lstStyle/>
        <a:p>
          <a:endParaRPr lang="en-US" dirty="0"/>
        </a:p>
      </dgm:t>
    </dgm:pt>
    <dgm:pt modelId="{C65822A1-9505-4ED1-92ED-8ECF3EEE4A98}" type="sibTrans" cxnId="{22127F95-3520-4798-BE99-69B42014FA83}">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51584" custScaleY="33686" custLinFactNeighborX="35163" custLinFactNeighborY="-16471">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52428" custScaleY="33796" custLinFactNeighborX="17280" custLinFactNeighborY="-17002"/>
      <dgm:spPr>
        <a:prstGeom prst="rect">
          <a:avLst/>
        </a:prstGeom>
      </dgm:spPr>
    </dgm:pt>
    <dgm:pt modelId="{ADA2F112-A95C-4740-8BEB-FD49DA401A11}" type="pres">
      <dgm:prSet presAssocID="{6FD54DCC-0420-4B69-949E-C600DAC3EA80}" presName="hierChild3" presStyleCnt="0"/>
      <dgm:spPr/>
    </dgm:pt>
    <dgm:pt modelId="{2AB93C9C-DF71-4394-A5A0-2F1C61F3AEA7}" type="pres">
      <dgm:prSet presAssocID="{83470605-D50B-47C5-85E0-6C97CC1DEF2D}" presName="Name25" presStyleLbl="parChTrans1D3" presStyleIdx="0" presStyleCnt="1"/>
      <dgm:spPr/>
    </dgm:pt>
    <dgm:pt modelId="{B2B4F118-FF7D-4E7F-9137-C58A92753B9C}" type="pres">
      <dgm:prSet presAssocID="{83470605-D50B-47C5-85E0-6C97CC1DEF2D}" presName="connTx" presStyleLbl="parChTrans1D3" presStyleIdx="0" presStyleCnt="1"/>
      <dgm:spPr/>
    </dgm:pt>
    <dgm:pt modelId="{E5B84631-2255-45A2-BA18-A6119A12C514}" type="pres">
      <dgm:prSet presAssocID="{1A94D251-C1DF-49B7-B803-397CC4E374C8}" presName="Name30" presStyleCnt="0"/>
      <dgm:spPr/>
    </dgm:pt>
    <dgm:pt modelId="{41065738-35D9-4860-ADA9-1C2276DAF9E3}" type="pres">
      <dgm:prSet presAssocID="{1A94D251-C1DF-49B7-B803-397CC4E374C8}" presName="level2Shape" presStyleLbl="node3" presStyleIdx="0" presStyleCnt="1" custScaleX="21946" custScaleY="36078" custLinFactNeighborX="1105" custLinFactNeighborY="-17002"/>
      <dgm:spPr>
        <a:prstGeom prst="rect">
          <a:avLst/>
        </a:prstGeom>
      </dgm:spPr>
    </dgm:pt>
    <dgm:pt modelId="{D021A3CA-6A44-4783-8078-CF293F94C482}" type="pres">
      <dgm:prSet presAssocID="{1A94D251-C1DF-49B7-B803-397CC4E374C8}" presName="hierChild3" presStyleCnt="0"/>
      <dgm:spPr/>
    </dgm:pt>
    <dgm:pt modelId="{D1538266-2CD0-4BBE-ADC5-E014916C78BE}" type="pres">
      <dgm:prSet presAssocID="{542C2CD9-2A21-4722-8528-5FB4B05AB731}" presName="Name25" presStyleLbl="parChTrans1D4" presStyleIdx="0" presStyleCnt="2"/>
      <dgm:spPr/>
    </dgm:pt>
    <dgm:pt modelId="{633FEF0B-F56C-4A6D-A177-FF9168377832}" type="pres">
      <dgm:prSet presAssocID="{542C2CD9-2A21-4722-8528-5FB4B05AB731}" presName="connTx" presStyleLbl="parChTrans1D4" presStyleIdx="0" presStyleCnt="2"/>
      <dgm:spPr/>
    </dgm:pt>
    <dgm:pt modelId="{87CF79AF-0359-483F-8D8B-87DAFE0B0A07}" type="pres">
      <dgm:prSet presAssocID="{17B28C8D-4122-47D7-B7FB-F388CF6C3000}" presName="Name30" presStyleCnt="0"/>
      <dgm:spPr/>
    </dgm:pt>
    <dgm:pt modelId="{BBE24263-A83B-4CC6-A6EF-6A59EBC7CC52}" type="pres">
      <dgm:prSet presAssocID="{17B28C8D-4122-47D7-B7FB-F388CF6C3000}" presName="level2Shape" presStyleLbl="node4" presStyleIdx="0" presStyleCnt="2" custScaleX="48695" custScaleY="41575" custLinFactNeighborX="-906" custLinFactNeighborY="-27201"/>
      <dgm:spPr>
        <a:prstGeom prst="rect">
          <a:avLst/>
        </a:prstGeom>
      </dgm:spPr>
    </dgm:pt>
    <dgm:pt modelId="{D0CC3398-C434-474B-9507-EFA9FD9C3410}" type="pres">
      <dgm:prSet presAssocID="{17B28C8D-4122-47D7-B7FB-F388CF6C3000}" presName="hierChild3" presStyleCnt="0"/>
      <dgm:spPr/>
    </dgm:pt>
    <dgm:pt modelId="{6360220F-A802-401B-8C33-E4992CB3D4D1}" type="pres">
      <dgm:prSet presAssocID="{38E04EEA-C159-4C5C-9FBC-5AD5689D40A4}" presName="Name25" presStyleLbl="parChTrans1D4" presStyleIdx="1" presStyleCnt="2"/>
      <dgm:spPr/>
    </dgm:pt>
    <dgm:pt modelId="{785805DE-7DEA-4690-80C6-4C3EA7917536}" type="pres">
      <dgm:prSet presAssocID="{38E04EEA-C159-4C5C-9FBC-5AD5689D40A4}" presName="connTx" presStyleLbl="parChTrans1D4" presStyleIdx="1" presStyleCnt="2"/>
      <dgm:spPr/>
    </dgm:pt>
    <dgm:pt modelId="{9B60F2D4-AEC7-4841-BF97-5C16BFDD9C9E}" type="pres">
      <dgm:prSet presAssocID="{046AD741-59DE-4633-A525-7FE00DBEB49B}" presName="Name30" presStyleCnt="0"/>
      <dgm:spPr/>
    </dgm:pt>
    <dgm:pt modelId="{886B7E6F-CE8B-462C-ABF3-BE2688749672}" type="pres">
      <dgm:prSet presAssocID="{046AD741-59DE-4633-A525-7FE00DBEB49B}" presName="level2Shape" presStyleLbl="node4" presStyleIdx="1" presStyleCnt="2" custScaleX="48705" custScaleY="41625" custLinFactNeighborX="-839" custLinFactNeighborY="-11845"/>
      <dgm:spPr>
        <a:prstGeom prst="rect">
          <a:avLst/>
        </a:prstGeom>
      </dgm:spPr>
    </dgm:pt>
    <dgm:pt modelId="{1C815E07-836B-422B-8045-BA32B3807F7F}" type="pres">
      <dgm:prSet presAssocID="{046AD741-59DE-4633-A525-7FE00DBEB49B}" presName="hierChild3" presStyleCnt="0"/>
      <dgm:spPr/>
    </dgm:pt>
    <dgm:pt modelId="{58D940A0-FA90-45FB-AD9D-5AA4FFD122DF}" type="pres">
      <dgm:prSet presAssocID="{9EFAFD96-3601-4F17-BB82-DBBBA6C512D5}" presName="bgShapesFlow" presStyleCnt="0"/>
      <dgm:spPr/>
    </dgm:pt>
  </dgm:ptLst>
  <dgm:cxnLst>
    <dgm:cxn modelId="{41A5C603-13AE-4023-96F2-5F1636622A71}" type="presOf" srcId="{38E04EEA-C159-4C5C-9FBC-5AD5689D40A4}" destId="{785805DE-7DEA-4690-80C6-4C3EA7917536}" srcOrd="1" destOrd="0" presId="urn:microsoft.com/office/officeart/2005/8/layout/hierarchy5"/>
    <dgm:cxn modelId="{EB889005-384A-468F-A438-BCA4BE21A4EE}" srcId="{6FD54DCC-0420-4B69-949E-C600DAC3EA80}" destId="{1A94D251-C1DF-49B7-B803-397CC4E374C8}" srcOrd="0" destOrd="0" parTransId="{83470605-D50B-47C5-85E0-6C97CC1DEF2D}" sibTransId="{4B83F8D2-E6F1-4C2F-B422-0FF1AFE48807}"/>
    <dgm:cxn modelId="{5FE5BD0A-9840-45A2-B03C-52C9C05206EA}" type="presOf" srcId="{6FD54DCC-0420-4B69-949E-C600DAC3EA80}" destId="{51F2390E-D560-4BC7-A8C5-A19C9E7EB846}"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D63D7E2B-D361-4CC6-AC26-3AD06668A6EA}" type="presOf" srcId="{83470605-D50B-47C5-85E0-6C97CC1DEF2D}" destId="{2AB93C9C-DF71-4394-A5A0-2F1C61F3AEA7}" srcOrd="0" destOrd="0" presId="urn:microsoft.com/office/officeart/2005/8/layout/hierarchy5"/>
    <dgm:cxn modelId="{3001A62F-AE3C-43A1-855E-E5DC44699742}" type="presOf" srcId="{6F5CF077-1342-46A1-93F1-68D7723F3F8C}" destId="{06E49FC0-7FD3-4528-A0AE-B4A0E8C1B39A}" srcOrd="0" destOrd="0" presId="urn:microsoft.com/office/officeart/2005/8/layout/hierarchy5"/>
    <dgm:cxn modelId="{23CFD531-044C-4444-A541-B01054DCB972}" type="presOf" srcId="{1A94D251-C1DF-49B7-B803-397CC4E374C8}" destId="{41065738-35D9-4860-ADA9-1C2276DAF9E3}" srcOrd="0" destOrd="0" presId="urn:microsoft.com/office/officeart/2005/8/layout/hierarchy5"/>
    <dgm:cxn modelId="{7689E439-5169-4FF7-BC57-6CA9A7B54DE2}" type="presOf" srcId="{046AD741-59DE-4633-A525-7FE00DBEB49B}" destId="{886B7E6F-CE8B-462C-ABF3-BE2688749672}" srcOrd="0" destOrd="0" presId="urn:microsoft.com/office/officeart/2005/8/layout/hierarchy5"/>
    <dgm:cxn modelId="{3DD1D17D-CFF7-47D1-A872-DECA8473BFB2}" type="presOf" srcId="{38E04EEA-C159-4C5C-9FBC-5AD5689D40A4}" destId="{6360220F-A802-401B-8C33-E4992CB3D4D1}" srcOrd="0" destOrd="0" presId="urn:microsoft.com/office/officeart/2005/8/layout/hierarchy5"/>
    <dgm:cxn modelId="{22127F95-3520-4798-BE99-69B42014FA83}" srcId="{1A94D251-C1DF-49B7-B803-397CC4E374C8}" destId="{046AD741-59DE-4633-A525-7FE00DBEB49B}" srcOrd="1" destOrd="0" parTransId="{38E04EEA-C159-4C5C-9FBC-5AD5689D40A4}" sibTransId="{C65822A1-9505-4ED1-92ED-8ECF3EEE4A98}"/>
    <dgm:cxn modelId="{7AEC8E9D-1158-4B1E-9A5D-42589D80B0A3}" type="presOf" srcId="{9EFAFD96-3601-4F17-BB82-DBBBA6C512D5}" destId="{7E6C86FF-7533-4270-AA6C-17E9EAAC03EB}" srcOrd="0" destOrd="0" presId="urn:microsoft.com/office/officeart/2005/8/layout/hierarchy5"/>
    <dgm:cxn modelId="{C26BA8A0-C6BF-4DDE-9352-FAEE7070502B}" type="presOf" srcId="{542C2CD9-2A21-4722-8528-5FB4B05AB731}" destId="{633FEF0B-F56C-4A6D-A177-FF9168377832}" srcOrd="1"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4C6DFBB8-FD25-4584-AE42-565F65D3D752}" type="presOf" srcId="{83470605-D50B-47C5-85E0-6C97CC1DEF2D}" destId="{B2B4F118-FF7D-4E7F-9137-C58A92753B9C}" srcOrd="1" destOrd="0" presId="urn:microsoft.com/office/officeart/2005/8/layout/hierarchy5"/>
    <dgm:cxn modelId="{1CEBBBCE-A789-4745-947D-9861B5AF62B8}" srcId="{1A94D251-C1DF-49B7-B803-397CC4E374C8}" destId="{17B28C8D-4122-47D7-B7FB-F388CF6C3000}" srcOrd="0" destOrd="0" parTransId="{542C2CD9-2A21-4722-8528-5FB4B05AB731}" sibTransId="{37B8B82F-495B-4449-AB18-F894FFA1EC4F}"/>
    <dgm:cxn modelId="{B1FD38D6-F794-473F-913C-91E7650BB2F2}" type="presOf" srcId="{19599602-9E94-449B-AE02-46C30491E28C}" destId="{EAA749F2-9FFB-4980-B839-70AF7367123B}" srcOrd="0"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99D04DF6-6D2F-40BE-AEEA-621325FB4EC6}" type="presOf" srcId="{542C2CD9-2A21-4722-8528-5FB4B05AB731}" destId="{D1538266-2CD0-4BBE-ADC5-E014916C78BE}" srcOrd="0" destOrd="0" presId="urn:microsoft.com/office/officeart/2005/8/layout/hierarchy5"/>
    <dgm:cxn modelId="{43492BFB-0975-47DB-AC2A-643DC2B39814}" type="presOf" srcId="{17B28C8D-4122-47D7-B7FB-F388CF6C3000}" destId="{BBE24263-A83B-4CC6-A6EF-6A59EBC7CC52}" srcOrd="0"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074A3B89-502A-437C-B95A-D7606F758B54}" type="presParOf" srcId="{ADA2F112-A95C-4740-8BEB-FD49DA401A11}" destId="{2AB93C9C-DF71-4394-A5A0-2F1C61F3AEA7}" srcOrd="0" destOrd="0" presId="urn:microsoft.com/office/officeart/2005/8/layout/hierarchy5"/>
    <dgm:cxn modelId="{C7209E17-E285-4661-B2B3-8A76E2FCC64A}" type="presParOf" srcId="{2AB93C9C-DF71-4394-A5A0-2F1C61F3AEA7}" destId="{B2B4F118-FF7D-4E7F-9137-C58A92753B9C}" srcOrd="0" destOrd="0" presId="urn:microsoft.com/office/officeart/2005/8/layout/hierarchy5"/>
    <dgm:cxn modelId="{A49AF538-2761-444A-BB25-A0DE0320CC38}" type="presParOf" srcId="{ADA2F112-A95C-4740-8BEB-FD49DA401A11}" destId="{E5B84631-2255-45A2-BA18-A6119A12C514}" srcOrd="1" destOrd="0" presId="urn:microsoft.com/office/officeart/2005/8/layout/hierarchy5"/>
    <dgm:cxn modelId="{D03AE53E-6132-46ED-A608-83B1B6BE9931}" type="presParOf" srcId="{E5B84631-2255-45A2-BA18-A6119A12C514}" destId="{41065738-35D9-4860-ADA9-1C2276DAF9E3}" srcOrd="0" destOrd="0" presId="urn:microsoft.com/office/officeart/2005/8/layout/hierarchy5"/>
    <dgm:cxn modelId="{CC0A43DA-8B2F-45F6-A4F5-61BD1CE9FC10}" type="presParOf" srcId="{E5B84631-2255-45A2-BA18-A6119A12C514}" destId="{D021A3CA-6A44-4783-8078-CF293F94C482}" srcOrd="1" destOrd="0" presId="urn:microsoft.com/office/officeart/2005/8/layout/hierarchy5"/>
    <dgm:cxn modelId="{7A82F319-E458-401F-8363-136D341B37B6}" type="presParOf" srcId="{D021A3CA-6A44-4783-8078-CF293F94C482}" destId="{D1538266-2CD0-4BBE-ADC5-E014916C78BE}" srcOrd="0" destOrd="0" presId="urn:microsoft.com/office/officeart/2005/8/layout/hierarchy5"/>
    <dgm:cxn modelId="{247C7DC4-F551-4816-A23E-DB78BA90596E}" type="presParOf" srcId="{D1538266-2CD0-4BBE-ADC5-E014916C78BE}" destId="{633FEF0B-F56C-4A6D-A177-FF9168377832}" srcOrd="0" destOrd="0" presId="urn:microsoft.com/office/officeart/2005/8/layout/hierarchy5"/>
    <dgm:cxn modelId="{50F564CA-8FCF-45F0-B9AE-5B1123246FEE}" type="presParOf" srcId="{D021A3CA-6A44-4783-8078-CF293F94C482}" destId="{87CF79AF-0359-483F-8D8B-87DAFE0B0A07}" srcOrd="1" destOrd="0" presId="urn:microsoft.com/office/officeart/2005/8/layout/hierarchy5"/>
    <dgm:cxn modelId="{5D4FFE0C-EF3B-477C-93D0-23E64C14CD5A}" type="presParOf" srcId="{87CF79AF-0359-483F-8D8B-87DAFE0B0A07}" destId="{BBE24263-A83B-4CC6-A6EF-6A59EBC7CC52}" srcOrd="0" destOrd="0" presId="urn:microsoft.com/office/officeart/2005/8/layout/hierarchy5"/>
    <dgm:cxn modelId="{25489104-910D-4E8A-9603-36F3C22502B2}" type="presParOf" srcId="{87CF79AF-0359-483F-8D8B-87DAFE0B0A07}" destId="{D0CC3398-C434-474B-9507-EFA9FD9C3410}" srcOrd="1" destOrd="0" presId="urn:microsoft.com/office/officeart/2005/8/layout/hierarchy5"/>
    <dgm:cxn modelId="{5512BDAF-3004-4CA9-BEFD-BE24C069AEA9}" type="presParOf" srcId="{D021A3CA-6A44-4783-8078-CF293F94C482}" destId="{6360220F-A802-401B-8C33-E4992CB3D4D1}" srcOrd="2" destOrd="0" presId="urn:microsoft.com/office/officeart/2005/8/layout/hierarchy5"/>
    <dgm:cxn modelId="{57C48980-772F-434A-912F-CA4634FE6DD3}" type="presParOf" srcId="{6360220F-A802-401B-8C33-E4992CB3D4D1}" destId="{785805DE-7DEA-4690-80C6-4C3EA7917536}" srcOrd="0" destOrd="0" presId="urn:microsoft.com/office/officeart/2005/8/layout/hierarchy5"/>
    <dgm:cxn modelId="{B449135B-2B77-4557-982B-C0A478303FF8}" type="presParOf" srcId="{D021A3CA-6A44-4783-8078-CF293F94C482}" destId="{9B60F2D4-AEC7-4841-BF97-5C16BFDD9C9E}" srcOrd="3" destOrd="0" presId="urn:microsoft.com/office/officeart/2005/8/layout/hierarchy5"/>
    <dgm:cxn modelId="{25FE82F0-9DEC-4F76-ADF9-EFE87DEB49D3}" type="presParOf" srcId="{9B60F2D4-AEC7-4841-BF97-5C16BFDD9C9E}" destId="{886B7E6F-CE8B-462C-ABF3-BE2688749672}" srcOrd="0" destOrd="0" presId="urn:microsoft.com/office/officeart/2005/8/layout/hierarchy5"/>
    <dgm:cxn modelId="{5411D91F-25B2-4177-9BC5-F9EA62DCF427}" type="presParOf" srcId="{9B60F2D4-AEC7-4841-BF97-5C16BFDD9C9E}" destId="{1C815E07-836B-422B-8045-BA32B3807F7F}"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D6D663EA-8C9E-4A6C-8696-EA6202B67EB8}">
      <dgm:prSet phldrT="[Tex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Debt Finance</a:t>
          </a:r>
          <a:r>
            <a:rPr lang="en-US"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C618F4B1-D56C-40B0-A9BB-A1AC22AA90C0}" type="parTrans" cxnId="{6AD0832E-D0E5-4DFA-A2C1-539A1049A92A}">
      <dgm:prSet/>
      <dgm:spPr>
        <a:ln>
          <a:solidFill>
            <a:schemeClr val="tx2"/>
          </a:solidFill>
        </a:ln>
      </dgm:spPr>
      <dgm:t>
        <a:bodyPr/>
        <a:lstStyle/>
        <a:p>
          <a:endParaRPr lang="en-US" dirty="0"/>
        </a:p>
      </dgm:t>
    </dgm:pt>
    <dgm:pt modelId="{350208D2-B2AB-46F5-A396-E4E2016A900E}" type="sibTrans" cxnId="{6AD0832E-D0E5-4DFA-A2C1-539A1049A92A}">
      <dgm:prSet/>
      <dgm:spPr/>
      <dgm:t>
        <a:bodyPr/>
        <a:lstStyle/>
        <a:p>
          <a:endParaRPr lang="en-US"/>
        </a:p>
      </dgm:t>
    </dgm:pt>
    <dgm:pt modelId="{A42DED5E-3919-412A-8377-DE6122E1AD3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CDFI</a:t>
          </a:r>
        </a:p>
      </dgm:t>
    </dgm:pt>
    <dgm:pt modelId="{D05EA4EE-52C7-4A7F-9A69-CD36D787717D}" type="parTrans" cxnId="{49B17D65-6E5E-48F0-B40D-53AEA94A5346}">
      <dgm:prSet/>
      <dgm:spPr/>
      <dgm:t>
        <a:bodyPr/>
        <a:lstStyle/>
        <a:p>
          <a:endParaRPr lang="en-US" dirty="0"/>
        </a:p>
      </dgm:t>
    </dgm:pt>
    <dgm:pt modelId="{4503E061-C76A-43D4-9951-E6976365CBEB}" type="sibTrans" cxnId="{49B17D65-6E5E-48F0-B40D-53AEA94A5346}">
      <dgm:prSet/>
      <dgm:spPr/>
      <dgm:t>
        <a:bodyPr/>
        <a:lstStyle/>
        <a:p>
          <a:endParaRPr lang="en-US"/>
        </a:p>
      </dgm:t>
    </dgm:pt>
    <dgm:pt modelId="{36515DAA-DE94-4D05-BF16-8D5E13CADE3A}">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a:t>
          </a:r>
        </a:p>
      </dgm:t>
    </dgm:pt>
    <dgm:pt modelId="{15779972-6EB7-4A17-A8F4-C736B5F0CED0}" type="parTrans" cxnId="{2BBFE0CB-7EA9-4048-B997-094B4E858D3D}">
      <dgm:prSet/>
      <dgm:spPr/>
      <dgm:t>
        <a:bodyPr/>
        <a:lstStyle/>
        <a:p>
          <a:endParaRPr lang="en-US" dirty="0"/>
        </a:p>
      </dgm:t>
    </dgm:pt>
    <dgm:pt modelId="{D6A2C69D-961B-4FA1-8F05-385D9A2E46C1}" type="sibTrans" cxnId="{2BBFE0CB-7EA9-4048-B997-094B4E858D3D}">
      <dgm:prSet/>
      <dgm:spPr/>
      <dgm:t>
        <a:bodyPr/>
        <a:lstStyle/>
        <a:p>
          <a:endParaRPr lang="en-US"/>
        </a:p>
      </dgm:t>
    </dgm:pt>
    <dgm:pt modelId="{34070A94-0CAF-4DBE-885B-DBF2E7B49862}">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City of Long Beach</a:t>
          </a:r>
        </a:p>
      </dgm:t>
    </dgm:pt>
    <dgm:pt modelId="{58DA54E2-574A-44F7-BBC1-1D25C430A8F2}" type="parTrans" cxnId="{7F257A94-69F5-45BE-81B8-319573ADF289}">
      <dgm:prSet/>
      <dgm:spPr/>
      <dgm:t>
        <a:bodyPr/>
        <a:lstStyle/>
        <a:p>
          <a:endParaRPr lang="en-US"/>
        </a:p>
      </dgm:t>
    </dgm:pt>
    <dgm:pt modelId="{5E7864E6-AE3A-4CDF-A25D-E64AA844D72B}" type="sibTrans" cxnId="{7F257A94-69F5-45BE-81B8-319573ADF289}">
      <dgm:prSet/>
      <dgm:spPr/>
      <dgm:t>
        <a:bodyPr/>
        <a:lstStyle/>
        <a:p>
          <a:endParaRPr lang="en-US"/>
        </a:p>
      </dgm:t>
    </dgm:pt>
    <dgm:pt modelId="{EF2C87F6-875F-41BB-94D8-93CDF630ED6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KIVA </a:t>
          </a:r>
        </a:p>
      </dgm:t>
    </dgm:pt>
    <dgm:pt modelId="{AD273E0F-2953-4B50-AF38-E43882C074ED}" type="parTrans" cxnId="{A8EFF3B7-935A-4F50-A258-C98F7581FB81}">
      <dgm:prSet/>
      <dgm:spPr/>
      <dgm:t>
        <a:bodyPr/>
        <a:lstStyle/>
        <a:p>
          <a:endParaRPr lang="en-US"/>
        </a:p>
      </dgm:t>
    </dgm:pt>
    <dgm:pt modelId="{8388FC05-135C-458B-B0DF-76685ADD3ED5}" type="sibTrans" cxnId="{A8EFF3B7-935A-4F50-A258-C98F7581FB81}">
      <dgm:prSet/>
      <dgm:spPr/>
      <dgm:t>
        <a:bodyPr/>
        <a:lstStyle/>
        <a:p>
          <a:endParaRPr lang="en-US"/>
        </a:p>
      </dgm:t>
    </dgm:pt>
    <dgm:pt modelId="{228D84B4-4053-45F2-A9B2-DE357FAEF709}">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Microenterprise</a:t>
          </a:r>
        </a:p>
      </dgm:t>
    </dgm:pt>
    <dgm:pt modelId="{D50A506A-06B1-407B-A803-5584CFA71DEC}" type="parTrans" cxnId="{C0441D1B-0C38-418E-BF4C-71D43A543670}">
      <dgm:prSet/>
      <dgm:spPr/>
      <dgm:t>
        <a:bodyPr/>
        <a:lstStyle/>
        <a:p>
          <a:endParaRPr lang="en-US"/>
        </a:p>
      </dgm:t>
    </dgm:pt>
    <dgm:pt modelId="{16EB0E77-F780-4795-A69F-BC63C69B4805}" type="sibTrans" cxnId="{C0441D1B-0C38-418E-BF4C-71D43A543670}">
      <dgm:prSet/>
      <dgm:spPr/>
      <dgm:t>
        <a:bodyPr/>
        <a:lstStyle/>
        <a:p>
          <a:endParaRPr lang="en-US"/>
        </a:p>
      </dgm:t>
    </dgm:pt>
    <dgm:pt modelId="{05B90920-838C-4FA2-99CD-388B164927C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CDC Small Business Finance</a:t>
          </a:r>
        </a:p>
      </dgm:t>
    </dgm:pt>
    <dgm:pt modelId="{8C9376EC-D37E-49E4-AD05-5293336FD39C}" type="parTrans" cxnId="{F9061063-D4A8-4C05-B653-CCD1864B2EF0}">
      <dgm:prSet/>
      <dgm:spPr/>
      <dgm:t>
        <a:bodyPr/>
        <a:lstStyle/>
        <a:p>
          <a:endParaRPr lang="en-US"/>
        </a:p>
      </dgm:t>
    </dgm:pt>
    <dgm:pt modelId="{9FC92019-45F4-4443-AEC2-E7D4335CF7C4}" type="sibTrans" cxnId="{F9061063-D4A8-4C05-B653-CCD1864B2EF0}">
      <dgm:prSet/>
      <dgm:spPr/>
      <dgm:t>
        <a:bodyPr/>
        <a:lstStyle/>
        <a:p>
          <a:endParaRPr lang="en-US"/>
        </a:p>
      </dgm:t>
    </dgm:pt>
    <dgm:pt modelId="{A869BA2A-4FD9-4115-BB3D-679F3292A535}">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PACE LA</a:t>
          </a:r>
        </a:p>
      </dgm:t>
    </dgm:pt>
    <dgm:pt modelId="{6C2340FF-BEF0-482E-B344-EEA57E18914D}" type="parTrans" cxnId="{2038FD14-89C9-432B-AC4C-343776803781}">
      <dgm:prSet/>
      <dgm:spPr/>
      <dgm:t>
        <a:bodyPr/>
        <a:lstStyle/>
        <a:p>
          <a:endParaRPr lang="en-US"/>
        </a:p>
      </dgm:t>
    </dgm:pt>
    <dgm:pt modelId="{A313D522-AB1E-4057-8784-7F3C637F4860}" type="sibTrans" cxnId="{2038FD14-89C9-432B-AC4C-343776803781}">
      <dgm:prSet/>
      <dgm:spPr/>
      <dgm:t>
        <a:bodyPr/>
        <a:lstStyle/>
        <a:p>
          <a:endParaRPr lang="en-US"/>
        </a:p>
      </dgm:t>
    </dgm:pt>
    <dgm:pt modelId="{1383179F-C852-40CD-B48E-34470CBD63CC}">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Opportunity Fund</a:t>
          </a:r>
        </a:p>
      </dgm:t>
    </dgm:pt>
    <dgm:pt modelId="{A6BF663B-A2E2-4FBF-A97F-B669D0F7C0F5}" type="parTrans" cxnId="{8B9F65C2-6EC7-4209-BE8E-2FC988B64560}">
      <dgm:prSet/>
      <dgm:spPr/>
      <dgm:t>
        <a:bodyPr/>
        <a:lstStyle/>
        <a:p>
          <a:endParaRPr lang="en-US"/>
        </a:p>
      </dgm:t>
    </dgm:pt>
    <dgm:pt modelId="{77A04079-0409-41BF-8A86-C970C7F64462}" type="sibTrans" cxnId="{8B9F65C2-6EC7-4209-BE8E-2FC988B64560}">
      <dgm:prSet/>
      <dgm:spPr/>
      <dgm:t>
        <a:bodyPr/>
        <a:lstStyle/>
        <a:p>
          <a:endParaRPr lang="en-US"/>
        </a:p>
      </dgm:t>
    </dgm:pt>
    <dgm:pt modelId="{88D79531-D4CD-418F-88BE-7F9D48A621D1}">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LA LISC</a:t>
          </a:r>
        </a:p>
      </dgm:t>
    </dgm:pt>
    <dgm:pt modelId="{34416D66-FAAE-4A08-B6D7-8770CB367CC8}" type="sibTrans" cxnId="{5DBECFC8-B700-4BA7-B43E-16225FFEDD81}">
      <dgm:prSet/>
      <dgm:spPr/>
      <dgm:t>
        <a:bodyPr/>
        <a:lstStyle/>
        <a:p>
          <a:endParaRPr lang="en-US"/>
        </a:p>
      </dgm:t>
    </dgm:pt>
    <dgm:pt modelId="{B511F1D1-4C2E-4902-8793-AED18BF4ED6A}" type="parTrans" cxnId="{5DBECFC8-B700-4BA7-B43E-16225FFEDD81}">
      <dgm:prSet/>
      <dgm:spPr/>
      <dgm:t>
        <a:bodyPr/>
        <a:lstStyle/>
        <a:p>
          <a:endParaRPr lang="en-US"/>
        </a:p>
      </dgm:t>
    </dgm:pt>
    <dgm:pt modelId="{2608E3C6-F785-46F3-921F-004034573370}">
      <dgm:prSet/>
      <dgm:spPr>
        <a:solidFill>
          <a:srgbClr val="CC9900"/>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GROW Long Beach</a:t>
          </a:r>
        </a:p>
      </dgm:t>
    </dgm:pt>
    <dgm:pt modelId="{1D87F330-706A-481A-B164-70DE4D6ECBF2}" type="sibTrans" cxnId="{3DAC84A8-48CA-4C5E-A58A-7E5C37E53255}">
      <dgm:prSet/>
      <dgm:spPr/>
      <dgm:t>
        <a:bodyPr/>
        <a:lstStyle/>
        <a:p>
          <a:endParaRPr lang="en-US"/>
        </a:p>
      </dgm:t>
    </dgm:pt>
    <dgm:pt modelId="{18040EF7-F7CF-4940-83B2-89ED555A990A}" type="parTrans" cxnId="{3DAC84A8-48CA-4C5E-A58A-7E5C37E53255}">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54161" custScaleY="54069" custLinFactNeighborX="34834" custLinFactNeighborY="-6181">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52901" custScaleY="53755" custLinFactNeighborX="27386" custLinFactNeighborY="-6024"/>
      <dgm:spPr>
        <a:prstGeom prst="rect">
          <a:avLst/>
        </a:prstGeom>
      </dgm:spPr>
    </dgm:pt>
    <dgm:pt modelId="{ADA2F112-A95C-4740-8BEB-FD49DA401A11}" type="pres">
      <dgm:prSet presAssocID="{6FD54DCC-0420-4B69-949E-C600DAC3EA80}" presName="hierChild3" presStyleCnt="0"/>
      <dgm:spPr/>
    </dgm:pt>
    <dgm:pt modelId="{B6A92E7D-F5CC-4776-A13C-47196CFB810C}" type="pres">
      <dgm:prSet presAssocID="{C618F4B1-D56C-40B0-A9BB-A1AC22AA90C0}" presName="Name25" presStyleLbl="parChTrans1D3" presStyleIdx="0" presStyleCnt="1"/>
      <dgm:spPr/>
    </dgm:pt>
    <dgm:pt modelId="{1B612B24-4F60-410A-9445-96A3F4AF9729}" type="pres">
      <dgm:prSet presAssocID="{C618F4B1-D56C-40B0-A9BB-A1AC22AA90C0}" presName="connTx" presStyleLbl="parChTrans1D3" presStyleIdx="0" presStyleCnt="1"/>
      <dgm:spPr/>
    </dgm:pt>
    <dgm:pt modelId="{B5A7924E-8057-4152-9DF9-2EC347C20D68}" type="pres">
      <dgm:prSet presAssocID="{D6D663EA-8C9E-4A6C-8696-EA6202B67EB8}" presName="Name30" presStyleCnt="0"/>
      <dgm:spPr/>
    </dgm:pt>
    <dgm:pt modelId="{747546DA-FFC0-4715-AEB6-12CB8AF471A0}" type="pres">
      <dgm:prSet presAssocID="{D6D663EA-8C9E-4A6C-8696-EA6202B67EB8}" presName="level2Shape" presStyleLbl="node3" presStyleIdx="0" presStyleCnt="1" custScaleX="53151" custScaleY="52645" custLinFactNeighborX="22629" custLinFactNeighborY="-5235"/>
      <dgm:spPr>
        <a:prstGeom prst="rect">
          <a:avLst/>
        </a:prstGeom>
      </dgm:spPr>
    </dgm:pt>
    <dgm:pt modelId="{60812EEC-BF73-41DA-8EA5-5C31DA835A4E}" type="pres">
      <dgm:prSet presAssocID="{D6D663EA-8C9E-4A6C-8696-EA6202B67EB8}" presName="hierChild3" presStyleCnt="0"/>
      <dgm:spPr/>
    </dgm:pt>
    <dgm:pt modelId="{A56C1E4A-D167-4453-9B2C-45A28DD835E6}" type="pres">
      <dgm:prSet presAssocID="{D05EA4EE-52C7-4A7F-9A69-CD36D787717D}" presName="Name25" presStyleLbl="parChTrans1D4" presStyleIdx="0" presStyleCnt="10"/>
      <dgm:spPr/>
    </dgm:pt>
    <dgm:pt modelId="{29851589-59C8-4B77-BF21-C0B3C6271F39}" type="pres">
      <dgm:prSet presAssocID="{D05EA4EE-52C7-4A7F-9A69-CD36D787717D}" presName="connTx" presStyleLbl="parChTrans1D4" presStyleIdx="0" presStyleCnt="10"/>
      <dgm:spPr/>
    </dgm:pt>
    <dgm:pt modelId="{F7F2CC9E-9C98-460A-85B2-6A760D962FD4}" type="pres">
      <dgm:prSet presAssocID="{A42DED5E-3919-412A-8377-DE6122E1AD30}" presName="Name30" presStyleCnt="0"/>
      <dgm:spPr/>
    </dgm:pt>
    <dgm:pt modelId="{4AAA8B17-010F-40A4-8EFD-A09D5EA267C1}" type="pres">
      <dgm:prSet presAssocID="{A42DED5E-3919-412A-8377-DE6122E1AD30}" presName="level2Shape" presStyleLbl="node4" presStyleIdx="0" presStyleCnt="10" custScaleX="52832" custScaleY="52889" custLinFactY="100000" custLinFactNeighborX="21975" custLinFactNeighborY="112095"/>
      <dgm:spPr>
        <a:prstGeom prst="rect">
          <a:avLst/>
        </a:prstGeom>
      </dgm:spPr>
    </dgm:pt>
    <dgm:pt modelId="{F66A5E64-14D1-4AE2-B384-119C21C57B8F}" type="pres">
      <dgm:prSet presAssocID="{A42DED5E-3919-412A-8377-DE6122E1AD30}" presName="hierChild3" presStyleCnt="0"/>
      <dgm:spPr/>
    </dgm:pt>
    <dgm:pt modelId="{962E57B1-D60F-4101-8BFD-A3686A699C0E}" type="pres">
      <dgm:prSet presAssocID="{B511F1D1-4C2E-4902-8793-AED18BF4ED6A}" presName="Name25" presStyleLbl="parChTrans1D4" presStyleIdx="1" presStyleCnt="10"/>
      <dgm:spPr/>
    </dgm:pt>
    <dgm:pt modelId="{DDFE3A62-3C96-4A0E-B7FF-009A4E2EE608}" type="pres">
      <dgm:prSet presAssocID="{B511F1D1-4C2E-4902-8793-AED18BF4ED6A}" presName="connTx" presStyleLbl="parChTrans1D4" presStyleIdx="1" presStyleCnt="10"/>
      <dgm:spPr/>
    </dgm:pt>
    <dgm:pt modelId="{5F9C0B7E-BDA0-4AC1-B6EE-007561C52AD3}" type="pres">
      <dgm:prSet presAssocID="{88D79531-D4CD-418F-88BE-7F9D48A621D1}" presName="Name30" presStyleCnt="0"/>
      <dgm:spPr/>
    </dgm:pt>
    <dgm:pt modelId="{367BE9AA-2CF6-4F0C-AE0E-F4EFDAFB43FC}" type="pres">
      <dgm:prSet presAssocID="{88D79531-D4CD-418F-88BE-7F9D48A621D1}" presName="level2Shape" presStyleLbl="node4" presStyleIdx="1" presStyleCnt="10" custScaleX="34186" custScaleY="34897" custLinFactX="100000" custLinFactY="100000" custLinFactNeighborX="146865" custLinFactNeighborY="169033"/>
      <dgm:spPr>
        <a:prstGeom prst="rect">
          <a:avLst/>
        </a:prstGeom>
      </dgm:spPr>
    </dgm:pt>
    <dgm:pt modelId="{CB9035AD-9180-4E1F-A133-BA6E81B67BD0}" type="pres">
      <dgm:prSet presAssocID="{88D79531-D4CD-418F-88BE-7F9D48A621D1}" presName="hierChild3" presStyleCnt="0"/>
      <dgm:spPr/>
    </dgm:pt>
    <dgm:pt modelId="{8AF2752A-E73A-412C-A423-533CE7A93994}" type="pres">
      <dgm:prSet presAssocID="{A6BF663B-A2E2-4FBF-A97F-B669D0F7C0F5}" presName="Name25" presStyleLbl="parChTrans1D4" presStyleIdx="2" presStyleCnt="10"/>
      <dgm:spPr/>
    </dgm:pt>
    <dgm:pt modelId="{89F6D775-AD61-4C33-9E8A-9C02FAC4C9AD}" type="pres">
      <dgm:prSet presAssocID="{A6BF663B-A2E2-4FBF-A97F-B669D0F7C0F5}" presName="connTx" presStyleLbl="parChTrans1D4" presStyleIdx="2" presStyleCnt="10"/>
      <dgm:spPr/>
    </dgm:pt>
    <dgm:pt modelId="{33F6B834-F5A2-4CB2-87C9-4D40DE3A963F}" type="pres">
      <dgm:prSet presAssocID="{1383179F-C852-40CD-B48E-34470CBD63CC}" presName="Name30" presStyleCnt="0"/>
      <dgm:spPr/>
    </dgm:pt>
    <dgm:pt modelId="{2B3EA4C4-DB7C-4282-B0D3-58F249C97A38}" type="pres">
      <dgm:prSet presAssocID="{1383179F-C852-40CD-B48E-34470CBD63CC}" presName="level2Shape" presStyleLbl="node4" presStyleIdx="2" presStyleCnt="10" custScaleX="34617" custScaleY="34617" custLinFactY="69800" custLinFactNeighborX="25482" custLinFactNeighborY="100000"/>
      <dgm:spPr>
        <a:prstGeom prst="rect">
          <a:avLst/>
        </a:prstGeom>
      </dgm:spPr>
    </dgm:pt>
    <dgm:pt modelId="{DB3867FC-3EBC-4A78-93ED-0FDB4AB535FB}" type="pres">
      <dgm:prSet presAssocID="{1383179F-C852-40CD-B48E-34470CBD63CC}" presName="hierChild3" presStyleCnt="0"/>
      <dgm:spPr/>
    </dgm:pt>
    <dgm:pt modelId="{BD019035-A9B8-497F-AA8A-CD53F702B210}" type="pres">
      <dgm:prSet presAssocID="{15779972-6EB7-4A17-A8F4-C736B5F0CED0}" presName="Name25" presStyleLbl="parChTrans1D4" presStyleIdx="3" presStyleCnt="10"/>
      <dgm:spPr/>
    </dgm:pt>
    <dgm:pt modelId="{22D949A9-0AEF-480A-9D53-1F3F905B5246}" type="pres">
      <dgm:prSet presAssocID="{15779972-6EB7-4A17-A8F4-C736B5F0CED0}" presName="connTx" presStyleLbl="parChTrans1D4" presStyleIdx="3" presStyleCnt="10"/>
      <dgm:spPr/>
    </dgm:pt>
    <dgm:pt modelId="{C9444171-CEAE-408C-AA28-9C3CA8EFC47D}" type="pres">
      <dgm:prSet presAssocID="{36515DAA-DE94-4D05-BF16-8D5E13CADE3A}" presName="Name30" presStyleCnt="0"/>
      <dgm:spPr/>
    </dgm:pt>
    <dgm:pt modelId="{A6E87235-8C6D-4690-8C03-B2D240DE3936}" type="pres">
      <dgm:prSet presAssocID="{36515DAA-DE94-4D05-BF16-8D5E13CADE3A}" presName="level2Shape" presStyleLbl="node4" presStyleIdx="3" presStyleCnt="10" custScaleX="52868" custScaleY="53016" custLinFactNeighborX="22544" custLinFactNeighborY="-97292"/>
      <dgm:spPr>
        <a:prstGeom prst="rect">
          <a:avLst/>
        </a:prstGeom>
      </dgm:spPr>
    </dgm:pt>
    <dgm:pt modelId="{FB9DC927-4FE6-4C1E-BF3F-C4896818FFD1}" type="pres">
      <dgm:prSet presAssocID="{36515DAA-DE94-4D05-BF16-8D5E13CADE3A}" presName="hierChild3" presStyleCnt="0"/>
      <dgm:spPr/>
    </dgm:pt>
    <dgm:pt modelId="{21C1A6FD-5CDC-4D38-A804-3883CE43D391}" type="pres">
      <dgm:prSet presAssocID="{8C9376EC-D37E-49E4-AD05-5293336FD39C}" presName="Name25" presStyleLbl="parChTrans1D4" presStyleIdx="4" presStyleCnt="10"/>
      <dgm:spPr/>
    </dgm:pt>
    <dgm:pt modelId="{5EAFDA73-0348-4642-8B05-75B8C2628803}" type="pres">
      <dgm:prSet presAssocID="{8C9376EC-D37E-49E4-AD05-5293336FD39C}" presName="connTx" presStyleLbl="parChTrans1D4" presStyleIdx="4" presStyleCnt="10"/>
      <dgm:spPr/>
    </dgm:pt>
    <dgm:pt modelId="{18949D94-D84C-4DD3-A24E-7CA9E8ACAFCC}" type="pres">
      <dgm:prSet presAssocID="{05B90920-838C-4FA2-99CD-388B164927C5}" presName="Name30" presStyleCnt="0"/>
      <dgm:spPr/>
    </dgm:pt>
    <dgm:pt modelId="{E6CF6C59-7E8F-41C9-BE32-9D7A504B96B5}" type="pres">
      <dgm:prSet presAssocID="{05B90920-838C-4FA2-99CD-388B164927C5}" presName="level2Shape" presStyleLbl="node4" presStyleIdx="4" presStyleCnt="10" custScaleX="35101" custScaleY="35101" custLinFactNeighborX="23568" custLinFactNeighborY="-71483"/>
      <dgm:spPr>
        <a:prstGeom prst="rect">
          <a:avLst/>
        </a:prstGeom>
      </dgm:spPr>
    </dgm:pt>
    <dgm:pt modelId="{14B1A8F2-349A-46DD-8F83-80679EAA3E90}" type="pres">
      <dgm:prSet presAssocID="{05B90920-838C-4FA2-99CD-388B164927C5}" presName="hierChild3" presStyleCnt="0"/>
      <dgm:spPr/>
    </dgm:pt>
    <dgm:pt modelId="{0D867ED2-5D86-4099-9D96-3D8571BF87EE}" type="pres">
      <dgm:prSet presAssocID="{6C2340FF-BEF0-482E-B344-EEA57E18914D}" presName="Name25" presStyleLbl="parChTrans1D4" presStyleIdx="5" presStyleCnt="10"/>
      <dgm:spPr/>
    </dgm:pt>
    <dgm:pt modelId="{7749DCED-21D8-4AD9-B7A7-52598BECC61F}" type="pres">
      <dgm:prSet presAssocID="{6C2340FF-BEF0-482E-B344-EEA57E18914D}" presName="connTx" presStyleLbl="parChTrans1D4" presStyleIdx="5" presStyleCnt="10"/>
      <dgm:spPr/>
    </dgm:pt>
    <dgm:pt modelId="{1FC513F5-B038-4714-B6B9-5787F1D359ED}" type="pres">
      <dgm:prSet presAssocID="{A869BA2A-4FD9-4115-BB3D-679F3292A535}" presName="Name30" presStyleCnt="0"/>
      <dgm:spPr/>
    </dgm:pt>
    <dgm:pt modelId="{FC83528F-9A9D-408F-AF06-4A77B56F8932}" type="pres">
      <dgm:prSet presAssocID="{A869BA2A-4FD9-4115-BB3D-679F3292A535}" presName="level2Shape" presStyleLbl="node4" presStyleIdx="5" presStyleCnt="10" custScaleX="35101" custScaleY="35221" custLinFactY="-78064" custLinFactNeighborX="28897" custLinFactNeighborY="-100000"/>
      <dgm:spPr>
        <a:prstGeom prst="rect">
          <a:avLst/>
        </a:prstGeom>
      </dgm:spPr>
    </dgm:pt>
    <dgm:pt modelId="{2621CAA3-A46D-4B54-ACEB-A352C28C99C0}" type="pres">
      <dgm:prSet presAssocID="{A869BA2A-4FD9-4115-BB3D-679F3292A535}" presName="hierChild3" presStyleCnt="0"/>
      <dgm:spPr/>
    </dgm:pt>
    <dgm:pt modelId="{2C698F4B-5887-4CCA-912D-3B28B47CB7B0}" type="pres">
      <dgm:prSet presAssocID="{58DA54E2-574A-44F7-BBC1-1D25C430A8F2}" presName="Name25" presStyleLbl="parChTrans1D4" presStyleIdx="6" presStyleCnt="10"/>
      <dgm:spPr/>
    </dgm:pt>
    <dgm:pt modelId="{4936BA90-01E2-47F1-AEE7-7A192F67FD56}" type="pres">
      <dgm:prSet presAssocID="{58DA54E2-574A-44F7-BBC1-1D25C430A8F2}" presName="connTx" presStyleLbl="parChTrans1D4" presStyleIdx="6" presStyleCnt="10"/>
      <dgm:spPr/>
    </dgm:pt>
    <dgm:pt modelId="{E461B810-F803-4447-BBF9-571CD61A8F2E}" type="pres">
      <dgm:prSet presAssocID="{34070A94-0CAF-4DBE-885B-DBF2E7B49862}" presName="Name30" presStyleCnt="0"/>
      <dgm:spPr/>
    </dgm:pt>
    <dgm:pt modelId="{519B5AF2-42CA-4E33-B756-E5B8E8954770}" type="pres">
      <dgm:prSet presAssocID="{34070A94-0CAF-4DBE-885B-DBF2E7B49862}" presName="level2Shape" presStyleLbl="node4" presStyleIdx="6" presStyleCnt="10" custScaleX="52889" custScaleY="52889" custLinFactY="-18694" custLinFactNeighborX="21718" custLinFactNeighborY="-100000"/>
      <dgm:spPr>
        <a:prstGeom prst="rect">
          <a:avLst/>
        </a:prstGeom>
      </dgm:spPr>
    </dgm:pt>
    <dgm:pt modelId="{E59D231E-4F2B-4B81-9A4B-C49FB073E37D}" type="pres">
      <dgm:prSet presAssocID="{34070A94-0CAF-4DBE-885B-DBF2E7B49862}" presName="hierChild3" presStyleCnt="0"/>
      <dgm:spPr/>
    </dgm:pt>
    <dgm:pt modelId="{9F9F5A6A-E9E2-4AE3-A5EC-F783012AEA8C}" type="pres">
      <dgm:prSet presAssocID="{AD273E0F-2953-4B50-AF38-E43882C074ED}" presName="Name25" presStyleLbl="parChTrans1D4" presStyleIdx="7" presStyleCnt="10"/>
      <dgm:spPr/>
    </dgm:pt>
    <dgm:pt modelId="{639E7D8F-A3C4-4C5B-B4D6-56BBA1AB8E25}" type="pres">
      <dgm:prSet presAssocID="{AD273E0F-2953-4B50-AF38-E43882C074ED}" presName="connTx" presStyleLbl="parChTrans1D4" presStyleIdx="7" presStyleCnt="10"/>
      <dgm:spPr/>
    </dgm:pt>
    <dgm:pt modelId="{113A3B3E-A098-4251-9FE4-EF0B47502CC5}" type="pres">
      <dgm:prSet presAssocID="{EF2C87F6-875F-41BB-94D8-93CDF630ED65}" presName="Name30" presStyleCnt="0"/>
      <dgm:spPr/>
    </dgm:pt>
    <dgm:pt modelId="{2F96196B-C0D1-4D25-9E5D-96DDC84CAFA8}" type="pres">
      <dgm:prSet presAssocID="{EF2C87F6-875F-41BB-94D8-93CDF630ED65}" presName="level2Shape" presStyleLbl="node4" presStyleIdx="7" presStyleCnt="10" custScaleX="34897" custScaleY="34897" custLinFactY="-11828" custLinFactNeighborX="23751" custLinFactNeighborY="-100000"/>
      <dgm:spPr>
        <a:prstGeom prst="rect">
          <a:avLst/>
        </a:prstGeom>
      </dgm:spPr>
    </dgm:pt>
    <dgm:pt modelId="{385FBB49-4687-41A0-B905-5168349201BE}" type="pres">
      <dgm:prSet presAssocID="{EF2C87F6-875F-41BB-94D8-93CDF630ED65}" presName="hierChild3" presStyleCnt="0"/>
      <dgm:spPr/>
    </dgm:pt>
    <dgm:pt modelId="{9D7DC22D-3A14-4DD4-93FF-A5421B50211A}" type="pres">
      <dgm:prSet presAssocID="{D50A506A-06B1-407B-A803-5584CFA71DEC}" presName="Name25" presStyleLbl="parChTrans1D4" presStyleIdx="8" presStyleCnt="10"/>
      <dgm:spPr/>
    </dgm:pt>
    <dgm:pt modelId="{522916AD-4C1B-4B12-AA5B-29FBCC5D221F}" type="pres">
      <dgm:prSet presAssocID="{D50A506A-06B1-407B-A803-5584CFA71DEC}" presName="connTx" presStyleLbl="parChTrans1D4" presStyleIdx="8" presStyleCnt="10"/>
      <dgm:spPr/>
    </dgm:pt>
    <dgm:pt modelId="{40D60FF2-F6FE-41C1-8099-E3A9ED8F47BC}" type="pres">
      <dgm:prSet presAssocID="{228D84B4-4053-45F2-A9B2-DE357FAEF709}" presName="Name30" presStyleCnt="0"/>
      <dgm:spPr/>
    </dgm:pt>
    <dgm:pt modelId="{75B7B67E-0B6B-498A-8414-4B737CF29FD5}" type="pres">
      <dgm:prSet presAssocID="{228D84B4-4053-45F2-A9B2-DE357FAEF709}" presName="level2Shape" presStyleLbl="node4" presStyleIdx="8" presStyleCnt="10" custScaleX="34897" custScaleY="34897" custLinFactY="-20214" custLinFactNeighborX="23751" custLinFactNeighborY="-100000"/>
      <dgm:spPr>
        <a:prstGeom prst="rect">
          <a:avLst/>
        </a:prstGeom>
      </dgm:spPr>
    </dgm:pt>
    <dgm:pt modelId="{1BB4C802-43C9-4894-AE10-CD1C6512AFE7}" type="pres">
      <dgm:prSet presAssocID="{228D84B4-4053-45F2-A9B2-DE357FAEF709}" presName="hierChild3" presStyleCnt="0"/>
      <dgm:spPr/>
    </dgm:pt>
    <dgm:pt modelId="{629AFD05-5DDF-4A3C-8854-CAF3E33BAF81}" type="pres">
      <dgm:prSet presAssocID="{18040EF7-F7CF-4940-83B2-89ED555A990A}" presName="Name25" presStyleLbl="parChTrans1D4" presStyleIdx="9" presStyleCnt="10"/>
      <dgm:spPr/>
    </dgm:pt>
    <dgm:pt modelId="{6E0A8408-85C9-4ECC-82AB-C049852A4E7F}" type="pres">
      <dgm:prSet presAssocID="{18040EF7-F7CF-4940-83B2-89ED555A990A}" presName="connTx" presStyleLbl="parChTrans1D4" presStyleIdx="9" presStyleCnt="10"/>
      <dgm:spPr/>
    </dgm:pt>
    <dgm:pt modelId="{F66426A4-6A7F-4E36-85A2-22AC0769088A}" type="pres">
      <dgm:prSet presAssocID="{2608E3C6-F785-46F3-921F-004034573370}" presName="Name30" presStyleCnt="0"/>
      <dgm:spPr/>
    </dgm:pt>
    <dgm:pt modelId="{884CED2B-209D-492A-AAAA-545C2572EFFA}" type="pres">
      <dgm:prSet presAssocID="{2608E3C6-F785-46F3-921F-004034573370}" presName="level2Shape" presStyleLbl="node4" presStyleIdx="9" presStyleCnt="10" custScaleX="34617" custScaleY="34897" custLinFactY="-28627" custLinFactNeighborX="25155" custLinFactNeighborY="-100000"/>
      <dgm:spPr>
        <a:prstGeom prst="rect">
          <a:avLst/>
        </a:prstGeom>
      </dgm:spPr>
    </dgm:pt>
    <dgm:pt modelId="{5580674D-B104-4633-ABC4-1868B570B84B}" type="pres">
      <dgm:prSet presAssocID="{2608E3C6-F785-46F3-921F-004034573370}" presName="hierChild3" presStyleCnt="0"/>
      <dgm:spPr/>
    </dgm:pt>
    <dgm:pt modelId="{58D940A0-FA90-45FB-AD9D-5AA4FFD122DF}" type="pres">
      <dgm:prSet presAssocID="{9EFAFD96-3601-4F17-BB82-DBBBA6C512D5}" presName="bgShapesFlow" presStyleCnt="0"/>
      <dgm:spPr/>
    </dgm:pt>
  </dgm:ptLst>
  <dgm:cxnLst>
    <dgm:cxn modelId="{A3B69F03-63B7-478C-9ADB-5CDF8F03818E}" type="presOf" srcId="{AD273E0F-2953-4B50-AF38-E43882C074ED}" destId="{9F9F5A6A-E9E2-4AE3-A5EC-F783012AEA8C}" srcOrd="0" destOrd="0" presId="urn:microsoft.com/office/officeart/2005/8/layout/hierarchy5"/>
    <dgm:cxn modelId="{3AA6830A-B1BF-4AC2-A35C-2A7E57C3D2EC}" type="presOf" srcId="{88D79531-D4CD-418F-88BE-7F9D48A621D1}" destId="{367BE9AA-2CF6-4F0C-AE0E-F4EFDAFB43FC}" srcOrd="0" destOrd="0" presId="urn:microsoft.com/office/officeart/2005/8/layout/hierarchy5"/>
    <dgm:cxn modelId="{5FE5BD0A-9840-45A2-B03C-52C9C05206EA}" type="presOf" srcId="{6FD54DCC-0420-4B69-949E-C600DAC3EA80}" destId="{51F2390E-D560-4BC7-A8C5-A19C9E7EB846}" srcOrd="0" destOrd="0" presId="urn:microsoft.com/office/officeart/2005/8/layout/hierarchy5"/>
    <dgm:cxn modelId="{90387A0C-34D1-4CD4-BF32-EDE5FAE7CE58}" type="presOf" srcId="{AD273E0F-2953-4B50-AF38-E43882C074ED}" destId="{639E7D8F-A3C4-4C5B-B4D6-56BBA1AB8E25}" srcOrd="1" destOrd="0" presId="urn:microsoft.com/office/officeart/2005/8/layout/hierarchy5"/>
    <dgm:cxn modelId="{2038FD14-89C9-432B-AC4C-343776803781}" srcId="{36515DAA-DE94-4D05-BF16-8D5E13CADE3A}" destId="{A869BA2A-4FD9-4115-BB3D-679F3292A535}" srcOrd="1" destOrd="0" parTransId="{6C2340FF-BEF0-482E-B344-EEA57E18914D}" sibTransId="{A313D522-AB1E-4057-8784-7F3C637F4860}"/>
    <dgm:cxn modelId="{D3225B18-4009-444C-BE94-B3603672345F}" type="presOf" srcId="{D6D663EA-8C9E-4A6C-8696-EA6202B67EB8}" destId="{747546DA-FFC0-4715-AEB6-12CB8AF471A0}" srcOrd="0" destOrd="0" presId="urn:microsoft.com/office/officeart/2005/8/layout/hierarchy5"/>
    <dgm:cxn modelId="{C0441D1B-0C38-418E-BF4C-71D43A543670}" srcId="{34070A94-0CAF-4DBE-885B-DBF2E7B49862}" destId="{228D84B4-4053-45F2-A9B2-DE357FAEF709}" srcOrd="1" destOrd="0" parTransId="{D50A506A-06B1-407B-A803-5584CFA71DEC}" sibTransId="{16EB0E77-F780-4795-A69F-BC63C69B4805}"/>
    <dgm:cxn modelId="{8DA1851D-58BE-4A17-899F-70F2E7900BD2}" type="presOf" srcId="{B511F1D1-4C2E-4902-8793-AED18BF4ED6A}" destId="{962E57B1-D60F-4101-8BFD-A3686A699C0E}"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B1902D2A-813F-432A-A0A1-350852CCE901}" type="presOf" srcId="{A6BF663B-A2E2-4FBF-A97F-B669D0F7C0F5}" destId="{8AF2752A-E73A-412C-A423-533CE7A93994}" srcOrd="0" destOrd="0" presId="urn:microsoft.com/office/officeart/2005/8/layout/hierarchy5"/>
    <dgm:cxn modelId="{6AD0832E-D0E5-4DFA-A2C1-539A1049A92A}" srcId="{6FD54DCC-0420-4B69-949E-C600DAC3EA80}" destId="{D6D663EA-8C9E-4A6C-8696-EA6202B67EB8}" srcOrd="0" destOrd="0" parTransId="{C618F4B1-D56C-40B0-A9BB-A1AC22AA90C0}" sibTransId="{350208D2-B2AB-46F5-A396-E4E2016A900E}"/>
    <dgm:cxn modelId="{3001A62F-AE3C-43A1-855E-E5DC44699742}" type="presOf" srcId="{6F5CF077-1342-46A1-93F1-68D7723F3F8C}" destId="{06E49FC0-7FD3-4528-A0AE-B4A0E8C1B39A}" srcOrd="0" destOrd="0" presId="urn:microsoft.com/office/officeart/2005/8/layout/hierarchy5"/>
    <dgm:cxn modelId="{2BA2F533-3F32-4872-94BF-D9A3802E48BB}" type="presOf" srcId="{8C9376EC-D37E-49E4-AD05-5293336FD39C}" destId="{5EAFDA73-0348-4642-8B05-75B8C2628803}" srcOrd="1" destOrd="0" presId="urn:microsoft.com/office/officeart/2005/8/layout/hierarchy5"/>
    <dgm:cxn modelId="{58858661-FD00-4483-BC93-960AF09DD91F}" type="presOf" srcId="{D50A506A-06B1-407B-A803-5584CFA71DEC}" destId="{522916AD-4C1B-4B12-AA5B-29FBCC5D221F}" srcOrd="1" destOrd="0" presId="urn:microsoft.com/office/officeart/2005/8/layout/hierarchy5"/>
    <dgm:cxn modelId="{A544A741-FF23-4D5A-8E85-21F96FF22996}" type="presOf" srcId="{B511F1D1-4C2E-4902-8793-AED18BF4ED6A}" destId="{DDFE3A62-3C96-4A0E-B7FF-009A4E2EE608}" srcOrd="1" destOrd="0" presId="urn:microsoft.com/office/officeart/2005/8/layout/hierarchy5"/>
    <dgm:cxn modelId="{F9061063-D4A8-4C05-B653-CCD1864B2EF0}" srcId="{36515DAA-DE94-4D05-BF16-8D5E13CADE3A}" destId="{05B90920-838C-4FA2-99CD-388B164927C5}" srcOrd="0" destOrd="0" parTransId="{8C9376EC-D37E-49E4-AD05-5293336FD39C}" sibTransId="{9FC92019-45F4-4443-AEC2-E7D4335CF7C4}"/>
    <dgm:cxn modelId="{49B17D65-6E5E-48F0-B40D-53AEA94A5346}" srcId="{D6D663EA-8C9E-4A6C-8696-EA6202B67EB8}" destId="{A42DED5E-3919-412A-8377-DE6122E1AD30}" srcOrd="0" destOrd="0" parTransId="{D05EA4EE-52C7-4A7F-9A69-CD36D787717D}" sibTransId="{4503E061-C76A-43D4-9951-E6976365CBEB}"/>
    <dgm:cxn modelId="{306B6166-B912-470B-9B38-2E98364CEC51}" type="presOf" srcId="{EF2C87F6-875F-41BB-94D8-93CDF630ED65}" destId="{2F96196B-C0D1-4D25-9E5D-96DDC84CAFA8}" srcOrd="0" destOrd="0" presId="urn:microsoft.com/office/officeart/2005/8/layout/hierarchy5"/>
    <dgm:cxn modelId="{A98A7049-326A-40DC-9A4D-0E909D44690D}" type="presOf" srcId="{58DA54E2-574A-44F7-BBC1-1D25C430A8F2}" destId="{2C698F4B-5887-4CCA-912D-3B28B47CB7B0}" srcOrd="0" destOrd="0" presId="urn:microsoft.com/office/officeart/2005/8/layout/hierarchy5"/>
    <dgm:cxn modelId="{61F79D6C-BAC0-484A-AE4B-052D8F96805E}" type="presOf" srcId="{6C2340FF-BEF0-482E-B344-EEA57E18914D}" destId="{0D867ED2-5D86-4099-9D96-3D8571BF87EE}" srcOrd="0" destOrd="0" presId="urn:microsoft.com/office/officeart/2005/8/layout/hierarchy5"/>
    <dgm:cxn modelId="{A52F1E4E-ED3F-4183-BFFB-B4997F3CF68C}" type="presOf" srcId="{D05EA4EE-52C7-4A7F-9A69-CD36D787717D}" destId="{A56C1E4A-D167-4453-9B2C-45A28DD835E6}" srcOrd="0" destOrd="0" presId="urn:microsoft.com/office/officeart/2005/8/layout/hierarchy5"/>
    <dgm:cxn modelId="{539AFE51-8836-4D21-9DB2-1C6C1EFC808F}" type="presOf" srcId="{A869BA2A-4FD9-4115-BB3D-679F3292A535}" destId="{FC83528F-9A9D-408F-AF06-4A77B56F8932}" srcOrd="0" destOrd="0" presId="urn:microsoft.com/office/officeart/2005/8/layout/hierarchy5"/>
    <dgm:cxn modelId="{81250152-8F7B-4BA7-84DE-1770530F5B00}" type="presOf" srcId="{6C2340FF-BEF0-482E-B344-EEA57E18914D}" destId="{7749DCED-21D8-4AD9-B7A7-52598BECC61F}" srcOrd="1" destOrd="0" presId="urn:microsoft.com/office/officeart/2005/8/layout/hierarchy5"/>
    <dgm:cxn modelId="{AB701279-3FC4-4D52-B249-AB10F232D521}" type="presOf" srcId="{58DA54E2-574A-44F7-BBC1-1D25C430A8F2}" destId="{4936BA90-01E2-47F1-AEE7-7A192F67FD56}" srcOrd="1" destOrd="0" presId="urn:microsoft.com/office/officeart/2005/8/layout/hierarchy5"/>
    <dgm:cxn modelId="{524DC559-63D4-4643-AA00-0EBEA50FA872}" type="presOf" srcId="{05B90920-838C-4FA2-99CD-388B164927C5}" destId="{E6CF6C59-7E8F-41C9-BE32-9D7A504B96B5}" srcOrd="0" destOrd="0" presId="urn:microsoft.com/office/officeart/2005/8/layout/hierarchy5"/>
    <dgm:cxn modelId="{2F583B5A-C344-4E31-991D-843E434F56E3}" type="presOf" srcId="{C618F4B1-D56C-40B0-A9BB-A1AC22AA90C0}" destId="{1B612B24-4F60-410A-9445-96A3F4AF9729}" srcOrd="1" destOrd="0" presId="urn:microsoft.com/office/officeart/2005/8/layout/hierarchy5"/>
    <dgm:cxn modelId="{9E065D5A-6976-4C80-9DB4-A3C92748C2C1}" type="presOf" srcId="{2608E3C6-F785-46F3-921F-004034573370}" destId="{884CED2B-209D-492A-AAAA-545C2572EFFA}" srcOrd="0" destOrd="0" presId="urn:microsoft.com/office/officeart/2005/8/layout/hierarchy5"/>
    <dgm:cxn modelId="{1E1E528D-5F15-44D0-8C9A-9255837099B6}" type="presOf" srcId="{8C9376EC-D37E-49E4-AD05-5293336FD39C}" destId="{21C1A6FD-5CDC-4D38-A804-3883CE43D391}" srcOrd="0" destOrd="0" presId="urn:microsoft.com/office/officeart/2005/8/layout/hierarchy5"/>
    <dgm:cxn modelId="{2EB9558F-356B-4746-B876-E8FDD1C0E9F7}" type="presOf" srcId="{36515DAA-DE94-4D05-BF16-8D5E13CADE3A}" destId="{A6E87235-8C6D-4690-8C03-B2D240DE3936}" srcOrd="0" destOrd="0" presId="urn:microsoft.com/office/officeart/2005/8/layout/hierarchy5"/>
    <dgm:cxn modelId="{7F257A94-69F5-45BE-81B8-319573ADF289}" srcId="{D6D663EA-8C9E-4A6C-8696-EA6202B67EB8}" destId="{34070A94-0CAF-4DBE-885B-DBF2E7B49862}" srcOrd="2" destOrd="0" parTransId="{58DA54E2-574A-44F7-BBC1-1D25C430A8F2}" sibTransId="{5E7864E6-AE3A-4CDF-A25D-E64AA844D72B}"/>
    <dgm:cxn modelId="{30D6DA9A-7F92-4138-971E-D64BF38275E4}" type="presOf" srcId="{D05EA4EE-52C7-4A7F-9A69-CD36D787717D}" destId="{29851589-59C8-4B77-BF21-C0B3C6271F39}" srcOrd="1"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0E610BA0-E36A-45FD-B607-D28475C64C07}" type="presOf" srcId="{1383179F-C852-40CD-B48E-34470CBD63CC}" destId="{2B3EA4C4-DB7C-4282-B0D3-58F249C97A38}" srcOrd="0" destOrd="0" presId="urn:microsoft.com/office/officeart/2005/8/layout/hierarchy5"/>
    <dgm:cxn modelId="{711FD1A3-EB5C-41A7-A70C-09ED4BF03C29}" type="presOf" srcId="{A42DED5E-3919-412A-8377-DE6122E1AD30}" destId="{4AAA8B17-010F-40A4-8EFD-A09D5EA267C1}" srcOrd="0" destOrd="0" presId="urn:microsoft.com/office/officeart/2005/8/layout/hierarchy5"/>
    <dgm:cxn modelId="{3DAC84A8-48CA-4C5E-A58A-7E5C37E53255}" srcId="{34070A94-0CAF-4DBE-885B-DBF2E7B49862}" destId="{2608E3C6-F785-46F3-921F-004034573370}" srcOrd="2" destOrd="0" parTransId="{18040EF7-F7CF-4940-83B2-89ED555A990A}" sibTransId="{1D87F330-706A-481A-B164-70DE4D6ECBF2}"/>
    <dgm:cxn modelId="{EA01EEA9-22C2-44F2-BEBB-97A4ABA3E4DF}" type="presOf" srcId="{15779972-6EB7-4A17-A8F4-C736B5F0CED0}" destId="{BD019035-A9B8-497F-AA8A-CD53F702B210}" srcOrd="0" destOrd="0" presId="urn:microsoft.com/office/officeart/2005/8/layout/hierarchy5"/>
    <dgm:cxn modelId="{AD2C65AE-8184-471B-9FD5-D1B92335C1D7}" type="presOf" srcId="{18040EF7-F7CF-4940-83B2-89ED555A990A}" destId="{629AFD05-5DDF-4A3C-8854-CAF3E33BAF81}"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D4A61DB2-EBFB-4065-B431-FDAA308CA5CC}" type="presOf" srcId="{D50A506A-06B1-407B-A803-5584CFA71DEC}" destId="{9D7DC22D-3A14-4DD4-93FF-A5421B50211A}" srcOrd="0" destOrd="0" presId="urn:microsoft.com/office/officeart/2005/8/layout/hierarchy5"/>
    <dgm:cxn modelId="{A8EFF3B7-935A-4F50-A258-C98F7581FB81}" srcId="{34070A94-0CAF-4DBE-885B-DBF2E7B49862}" destId="{EF2C87F6-875F-41BB-94D8-93CDF630ED65}" srcOrd="0" destOrd="0" parTransId="{AD273E0F-2953-4B50-AF38-E43882C074ED}" sibTransId="{8388FC05-135C-458B-B0DF-76685ADD3ED5}"/>
    <dgm:cxn modelId="{CF76DBBB-74B5-4457-9B6D-64E998F75523}" type="presOf" srcId="{15779972-6EB7-4A17-A8F4-C736B5F0CED0}" destId="{22D949A9-0AEF-480A-9D53-1F3F905B5246}" srcOrd="1" destOrd="0" presId="urn:microsoft.com/office/officeart/2005/8/layout/hierarchy5"/>
    <dgm:cxn modelId="{2F6890C1-83D2-460B-9C9B-D76399944A8B}" type="presOf" srcId="{C618F4B1-D56C-40B0-A9BB-A1AC22AA90C0}" destId="{B6A92E7D-F5CC-4776-A13C-47196CFB810C}" srcOrd="0" destOrd="0" presId="urn:microsoft.com/office/officeart/2005/8/layout/hierarchy5"/>
    <dgm:cxn modelId="{8B9F65C2-6EC7-4209-BE8E-2FC988B64560}" srcId="{A42DED5E-3919-412A-8377-DE6122E1AD30}" destId="{1383179F-C852-40CD-B48E-34470CBD63CC}" srcOrd="1" destOrd="0" parTransId="{A6BF663B-A2E2-4FBF-A97F-B669D0F7C0F5}" sibTransId="{77A04079-0409-41BF-8A86-C970C7F64462}"/>
    <dgm:cxn modelId="{5DBECFC8-B700-4BA7-B43E-16225FFEDD81}" srcId="{A42DED5E-3919-412A-8377-DE6122E1AD30}" destId="{88D79531-D4CD-418F-88BE-7F9D48A621D1}" srcOrd="0" destOrd="0" parTransId="{B511F1D1-4C2E-4902-8793-AED18BF4ED6A}" sibTransId="{34416D66-FAAE-4A08-B6D7-8770CB367CC8}"/>
    <dgm:cxn modelId="{2BBFE0CB-7EA9-4048-B997-094B4E858D3D}" srcId="{D6D663EA-8C9E-4A6C-8696-EA6202B67EB8}" destId="{36515DAA-DE94-4D05-BF16-8D5E13CADE3A}" srcOrd="1" destOrd="0" parTransId="{15779972-6EB7-4A17-A8F4-C736B5F0CED0}" sibTransId="{D6A2C69D-961B-4FA1-8F05-385D9A2E46C1}"/>
    <dgm:cxn modelId="{B1FD38D6-F794-473F-913C-91E7650BB2F2}" type="presOf" srcId="{19599602-9E94-449B-AE02-46C30491E28C}" destId="{EAA749F2-9FFB-4980-B839-70AF7367123B}" srcOrd="0" destOrd="0" presId="urn:microsoft.com/office/officeart/2005/8/layout/hierarchy5"/>
    <dgm:cxn modelId="{8AF8F9DB-B8BD-4770-9B89-D4E58803FA14}" type="presOf" srcId="{228D84B4-4053-45F2-A9B2-DE357FAEF709}" destId="{75B7B67E-0B6B-498A-8414-4B737CF29FD5}" srcOrd="0" destOrd="0" presId="urn:microsoft.com/office/officeart/2005/8/layout/hierarchy5"/>
    <dgm:cxn modelId="{C67C69DF-89F9-4DDD-8236-D15566923643}" type="presOf" srcId="{34070A94-0CAF-4DBE-885B-DBF2E7B49862}" destId="{519B5AF2-42CA-4E33-B756-E5B8E8954770}" srcOrd="0" destOrd="0" presId="urn:microsoft.com/office/officeart/2005/8/layout/hierarchy5"/>
    <dgm:cxn modelId="{2ACCEEE5-A245-48BB-B8A6-E95BE04B9AE7}" type="presOf" srcId="{18040EF7-F7CF-4940-83B2-89ED555A990A}" destId="{6E0A8408-85C9-4ECC-82AB-C049852A4E7F}" srcOrd="1" destOrd="0" presId="urn:microsoft.com/office/officeart/2005/8/layout/hierarchy5"/>
    <dgm:cxn modelId="{A9A39EE7-F441-4563-AFFD-666EC4C4FD54}" srcId="{19599602-9E94-449B-AE02-46C30491E28C}" destId="{6FD54DCC-0420-4B69-949E-C600DAC3EA80}" srcOrd="0" destOrd="0" parTransId="{6F5CF077-1342-46A1-93F1-68D7723F3F8C}" sibTransId="{CE57F18C-7754-4245-BB8D-0DDD9139AB8E}"/>
    <dgm:cxn modelId="{57F141E9-F811-495B-A34B-97F1F75EA3B7}" type="presOf" srcId="{A6BF663B-A2E2-4FBF-A97F-B669D0F7C0F5}" destId="{89F6D775-AD61-4C33-9E8A-9C02FAC4C9AD}" srcOrd="1"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469C88C2-32A6-476F-B42B-47126BD54DBD}" type="presParOf" srcId="{ADA2F112-A95C-4740-8BEB-FD49DA401A11}" destId="{B6A92E7D-F5CC-4776-A13C-47196CFB810C}" srcOrd="0" destOrd="0" presId="urn:microsoft.com/office/officeart/2005/8/layout/hierarchy5"/>
    <dgm:cxn modelId="{4CD8D35A-0C33-4399-9E2C-1B58188A2541}" type="presParOf" srcId="{B6A92E7D-F5CC-4776-A13C-47196CFB810C}" destId="{1B612B24-4F60-410A-9445-96A3F4AF9729}" srcOrd="0" destOrd="0" presId="urn:microsoft.com/office/officeart/2005/8/layout/hierarchy5"/>
    <dgm:cxn modelId="{A32BA628-8886-44E7-B7A2-2D47E063868A}" type="presParOf" srcId="{ADA2F112-A95C-4740-8BEB-FD49DA401A11}" destId="{B5A7924E-8057-4152-9DF9-2EC347C20D68}" srcOrd="1" destOrd="0" presId="urn:microsoft.com/office/officeart/2005/8/layout/hierarchy5"/>
    <dgm:cxn modelId="{46E60BDD-6948-470F-A23A-309E892DE096}" type="presParOf" srcId="{B5A7924E-8057-4152-9DF9-2EC347C20D68}" destId="{747546DA-FFC0-4715-AEB6-12CB8AF471A0}" srcOrd="0" destOrd="0" presId="urn:microsoft.com/office/officeart/2005/8/layout/hierarchy5"/>
    <dgm:cxn modelId="{6BB6B7B1-7F44-47C7-AD24-7B8DAD3E68E9}" type="presParOf" srcId="{B5A7924E-8057-4152-9DF9-2EC347C20D68}" destId="{60812EEC-BF73-41DA-8EA5-5C31DA835A4E}" srcOrd="1" destOrd="0" presId="urn:microsoft.com/office/officeart/2005/8/layout/hierarchy5"/>
    <dgm:cxn modelId="{61C33C09-F611-4317-9714-E7E3F39A59AB}" type="presParOf" srcId="{60812EEC-BF73-41DA-8EA5-5C31DA835A4E}" destId="{A56C1E4A-D167-4453-9B2C-45A28DD835E6}" srcOrd="0" destOrd="0" presId="urn:microsoft.com/office/officeart/2005/8/layout/hierarchy5"/>
    <dgm:cxn modelId="{A2F9B394-7386-45C0-8065-AA548C843A62}" type="presParOf" srcId="{A56C1E4A-D167-4453-9B2C-45A28DD835E6}" destId="{29851589-59C8-4B77-BF21-C0B3C6271F39}" srcOrd="0" destOrd="0" presId="urn:microsoft.com/office/officeart/2005/8/layout/hierarchy5"/>
    <dgm:cxn modelId="{9A8D5286-27D0-43F3-8A25-578503353D46}" type="presParOf" srcId="{60812EEC-BF73-41DA-8EA5-5C31DA835A4E}" destId="{F7F2CC9E-9C98-460A-85B2-6A760D962FD4}" srcOrd="1" destOrd="0" presId="urn:microsoft.com/office/officeart/2005/8/layout/hierarchy5"/>
    <dgm:cxn modelId="{EA793574-B4B3-4370-B36C-FDF0AA123ED8}" type="presParOf" srcId="{F7F2CC9E-9C98-460A-85B2-6A760D962FD4}" destId="{4AAA8B17-010F-40A4-8EFD-A09D5EA267C1}" srcOrd="0" destOrd="0" presId="urn:microsoft.com/office/officeart/2005/8/layout/hierarchy5"/>
    <dgm:cxn modelId="{51A41AE4-1D0F-4F61-A49F-D925E86CE5AC}" type="presParOf" srcId="{F7F2CC9E-9C98-460A-85B2-6A760D962FD4}" destId="{F66A5E64-14D1-4AE2-B384-119C21C57B8F}" srcOrd="1" destOrd="0" presId="urn:microsoft.com/office/officeart/2005/8/layout/hierarchy5"/>
    <dgm:cxn modelId="{83547355-154C-4457-A3B4-F65BBF22BCCD}" type="presParOf" srcId="{F66A5E64-14D1-4AE2-B384-119C21C57B8F}" destId="{962E57B1-D60F-4101-8BFD-A3686A699C0E}" srcOrd="0" destOrd="0" presId="urn:microsoft.com/office/officeart/2005/8/layout/hierarchy5"/>
    <dgm:cxn modelId="{F123DBF9-0EB1-4A90-AC12-FBC3BACF9182}" type="presParOf" srcId="{962E57B1-D60F-4101-8BFD-A3686A699C0E}" destId="{DDFE3A62-3C96-4A0E-B7FF-009A4E2EE608}" srcOrd="0" destOrd="0" presId="urn:microsoft.com/office/officeart/2005/8/layout/hierarchy5"/>
    <dgm:cxn modelId="{79697194-9545-4211-8F47-209BBEB10823}" type="presParOf" srcId="{F66A5E64-14D1-4AE2-B384-119C21C57B8F}" destId="{5F9C0B7E-BDA0-4AC1-B6EE-007561C52AD3}" srcOrd="1" destOrd="0" presId="urn:microsoft.com/office/officeart/2005/8/layout/hierarchy5"/>
    <dgm:cxn modelId="{E464E6A5-68D9-4353-80A9-3239E9E139A8}" type="presParOf" srcId="{5F9C0B7E-BDA0-4AC1-B6EE-007561C52AD3}" destId="{367BE9AA-2CF6-4F0C-AE0E-F4EFDAFB43FC}" srcOrd="0" destOrd="0" presId="urn:microsoft.com/office/officeart/2005/8/layout/hierarchy5"/>
    <dgm:cxn modelId="{D83FF034-ACE3-486A-A93F-0A19D8CB072C}" type="presParOf" srcId="{5F9C0B7E-BDA0-4AC1-B6EE-007561C52AD3}" destId="{CB9035AD-9180-4E1F-A133-BA6E81B67BD0}" srcOrd="1" destOrd="0" presId="urn:microsoft.com/office/officeart/2005/8/layout/hierarchy5"/>
    <dgm:cxn modelId="{1205FE8D-F539-4CEC-B988-0B90E1F2C69D}" type="presParOf" srcId="{F66A5E64-14D1-4AE2-B384-119C21C57B8F}" destId="{8AF2752A-E73A-412C-A423-533CE7A93994}" srcOrd="2" destOrd="0" presId="urn:microsoft.com/office/officeart/2005/8/layout/hierarchy5"/>
    <dgm:cxn modelId="{F4493A2E-492E-47A3-913D-A046DC429CA1}" type="presParOf" srcId="{8AF2752A-E73A-412C-A423-533CE7A93994}" destId="{89F6D775-AD61-4C33-9E8A-9C02FAC4C9AD}" srcOrd="0" destOrd="0" presId="urn:microsoft.com/office/officeart/2005/8/layout/hierarchy5"/>
    <dgm:cxn modelId="{14701167-1013-4543-A944-5291AD9BBB1A}" type="presParOf" srcId="{F66A5E64-14D1-4AE2-B384-119C21C57B8F}" destId="{33F6B834-F5A2-4CB2-87C9-4D40DE3A963F}" srcOrd="3" destOrd="0" presId="urn:microsoft.com/office/officeart/2005/8/layout/hierarchy5"/>
    <dgm:cxn modelId="{2C74173B-289B-4727-B1BD-182464E64214}" type="presParOf" srcId="{33F6B834-F5A2-4CB2-87C9-4D40DE3A963F}" destId="{2B3EA4C4-DB7C-4282-B0D3-58F249C97A38}" srcOrd="0" destOrd="0" presId="urn:microsoft.com/office/officeart/2005/8/layout/hierarchy5"/>
    <dgm:cxn modelId="{70332948-71BA-454E-8831-FD561E36A767}" type="presParOf" srcId="{33F6B834-F5A2-4CB2-87C9-4D40DE3A963F}" destId="{DB3867FC-3EBC-4A78-93ED-0FDB4AB535FB}" srcOrd="1" destOrd="0" presId="urn:microsoft.com/office/officeart/2005/8/layout/hierarchy5"/>
    <dgm:cxn modelId="{15E06B30-4905-4632-BCF7-83CB3EE79DEB}" type="presParOf" srcId="{60812EEC-BF73-41DA-8EA5-5C31DA835A4E}" destId="{BD019035-A9B8-497F-AA8A-CD53F702B210}" srcOrd="2" destOrd="0" presId="urn:microsoft.com/office/officeart/2005/8/layout/hierarchy5"/>
    <dgm:cxn modelId="{5B6E7F36-4383-4B6C-9E95-67158C13F330}" type="presParOf" srcId="{BD019035-A9B8-497F-AA8A-CD53F702B210}" destId="{22D949A9-0AEF-480A-9D53-1F3F905B5246}" srcOrd="0" destOrd="0" presId="urn:microsoft.com/office/officeart/2005/8/layout/hierarchy5"/>
    <dgm:cxn modelId="{83B975F0-F811-41AC-90F9-48ADB63951AE}" type="presParOf" srcId="{60812EEC-BF73-41DA-8EA5-5C31DA835A4E}" destId="{C9444171-CEAE-408C-AA28-9C3CA8EFC47D}" srcOrd="3" destOrd="0" presId="urn:microsoft.com/office/officeart/2005/8/layout/hierarchy5"/>
    <dgm:cxn modelId="{2A5C64A5-B57F-40C0-B2A5-4CE421886D12}" type="presParOf" srcId="{C9444171-CEAE-408C-AA28-9C3CA8EFC47D}" destId="{A6E87235-8C6D-4690-8C03-B2D240DE3936}" srcOrd="0" destOrd="0" presId="urn:microsoft.com/office/officeart/2005/8/layout/hierarchy5"/>
    <dgm:cxn modelId="{DA659BAA-EB75-4FBD-83A0-2032662D75F2}" type="presParOf" srcId="{C9444171-CEAE-408C-AA28-9C3CA8EFC47D}" destId="{FB9DC927-4FE6-4C1E-BF3F-C4896818FFD1}" srcOrd="1" destOrd="0" presId="urn:microsoft.com/office/officeart/2005/8/layout/hierarchy5"/>
    <dgm:cxn modelId="{BAD45524-6BDF-459E-976E-8E77BDACADE6}" type="presParOf" srcId="{FB9DC927-4FE6-4C1E-BF3F-C4896818FFD1}" destId="{21C1A6FD-5CDC-4D38-A804-3883CE43D391}" srcOrd="0" destOrd="0" presId="urn:microsoft.com/office/officeart/2005/8/layout/hierarchy5"/>
    <dgm:cxn modelId="{71B8D1B1-2F2E-40D0-9731-DFE68A4E454F}" type="presParOf" srcId="{21C1A6FD-5CDC-4D38-A804-3883CE43D391}" destId="{5EAFDA73-0348-4642-8B05-75B8C2628803}" srcOrd="0" destOrd="0" presId="urn:microsoft.com/office/officeart/2005/8/layout/hierarchy5"/>
    <dgm:cxn modelId="{D53B317B-D0CE-4D94-A8EA-ED4C5192703F}" type="presParOf" srcId="{FB9DC927-4FE6-4C1E-BF3F-C4896818FFD1}" destId="{18949D94-D84C-4DD3-A24E-7CA9E8ACAFCC}" srcOrd="1" destOrd="0" presId="urn:microsoft.com/office/officeart/2005/8/layout/hierarchy5"/>
    <dgm:cxn modelId="{7B52D9A7-18EB-408B-A1EC-83331E180CF7}" type="presParOf" srcId="{18949D94-D84C-4DD3-A24E-7CA9E8ACAFCC}" destId="{E6CF6C59-7E8F-41C9-BE32-9D7A504B96B5}" srcOrd="0" destOrd="0" presId="urn:microsoft.com/office/officeart/2005/8/layout/hierarchy5"/>
    <dgm:cxn modelId="{C58CE8BB-FBDB-46EE-80A7-353DEEA6211A}" type="presParOf" srcId="{18949D94-D84C-4DD3-A24E-7CA9E8ACAFCC}" destId="{14B1A8F2-349A-46DD-8F83-80679EAA3E90}" srcOrd="1" destOrd="0" presId="urn:microsoft.com/office/officeart/2005/8/layout/hierarchy5"/>
    <dgm:cxn modelId="{F47CF24B-0850-4900-A68C-AA8BF440D9CC}" type="presParOf" srcId="{FB9DC927-4FE6-4C1E-BF3F-C4896818FFD1}" destId="{0D867ED2-5D86-4099-9D96-3D8571BF87EE}" srcOrd="2" destOrd="0" presId="urn:microsoft.com/office/officeart/2005/8/layout/hierarchy5"/>
    <dgm:cxn modelId="{5EC038AD-3129-4AD4-BF02-40F743EA6578}" type="presParOf" srcId="{0D867ED2-5D86-4099-9D96-3D8571BF87EE}" destId="{7749DCED-21D8-4AD9-B7A7-52598BECC61F}" srcOrd="0" destOrd="0" presId="urn:microsoft.com/office/officeart/2005/8/layout/hierarchy5"/>
    <dgm:cxn modelId="{F0457DE4-3E29-4F0F-9D3F-D417D608392E}" type="presParOf" srcId="{FB9DC927-4FE6-4C1E-BF3F-C4896818FFD1}" destId="{1FC513F5-B038-4714-B6B9-5787F1D359ED}" srcOrd="3" destOrd="0" presId="urn:microsoft.com/office/officeart/2005/8/layout/hierarchy5"/>
    <dgm:cxn modelId="{87278AB5-3184-46E4-BDCB-47ACA5BFCCDC}" type="presParOf" srcId="{1FC513F5-B038-4714-B6B9-5787F1D359ED}" destId="{FC83528F-9A9D-408F-AF06-4A77B56F8932}" srcOrd="0" destOrd="0" presId="urn:microsoft.com/office/officeart/2005/8/layout/hierarchy5"/>
    <dgm:cxn modelId="{663BA5FF-B4F2-4699-8820-F1D39602D9E2}" type="presParOf" srcId="{1FC513F5-B038-4714-B6B9-5787F1D359ED}" destId="{2621CAA3-A46D-4B54-ACEB-A352C28C99C0}" srcOrd="1" destOrd="0" presId="urn:microsoft.com/office/officeart/2005/8/layout/hierarchy5"/>
    <dgm:cxn modelId="{DB47315B-9683-4E07-9A7C-41AEDA80EB21}" type="presParOf" srcId="{60812EEC-BF73-41DA-8EA5-5C31DA835A4E}" destId="{2C698F4B-5887-4CCA-912D-3B28B47CB7B0}" srcOrd="4" destOrd="0" presId="urn:microsoft.com/office/officeart/2005/8/layout/hierarchy5"/>
    <dgm:cxn modelId="{A387D587-2C67-4B84-B305-34D1F6A1A7DA}" type="presParOf" srcId="{2C698F4B-5887-4CCA-912D-3B28B47CB7B0}" destId="{4936BA90-01E2-47F1-AEE7-7A192F67FD56}" srcOrd="0" destOrd="0" presId="urn:microsoft.com/office/officeart/2005/8/layout/hierarchy5"/>
    <dgm:cxn modelId="{2F1D6547-A478-49C2-B332-6E43FF3299F6}" type="presParOf" srcId="{60812EEC-BF73-41DA-8EA5-5C31DA835A4E}" destId="{E461B810-F803-4447-BBF9-571CD61A8F2E}" srcOrd="5" destOrd="0" presId="urn:microsoft.com/office/officeart/2005/8/layout/hierarchy5"/>
    <dgm:cxn modelId="{38B165B0-C80D-416A-A62D-67C75BD0D6E2}" type="presParOf" srcId="{E461B810-F803-4447-BBF9-571CD61A8F2E}" destId="{519B5AF2-42CA-4E33-B756-E5B8E8954770}" srcOrd="0" destOrd="0" presId="urn:microsoft.com/office/officeart/2005/8/layout/hierarchy5"/>
    <dgm:cxn modelId="{E7FDDB2D-ABDD-495D-8262-E2C7DC25EF29}" type="presParOf" srcId="{E461B810-F803-4447-BBF9-571CD61A8F2E}" destId="{E59D231E-4F2B-4B81-9A4B-C49FB073E37D}" srcOrd="1" destOrd="0" presId="urn:microsoft.com/office/officeart/2005/8/layout/hierarchy5"/>
    <dgm:cxn modelId="{17698AD1-F2C3-4935-B5E4-67A925AC2E9E}" type="presParOf" srcId="{E59D231E-4F2B-4B81-9A4B-C49FB073E37D}" destId="{9F9F5A6A-E9E2-4AE3-A5EC-F783012AEA8C}" srcOrd="0" destOrd="0" presId="urn:microsoft.com/office/officeart/2005/8/layout/hierarchy5"/>
    <dgm:cxn modelId="{4283F824-2535-46CF-A001-F5312DD2CF8E}" type="presParOf" srcId="{9F9F5A6A-E9E2-4AE3-A5EC-F783012AEA8C}" destId="{639E7D8F-A3C4-4C5B-B4D6-56BBA1AB8E25}" srcOrd="0" destOrd="0" presId="urn:microsoft.com/office/officeart/2005/8/layout/hierarchy5"/>
    <dgm:cxn modelId="{ED3108D9-E658-4096-B812-9F063F228F71}" type="presParOf" srcId="{E59D231E-4F2B-4B81-9A4B-C49FB073E37D}" destId="{113A3B3E-A098-4251-9FE4-EF0B47502CC5}" srcOrd="1" destOrd="0" presId="urn:microsoft.com/office/officeart/2005/8/layout/hierarchy5"/>
    <dgm:cxn modelId="{3142E9F4-2E37-4A22-8CD8-E4EB0F85BBD2}" type="presParOf" srcId="{113A3B3E-A098-4251-9FE4-EF0B47502CC5}" destId="{2F96196B-C0D1-4D25-9E5D-96DDC84CAFA8}" srcOrd="0" destOrd="0" presId="urn:microsoft.com/office/officeart/2005/8/layout/hierarchy5"/>
    <dgm:cxn modelId="{59A021DC-EE0F-4E1E-800D-4B9C9E8B6172}" type="presParOf" srcId="{113A3B3E-A098-4251-9FE4-EF0B47502CC5}" destId="{385FBB49-4687-41A0-B905-5168349201BE}" srcOrd="1" destOrd="0" presId="urn:microsoft.com/office/officeart/2005/8/layout/hierarchy5"/>
    <dgm:cxn modelId="{0E381484-151B-4071-A463-E1C1CAA261D1}" type="presParOf" srcId="{E59D231E-4F2B-4B81-9A4B-C49FB073E37D}" destId="{9D7DC22D-3A14-4DD4-93FF-A5421B50211A}" srcOrd="2" destOrd="0" presId="urn:microsoft.com/office/officeart/2005/8/layout/hierarchy5"/>
    <dgm:cxn modelId="{4719709C-9A63-45D8-8248-F24A53CEC809}" type="presParOf" srcId="{9D7DC22D-3A14-4DD4-93FF-A5421B50211A}" destId="{522916AD-4C1B-4B12-AA5B-29FBCC5D221F}" srcOrd="0" destOrd="0" presId="urn:microsoft.com/office/officeart/2005/8/layout/hierarchy5"/>
    <dgm:cxn modelId="{8FF87106-1DF1-435C-8B15-CCD94F524A55}" type="presParOf" srcId="{E59D231E-4F2B-4B81-9A4B-C49FB073E37D}" destId="{40D60FF2-F6FE-41C1-8099-E3A9ED8F47BC}" srcOrd="3" destOrd="0" presId="urn:microsoft.com/office/officeart/2005/8/layout/hierarchy5"/>
    <dgm:cxn modelId="{1BB54EAD-1EBA-428A-98DA-926560F17F27}" type="presParOf" srcId="{40D60FF2-F6FE-41C1-8099-E3A9ED8F47BC}" destId="{75B7B67E-0B6B-498A-8414-4B737CF29FD5}" srcOrd="0" destOrd="0" presId="urn:microsoft.com/office/officeart/2005/8/layout/hierarchy5"/>
    <dgm:cxn modelId="{2795E644-A809-410D-A92B-8A932BFAF5FC}" type="presParOf" srcId="{40D60FF2-F6FE-41C1-8099-E3A9ED8F47BC}" destId="{1BB4C802-43C9-4894-AE10-CD1C6512AFE7}" srcOrd="1" destOrd="0" presId="urn:microsoft.com/office/officeart/2005/8/layout/hierarchy5"/>
    <dgm:cxn modelId="{562B02FD-FCDA-4114-86BA-0E611CF413AA}" type="presParOf" srcId="{E59D231E-4F2B-4B81-9A4B-C49FB073E37D}" destId="{629AFD05-5DDF-4A3C-8854-CAF3E33BAF81}" srcOrd="4" destOrd="0" presId="urn:microsoft.com/office/officeart/2005/8/layout/hierarchy5"/>
    <dgm:cxn modelId="{E006E1FD-0B58-4257-967C-8F98928DC141}" type="presParOf" srcId="{629AFD05-5DDF-4A3C-8854-CAF3E33BAF81}" destId="{6E0A8408-85C9-4ECC-82AB-C049852A4E7F}" srcOrd="0" destOrd="0" presId="urn:microsoft.com/office/officeart/2005/8/layout/hierarchy5"/>
    <dgm:cxn modelId="{622A1BFD-17E2-48CB-9742-0471E6958063}" type="presParOf" srcId="{E59D231E-4F2B-4B81-9A4B-C49FB073E37D}" destId="{F66426A4-6A7F-4E36-85A2-22AC0769088A}" srcOrd="5" destOrd="0" presId="urn:microsoft.com/office/officeart/2005/8/layout/hierarchy5"/>
    <dgm:cxn modelId="{396DD7DF-A9C0-43A8-8944-6C22FDDA8EEC}" type="presParOf" srcId="{F66426A4-6A7F-4E36-85A2-22AC0769088A}" destId="{884CED2B-209D-492A-AAAA-545C2572EFFA}" srcOrd="0" destOrd="0" presId="urn:microsoft.com/office/officeart/2005/8/layout/hierarchy5"/>
    <dgm:cxn modelId="{9563849E-03E8-4D14-A5CA-66604AC71739}" type="presParOf" srcId="{F66426A4-6A7F-4E36-85A2-22AC0769088A}" destId="{5580674D-B104-4633-ABC4-1868B570B84B}"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5" qsCatId="simple" csTypeId="urn:microsoft.com/office/officeart/2005/8/colors/colorful1" csCatId="colorful" phldr="1"/>
      <dgm:spPr/>
      <dgm:t>
        <a:bodyPr/>
        <a:lstStyle/>
        <a:p>
          <a:endParaRPr lang="en-US"/>
        </a:p>
      </dgm:t>
    </dgm:pt>
    <dgm:pt modelId="{19599602-9E94-449B-AE02-46C30491E28C}">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Personal Finance/Bootstrapping</a:t>
          </a:r>
        </a:p>
      </dgm:t>
    </dgm:pt>
    <dgm:pt modelId="{6F5CF077-1342-46A1-93F1-68D7723F3F8C}" type="parTrans" cxnId="{A9A39EE7-F441-4563-AFFD-666EC4C4FD54}">
      <dgm:prSet/>
      <dgm:spPr>
        <a:ln>
          <a:solidFill>
            <a:schemeClr val="tx2"/>
          </a:solidFill>
        </a:ln>
      </dgm:spPr>
      <dgm:t>
        <a:bodyPr/>
        <a:lstStyle/>
        <a:p>
          <a:endParaRPr lang="en-US" dirty="0"/>
        </a:p>
      </dgm:t>
    </dgm:pt>
    <dgm:pt modelId="{CE57F18C-7754-4245-BB8D-0DDD9139AB8E}" type="sibTrans" cxnId="{A9A39EE7-F441-4563-AFFD-666EC4C4FD54}">
      <dgm:prSet/>
      <dgm:spPr/>
      <dgm:t>
        <a:bodyPr/>
        <a:lstStyle/>
        <a:p>
          <a:endParaRPr lang="en-US"/>
        </a:p>
      </dgm:t>
    </dgm:pt>
    <dgm:pt modelId="{63027F22-5D68-4DD2-9F9D-0D2E44D3FA34}">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a:t>
          </a:r>
        </a:p>
      </dgm:t>
    </dgm:pt>
    <dgm:pt modelId="{AC51E610-FD19-426C-80D4-5FC5218703CB}" type="parTrans" cxnId="{96802AA5-30EE-4949-8E8F-1FE1C6A0C3B3}">
      <dgm:prSet/>
      <dgm:spPr/>
      <dgm:t>
        <a:bodyPr/>
        <a:lstStyle/>
        <a:p>
          <a:endParaRPr lang="en-US"/>
        </a:p>
      </dgm:t>
    </dgm:pt>
    <dgm:pt modelId="{13950148-51BA-49D3-8928-B41216655981}" type="sibTrans" cxnId="{96802AA5-30EE-4949-8E8F-1FE1C6A0C3B3}">
      <dgm:prSet/>
      <dgm:spPr/>
      <dgm:t>
        <a:bodyPr/>
        <a:lstStyle/>
        <a:p>
          <a:endParaRPr lang="en-US"/>
        </a:p>
      </dgm:t>
    </dgm:pt>
    <dgm:pt modelId="{4B437509-E791-4345-A4C1-8938BC10BC3E}">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Federal Government</a:t>
          </a:r>
        </a:p>
      </dgm:t>
    </dgm:pt>
    <dgm:pt modelId="{C29268DF-FAEF-49B1-B772-1666CD6A4677}" type="parTrans" cxnId="{AA8643D9-F7A7-4367-B3F7-6678FADF72B4}">
      <dgm:prSet/>
      <dgm:spPr>
        <a:ln>
          <a:solidFill>
            <a:schemeClr val="accent6">
              <a:lumMod val="50000"/>
            </a:schemeClr>
          </a:solidFill>
        </a:ln>
      </dgm:spPr>
      <dgm:t>
        <a:bodyPr/>
        <a:lstStyle/>
        <a:p>
          <a:endParaRPr lang="en-US"/>
        </a:p>
      </dgm:t>
    </dgm:pt>
    <dgm:pt modelId="{95EF844E-5420-4B60-AD6C-D9DEE1F049F1}" type="sibTrans" cxnId="{AA8643D9-F7A7-4367-B3F7-6678FADF72B4}">
      <dgm:prSet/>
      <dgm:spPr/>
      <dgm:t>
        <a:bodyPr/>
        <a:lstStyle/>
        <a:p>
          <a:endParaRPr lang="en-US"/>
        </a:p>
      </dgm:t>
    </dgm:pt>
    <dgm:pt modelId="{B1F4B379-1399-48AB-8185-A5CC709FE7BF}">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Innovation Research (SBIR)</a:t>
          </a:r>
        </a:p>
      </dgm:t>
    </dgm:pt>
    <dgm:pt modelId="{34C8B9F7-DAE8-4623-8605-08D102A55B97}" type="parTrans" cxnId="{0AB2ACF8-B506-43D1-BDD6-016E4CD48A5F}">
      <dgm:prSet/>
      <dgm:spPr>
        <a:ln>
          <a:solidFill>
            <a:schemeClr val="accent6">
              <a:lumMod val="50000"/>
            </a:schemeClr>
          </a:solidFill>
        </a:ln>
      </dgm:spPr>
      <dgm:t>
        <a:bodyPr/>
        <a:lstStyle/>
        <a:p>
          <a:endParaRPr lang="en-US"/>
        </a:p>
      </dgm:t>
    </dgm:pt>
    <dgm:pt modelId="{515196EE-850C-44EB-AA6E-A9413CBD35AC}" type="sibTrans" cxnId="{0AB2ACF8-B506-43D1-BDD6-016E4CD48A5F}">
      <dgm:prSet/>
      <dgm:spPr/>
      <dgm:t>
        <a:bodyPr/>
        <a:lstStyle/>
        <a:p>
          <a:endParaRPr lang="en-US"/>
        </a:p>
      </dgm:t>
    </dgm:pt>
    <dgm:pt modelId="{7993A94C-EAD3-4362-8A51-E55E7D809AE8}">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Small Business Technology Transfer (STTR)</a:t>
          </a:r>
        </a:p>
      </dgm:t>
    </dgm:pt>
    <dgm:pt modelId="{137CDDB9-579D-41A6-AB3C-45FFB5BD4759}" type="parTrans" cxnId="{DDD0DFD9-E6DA-4A96-AC4E-F8DB22690C0C}">
      <dgm:prSet/>
      <dgm:spPr>
        <a:ln>
          <a:solidFill>
            <a:schemeClr val="accent6">
              <a:lumMod val="50000"/>
            </a:schemeClr>
          </a:solidFill>
        </a:ln>
      </dgm:spPr>
      <dgm:t>
        <a:bodyPr/>
        <a:lstStyle/>
        <a:p>
          <a:endParaRPr lang="en-US"/>
        </a:p>
      </dgm:t>
    </dgm:pt>
    <dgm:pt modelId="{2F9DB6F0-2D13-4A40-A9E2-D0DD0D32F827}" type="sibTrans" cxnId="{DDD0DFD9-E6DA-4A96-AC4E-F8DB22690C0C}">
      <dgm:prSet/>
      <dgm:spPr/>
      <dgm:t>
        <a:bodyPr/>
        <a:lstStyle/>
        <a:p>
          <a:endParaRPr lang="en-US"/>
        </a:p>
      </dgm:t>
    </dgm:pt>
    <dgm:pt modelId="{0B744C76-E5E0-4594-94F8-BAC12056F71B}">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SBA Grants</a:t>
          </a:r>
        </a:p>
      </dgm:t>
    </dgm:pt>
    <dgm:pt modelId="{E83F1397-A5E0-4442-A02F-12152C5271D9}" type="parTrans" cxnId="{7CFE42E5-699A-440A-90B2-3815989444F3}">
      <dgm:prSet/>
      <dgm:spPr>
        <a:ln>
          <a:solidFill>
            <a:schemeClr val="accent6">
              <a:lumMod val="50000"/>
            </a:schemeClr>
          </a:solidFill>
        </a:ln>
      </dgm:spPr>
      <dgm:t>
        <a:bodyPr/>
        <a:lstStyle/>
        <a:p>
          <a:endParaRPr lang="en-US"/>
        </a:p>
      </dgm:t>
    </dgm:pt>
    <dgm:pt modelId="{91922BC0-1950-4A54-BD07-0599566B77C6}" type="sibTrans" cxnId="{7CFE42E5-699A-440A-90B2-3815989444F3}">
      <dgm:prSet/>
      <dgm:spPr/>
      <dgm:t>
        <a:bodyPr/>
        <a:lstStyle/>
        <a:p>
          <a:endParaRPr lang="en-US"/>
        </a:p>
      </dgm:t>
    </dgm:pt>
    <dgm:pt modelId="{428D381D-8880-4200-9561-CEE182AF8757}">
      <dgm:prSet/>
      <dgm:spPr>
        <a:solidFill>
          <a:schemeClr val="accent6">
            <a:lumMod val="50000"/>
          </a:schemeClr>
        </a:solidFill>
        <a:effectLst>
          <a:outerShdw blurRad="57150" dist="19050" dir="5400000" algn="ctr" rotWithShape="0">
            <a:schemeClr val="bg1">
              <a:alpha val="63000"/>
            </a:schemeClr>
          </a:outerShdw>
        </a:effectLst>
      </dgm:spPr>
      <dgm:t>
        <a:bodyPr/>
        <a:lstStyle/>
        <a:p>
          <a:r>
            <a:rPr lang="en-US" dirty="0">
              <a:latin typeface="Times New Roman" panose="02020603050405020304" pitchFamily="18" charset="0"/>
              <a:cs typeface="Times New Roman" panose="02020603050405020304" pitchFamily="18" charset="0"/>
            </a:rPr>
            <a:t>Grants.gov</a:t>
          </a:r>
        </a:p>
      </dgm:t>
    </dgm:pt>
    <dgm:pt modelId="{AE2F76E6-C423-48B0-A474-EFFF8190E182}" type="parTrans" cxnId="{028E47D2-8AC8-45C3-A4FF-7FAB4F03CC0D}">
      <dgm:prSet/>
      <dgm:spPr>
        <a:ln>
          <a:solidFill>
            <a:schemeClr val="accent6">
              <a:lumMod val="50000"/>
            </a:schemeClr>
          </a:solidFill>
        </a:ln>
      </dgm:spPr>
      <dgm:t>
        <a:bodyPr/>
        <a:lstStyle/>
        <a:p>
          <a:endParaRPr lang="en-US"/>
        </a:p>
      </dgm:t>
    </dgm:pt>
    <dgm:pt modelId="{1AE6AF6D-8B42-4C09-A3B5-8B9EAD9946BA}" type="sibTrans" cxnId="{028E47D2-8AC8-45C3-A4FF-7FAB4F03CC0D}">
      <dgm:prSet/>
      <dgm:spPr/>
      <dgm:t>
        <a:bodyPr/>
        <a:lstStyle/>
        <a:p>
          <a:endParaRPr lang="en-US"/>
        </a:p>
      </dgm:t>
    </dgm:pt>
    <dgm:pt modelId="{7E6C86FF-7533-4270-AA6C-17E9EAAC03EB}" type="pres">
      <dgm:prSet presAssocID="{9EFAFD96-3601-4F17-BB82-DBBBA6C512D5}" presName="mainComposite" presStyleCnt="0">
        <dgm:presLayoutVars>
          <dgm:chPref val="1"/>
          <dgm:dir/>
          <dgm:animOne val="branch"/>
          <dgm:animLvl val="lvl"/>
          <dgm:resizeHandles val="exact"/>
        </dgm:presLayoutVars>
      </dgm:prSet>
      <dgm:spPr/>
    </dgm:pt>
    <dgm:pt modelId="{31B6EF45-5768-43BF-8DD5-B7FB59AFFE0E}" type="pres">
      <dgm:prSet presAssocID="{9EFAFD96-3601-4F17-BB82-DBBBA6C512D5}" presName="hierFlow" presStyleCnt="0"/>
      <dgm:spPr/>
    </dgm:pt>
    <dgm:pt modelId="{949FD4F3-BB96-4815-A35D-4684FF5562B9}" type="pres">
      <dgm:prSet presAssocID="{9EFAFD96-3601-4F17-BB82-DBBBA6C512D5}" presName="hierChild1" presStyleCnt="0">
        <dgm:presLayoutVars>
          <dgm:chPref val="1"/>
          <dgm:animOne val="branch"/>
          <dgm:animLvl val="lvl"/>
        </dgm:presLayoutVars>
      </dgm:prSet>
      <dgm:spPr/>
    </dgm:pt>
    <dgm:pt modelId="{01EBAD40-F375-4371-B2EE-2AADB8E89BB2}" type="pres">
      <dgm:prSet presAssocID="{19599602-9E94-449B-AE02-46C30491E28C}" presName="Name17" presStyleCnt="0"/>
      <dgm:spPr/>
    </dgm:pt>
    <dgm:pt modelId="{EAA749F2-9FFB-4980-B839-70AF7367123B}" type="pres">
      <dgm:prSet presAssocID="{19599602-9E94-449B-AE02-46C30491E28C}" presName="level1Shape" presStyleLbl="node0" presStyleIdx="0" presStyleCnt="1" custScaleX="72586" custScaleY="74069" custLinFactNeighborX="60249" custLinFactNeighborY="-4546">
        <dgm:presLayoutVars>
          <dgm:chPref val="3"/>
        </dgm:presLayoutVars>
      </dgm:prSet>
      <dgm:spPr>
        <a:prstGeom prst="rect">
          <a:avLst/>
        </a:prstGeom>
      </dgm:spPr>
    </dgm:pt>
    <dgm:pt modelId="{77A22792-FF90-4234-8248-05228AD9CE95}" type="pres">
      <dgm:prSet presAssocID="{19599602-9E94-449B-AE02-46C30491E28C}" presName="hierChild2" presStyleCnt="0"/>
      <dgm:spPr/>
    </dgm:pt>
    <dgm:pt modelId="{06E49FC0-7FD3-4528-A0AE-B4A0E8C1B39A}" type="pres">
      <dgm:prSet presAssocID="{6F5CF077-1342-46A1-93F1-68D7723F3F8C}" presName="Name25" presStyleLbl="parChTrans1D2" presStyleIdx="0" presStyleCnt="1"/>
      <dgm:spPr/>
    </dgm:pt>
    <dgm:pt modelId="{43900EB7-BFC6-4F49-B7E4-8508A82567DA}" type="pres">
      <dgm:prSet presAssocID="{6F5CF077-1342-46A1-93F1-68D7723F3F8C}" presName="connTx" presStyleLbl="parChTrans1D2" presStyleIdx="0" presStyleCnt="1"/>
      <dgm:spPr/>
    </dgm:pt>
    <dgm:pt modelId="{4D28A3B3-A8AD-497A-8235-BE9ABD718CB8}" type="pres">
      <dgm:prSet presAssocID="{6FD54DCC-0420-4B69-949E-C600DAC3EA80}" presName="Name30" presStyleCnt="0"/>
      <dgm:spPr/>
    </dgm:pt>
    <dgm:pt modelId="{51F2390E-D560-4BC7-A8C5-A19C9E7EB846}" type="pres">
      <dgm:prSet presAssocID="{6FD54DCC-0420-4B69-949E-C600DAC3EA80}" presName="level2Shape" presStyleLbl="node2" presStyleIdx="0" presStyleCnt="1" custScaleX="70178" custScaleY="72474" custLinFactNeighborX="44479" custLinFactNeighborY="-4558"/>
      <dgm:spPr>
        <a:prstGeom prst="rect">
          <a:avLst/>
        </a:prstGeom>
      </dgm:spPr>
    </dgm:pt>
    <dgm:pt modelId="{ADA2F112-A95C-4740-8BEB-FD49DA401A11}" type="pres">
      <dgm:prSet presAssocID="{6FD54DCC-0420-4B69-949E-C600DAC3EA80}" presName="hierChild3" presStyleCnt="0"/>
      <dgm:spPr/>
    </dgm:pt>
    <dgm:pt modelId="{B98E5ECD-1C72-474F-9ACB-1F4239B99BAB}" type="pres">
      <dgm:prSet presAssocID="{AC51E610-FD19-426C-80D4-5FC5218703CB}" presName="Name25" presStyleLbl="parChTrans1D3" presStyleIdx="0" presStyleCnt="1"/>
      <dgm:spPr/>
    </dgm:pt>
    <dgm:pt modelId="{A430D807-C895-455B-B975-66DAC0125F7F}" type="pres">
      <dgm:prSet presAssocID="{AC51E610-FD19-426C-80D4-5FC5218703CB}" presName="connTx" presStyleLbl="parChTrans1D3" presStyleIdx="0" presStyleCnt="1"/>
      <dgm:spPr/>
    </dgm:pt>
    <dgm:pt modelId="{3AB73482-8984-4005-B3BC-87A82DD958FC}" type="pres">
      <dgm:prSet presAssocID="{63027F22-5D68-4DD2-9F9D-0D2E44D3FA34}" presName="Name30" presStyleCnt="0"/>
      <dgm:spPr/>
    </dgm:pt>
    <dgm:pt modelId="{4B352DC4-D42A-417D-88CE-12B824E56EB4}" type="pres">
      <dgm:prSet presAssocID="{63027F22-5D68-4DD2-9F9D-0D2E44D3FA34}" presName="level2Shape" presStyleLbl="node3" presStyleIdx="0" presStyleCnt="1" custScaleX="66938" custScaleY="70098" custLinFactNeighborX="31716" custLinFactNeighborY="-5052"/>
      <dgm:spPr>
        <a:prstGeom prst="rect">
          <a:avLst/>
        </a:prstGeom>
      </dgm:spPr>
    </dgm:pt>
    <dgm:pt modelId="{80793022-FFEE-4E84-A802-207E0E5DBC47}" type="pres">
      <dgm:prSet presAssocID="{63027F22-5D68-4DD2-9F9D-0D2E44D3FA34}" presName="hierChild3" presStyleCnt="0"/>
      <dgm:spPr/>
    </dgm:pt>
    <dgm:pt modelId="{AE3FF217-4138-40B0-ADC2-C6A0DAFB0F81}" type="pres">
      <dgm:prSet presAssocID="{C29268DF-FAEF-49B1-B772-1666CD6A4677}" presName="Name25" presStyleLbl="parChTrans1D4" presStyleIdx="0" presStyleCnt="5"/>
      <dgm:spPr/>
    </dgm:pt>
    <dgm:pt modelId="{E1BD454F-6768-44D9-82B5-640949A6FF83}" type="pres">
      <dgm:prSet presAssocID="{C29268DF-FAEF-49B1-B772-1666CD6A4677}" presName="connTx" presStyleLbl="parChTrans1D4" presStyleIdx="0" presStyleCnt="5"/>
      <dgm:spPr/>
    </dgm:pt>
    <dgm:pt modelId="{F73069E7-A854-4994-8CAB-A29B3C98BF77}" type="pres">
      <dgm:prSet presAssocID="{4B437509-E791-4345-A4C1-8938BC10BC3E}" presName="Name30" presStyleCnt="0"/>
      <dgm:spPr/>
    </dgm:pt>
    <dgm:pt modelId="{A5FBBB77-78E7-4DFE-85E6-762D67CB03BE}" type="pres">
      <dgm:prSet presAssocID="{4B437509-E791-4345-A4C1-8938BC10BC3E}" presName="level2Shape" presStyleLbl="node4" presStyleIdx="0" presStyleCnt="5" custScaleX="63006" custScaleY="66978" custLinFactNeighborX="20058" custLinFactNeighborY="-5173"/>
      <dgm:spPr>
        <a:prstGeom prst="rect">
          <a:avLst/>
        </a:prstGeom>
      </dgm:spPr>
    </dgm:pt>
    <dgm:pt modelId="{3FD7538E-F43A-4C87-8B45-0F5B43A9EB7D}" type="pres">
      <dgm:prSet presAssocID="{4B437509-E791-4345-A4C1-8938BC10BC3E}" presName="hierChild3" presStyleCnt="0"/>
      <dgm:spPr/>
    </dgm:pt>
    <dgm:pt modelId="{50060A04-E4AE-4854-A621-03A6C9BA8746}" type="pres">
      <dgm:prSet presAssocID="{34C8B9F7-DAE8-4623-8605-08D102A55B97}" presName="Name25" presStyleLbl="parChTrans1D4" presStyleIdx="1" presStyleCnt="5"/>
      <dgm:spPr/>
    </dgm:pt>
    <dgm:pt modelId="{10A7F569-9B2F-42A1-A2D7-D4E4FDDDA7A5}" type="pres">
      <dgm:prSet presAssocID="{34C8B9F7-DAE8-4623-8605-08D102A55B97}" presName="connTx" presStyleLbl="parChTrans1D4" presStyleIdx="1" presStyleCnt="5"/>
      <dgm:spPr/>
    </dgm:pt>
    <dgm:pt modelId="{43B74A28-EDE0-4D02-8E73-706012F6D8EA}" type="pres">
      <dgm:prSet presAssocID="{B1F4B379-1399-48AB-8185-A5CC709FE7BF}" presName="Name30" presStyleCnt="0"/>
      <dgm:spPr/>
    </dgm:pt>
    <dgm:pt modelId="{2AD46C5C-24F6-444E-AF98-96AEB5CD06FF}" type="pres">
      <dgm:prSet presAssocID="{B1F4B379-1399-48AB-8185-A5CC709FE7BF}" presName="level2Shape" presStyleLbl="node4" presStyleIdx="1" presStyleCnt="5" custScaleX="58796" custScaleY="59154" custLinFactNeighborX="7487" custLinFactNeighborY="-36677"/>
      <dgm:spPr>
        <a:prstGeom prst="rect">
          <a:avLst/>
        </a:prstGeom>
      </dgm:spPr>
    </dgm:pt>
    <dgm:pt modelId="{100C5092-EA1D-493E-94AB-46F0706C2D07}" type="pres">
      <dgm:prSet presAssocID="{B1F4B379-1399-48AB-8185-A5CC709FE7BF}" presName="hierChild3" presStyleCnt="0"/>
      <dgm:spPr/>
    </dgm:pt>
    <dgm:pt modelId="{B524B4ED-50CF-4380-8BE9-FBB576F9EE77}" type="pres">
      <dgm:prSet presAssocID="{137CDDB9-579D-41A6-AB3C-45FFB5BD4759}" presName="Name25" presStyleLbl="parChTrans1D4" presStyleIdx="2" presStyleCnt="5"/>
      <dgm:spPr/>
    </dgm:pt>
    <dgm:pt modelId="{F43ED896-5BB3-4161-84B1-AA6460617B7B}" type="pres">
      <dgm:prSet presAssocID="{137CDDB9-579D-41A6-AB3C-45FFB5BD4759}" presName="connTx" presStyleLbl="parChTrans1D4" presStyleIdx="2" presStyleCnt="5"/>
      <dgm:spPr/>
    </dgm:pt>
    <dgm:pt modelId="{EBB100A4-EF91-4B65-935B-8842BA25D319}" type="pres">
      <dgm:prSet presAssocID="{7993A94C-EAD3-4362-8A51-E55E7D809AE8}" presName="Name30" presStyleCnt="0"/>
      <dgm:spPr/>
    </dgm:pt>
    <dgm:pt modelId="{A98CCB1F-242A-44EE-B922-E677ED6C7B95}" type="pres">
      <dgm:prSet presAssocID="{7993A94C-EAD3-4362-8A51-E55E7D809AE8}" presName="level2Shape" presStyleLbl="node4" presStyleIdx="2" presStyleCnt="5" custScaleX="59216" custScaleY="59154" custLinFactNeighborX="7154" custLinFactNeighborY="-22968"/>
      <dgm:spPr>
        <a:prstGeom prst="rect">
          <a:avLst/>
        </a:prstGeom>
      </dgm:spPr>
    </dgm:pt>
    <dgm:pt modelId="{155600DE-5A1E-44DE-A43D-AE6ACDC35C33}" type="pres">
      <dgm:prSet presAssocID="{7993A94C-EAD3-4362-8A51-E55E7D809AE8}" presName="hierChild3" presStyleCnt="0"/>
      <dgm:spPr/>
    </dgm:pt>
    <dgm:pt modelId="{3F8688F9-77A7-4AE3-ACE5-58512004C68D}" type="pres">
      <dgm:prSet presAssocID="{E83F1397-A5E0-4442-A02F-12152C5271D9}" presName="Name25" presStyleLbl="parChTrans1D4" presStyleIdx="3" presStyleCnt="5"/>
      <dgm:spPr/>
    </dgm:pt>
    <dgm:pt modelId="{7ACB269D-3855-4C2B-9B36-3A0B950F4592}" type="pres">
      <dgm:prSet presAssocID="{E83F1397-A5E0-4442-A02F-12152C5271D9}" presName="connTx" presStyleLbl="parChTrans1D4" presStyleIdx="3" presStyleCnt="5"/>
      <dgm:spPr/>
    </dgm:pt>
    <dgm:pt modelId="{EB807B3B-CC75-484B-8BA9-AFD4BF41D5D2}" type="pres">
      <dgm:prSet presAssocID="{0B744C76-E5E0-4594-94F8-BAC12056F71B}" presName="Name30" presStyleCnt="0"/>
      <dgm:spPr/>
    </dgm:pt>
    <dgm:pt modelId="{74A48C23-77B8-4DC7-853F-7A97695DC82A}" type="pres">
      <dgm:prSet presAssocID="{0B744C76-E5E0-4594-94F8-BAC12056F71B}" presName="level2Shape" presStyleLbl="node4" presStyleIdx="3" presStyleCnt="5" custScaleX="59216" custScaleY="59154" custLinFactNeighborX="6803" custLinFactNeighborY="-5345"/>
      <dgm:spPr>
        <a:prstGeom prst="rect">
          <a:avLst/>
        </a:prstGeom>
      </dgm:spPr>
    </dgm:pt>
    <dgm:pt modelId="{D69FC715-46C0-416B-9449-DB63611CC212}" type="pres">
      <dgm:prSet presAssocID="{0B744C76-E5E0-4594-94F8-BAC12056F71B}" presName="hierChild3" presStyleCnt="0"/>
      <dgm:spPr/>
    </dgm:pt>
    <dgm:pt modelId="{6770D74B-0BD2-4E25-AB61-8D2D57D9EB9B}" type="pres">
      <dgm:prSet presAssocID="{AE2F76E6-C423-48B0-A474-EFFF8190E182}" presName="Name25" presStyleLbl="parChTrans1D4" presStyleIdx="4" presStyleCnt="5"/>
      <dgm:spPr/>
    </dgm:pt>
    <dgm:pt modelId="{08E6C269-0D7B-4503-AF2C-8F3F60C375A6}" type="pres">
      <dgm:prSet presAssocID="{AE2F76E6-C423-48B0-A474-EFFF8190E182}" presName="connTx" presStyleLbl="parChTrans1D4" presStyleIdx="4" presStyleCnt="5"/>
      <dgm:spPr/>
    </dgm:pt>
    <dgm:pt modelId="{E9CC2152-A576-459E-8384-3277FBBDB4CE}" type="pres">
      <dgm:prSet presAssocID="{428D381D-8880-4200-9561-CEE182AF8757}" presName="Name30" presStyleCnt="0"/>
      <dgm:spPr/>
    </dgm:pt>
    <dgm:pt modelId="{E17CC46F-8FFA-40A2-982E-A50A2D7CB01E}" type="pres">
      <dgm:prSet presAssocID="{428D381D-8880-4200-9561-CEE182AF8757}" presName="level2Shape" presStyleLbl="node4" presStyleIdx="4" presStyleCnt="5" custScaleX="59216" custScaleY="59154" custLinFactNeighborX="6771" custLinFactNeighborY="14768"/>
      <dgm:spPr>
        <a:prstGeom prst="rect">
          <a:avLst/>
        </a:prstGeom>
      </dgm:spPr>
    </dgm:pt>
    <dgm:pt modelId="{43CDCEF5-A30C-4019-BC5B-33091E4E073A}" type="pres">
      <dgm:prSet presAssocID="{428D381D-8880-4200-9561-CEE182AF8757}" presName="hierChild3" presStyleCnt="0"/>
      <dgm:spPr/>
    </dgm:pt>
    <dgm:pt modelId="{58D940A0-FA90-45FB-AD9D-5AA4FFD122DF}" type="pres">
      <dgm:prSet presAssocID="{9EFAFD96-3601-4F17-BB82-DBBBA6C512D5}" presName="bgShapesFlow" presStyleCnt="0"/>
      <dgm:spPr/>
    </dgm:pt>
  </dgm:ptLst>
  <dgm:cxnLst>
    <dgm:cxn modelId="{EE86DD00-C6C7-4FFF-B27D-20C53FE504D9}" type="presOf" srcId="{C29268DF-FAEF-49B1-B772-1666CD6A4677}" destId="{AE3FF217-4138-40B0-ADC2-C6A0DAFB0F81}" srcOrd="0" destOrd="0" presId="urn:microsoft.com/office/officeart/2005/8/layout/hierarchy5"/>
    <dgm:cxn modelId="{5FE5BD0A-9840-45A2-B03C-52C9C05206EA}" type="presOf" srcId="{6FD54DCC-0420-4B69-949E-C600DAC3EA80}" destId="{51F2390E-D560-4BC7-A8C5-A19C9E7EB846}" srcOrd="0" destOrd="0" presId="urn:microsoft.com/office/officeart/2005/8/layout/hierarchy5"/>
    <dgm:cxn modelId="{71EC390F-B6E7-45B9-8B8D-CE301E5B71F3}" type="presOf" srcId="{63027F22-5D68-4DD2-9F9D-0D2E44D3FA34}" destId="{4B352DC4-D42A-417D-88CE-12B824E56EB4}" srcOrd="0" destOrd="0" presId="urn:microsoft.com/office/officeart/2005/8/layout/hierarchy5"/>
    <dgm:cxn modelId="{EE3AAB20-2C59-4664-BAD3-9974CAD8F082}" type="presOf" srcId="{6F5CF077-1342-46A1-93F1-68D7723F3F8C}" destId="{43900EB7-BFC6-4F49-B7E4-8508A82567DA}" srcOrd="1" destOrd="0" presId="urn:microsoft.com/office/officeart/2005/8/layout/hierarchy5"/>
    <dgm:cxn modelId="{3001A62F-AE3C-43A1-855E-E5DC44699742}" type="presOf" srcId="{6F5CF077-1342-46A1-93F1-68D7723F3F8C}" destId="{06E49FC0-7FD3-4528-A0AE-B4A0E8C1B39A}" srcOrd="0" destOrd="0" presId="urn:microsoft.com/office/officeart/2005/8/layout/hierarchy5"/>
    <dgm:cxn modelId="{2B51DA2F-77EA-412A-A49F-852B59FDCDC6}" type="presOf" srcId="{34C8B9F7-DAE8-4623-8605-08D102A55B97}" destId="{10A7F569-9B2F-42A1-A2D7-D4E4FDDDA7A5}" srcOrd="1" destOrd="0" presId="urn:microsoft.com/office/officeart/2005/8/layout/hierarchy5"/>
    <dgm:cxn modelId="{78D9ED60-228E-46D2-949C-30FD86CAE7BE}" type="presOf" srcId="{428D381D-8880-4200-9561-CEE182AF8757}" destId="{E17CC46F-8FFA-40A2-982E-A50A2D7CB01E}" srcOrd="0" destOrd="0" presId="urn:microsoft.com/office/officeart/2005/8/layout/hierarchy5"/>
    <dgm:cxn modelId="{2B35FD45-00F7-4F80-A7BF-BFA78291C862}" type="presOf" srcId="{7993A94C-EAD3-4362-8A51-E55E7D809AE8}" destId="{A98CCB1F-242A-44EE-B922-E677ED6C7B95}" srcOrd="0" destOrd="0" presId="urn:microsoft.com/office/officeart/2005/8/layout/hierarchy5"/>
    <dgm:cxn modelId="{FD42566D-5321-48D0-8879-71D4965D47F9}" type="presOf" srcId="{4B437509-E791-4345-A4C1-8938BC10BC3E}" destId="{A5FBBB77-78E7-4DFE-85E6-762D67CB03BE}" srcOrd="0" destOrd="0" presId="urn:microsoft.com/office/officeart/2005/8/layout/hierarchy5"/>
    <dgm:cxn modelId="{90D45050-B894-4CA2-B8FA-83FAE77C3CF6}" type="presOf" srcId="{AC51E610-FD19-426C-80D4-5FC5218703CB}" destId="{B98E5ECD-1C72-474F-9ACB-1F4239B99BAB}" srcOrd="0" destOrd="0" presId="urn:microsoft.com/office/officeart/2005/8/layout/hierarchy5"/>
    <dgm:cxn modelId="{5EE88052-3C41-49E1-B704-63068CC57470}" type="presOf" srcId="{AE2F76E6-C423-48B0-A474-EFFF8190E182}" destId="{6770D74B-0BD2-4E25-AB61-8D2D57D9EB9B}" srcOrd="0" destOrd="0" presId="urn:microsoft.com/office/officeart/2005/8/layout/hierarchy5"/>
    <dgm:cxn modelId="{A5988C56-19DC-4FC3-B55E-B45F59001F7A}" type="presOf" srcId="{E83F1397-A5E0-4442-A02F-12152C5271D9}" destId="{7ACB269D-3855-4C2B-9B36-3A0B950F4592}" srcOrd="1" destOrd="0" presId="urn:microsoft.com/office/officeart/2005/8/layout/hierarchy5"/>
    <dgm:cxn modelId="{AC117687-6641-4631-9D48-59651B1791F9}" type="presOf" srcId="{C29268DF-FAEF-49B1-B772-1666CD6A4677}" destId="{E1BD454F-6768-44D9-82B5-640949A6FF83}" srcOrd="1" destOrd="0" presId="urn:microsoft.com/office/officeart/2005/8/layout/hierarchy5"/>
    <dgm:cxn modelId="{D3274E89-8640-427B-BF22-6273A9E402FC}" type="presOf" srcId="{34C8B9F7-DAE8-4623-8605-08D102A55B97}" destId="{50060A04-E4AE-4854-A621-03A6C9BA8746}" srcOrd="0" destOrd="0" presId="urn:microsoft.com/office/officeart/2005/8/layout/hierarchy5"/>
    <dgm:cxn modelId="{5356B591-3722-42B9-888E-71506BC4C55F}" type="presOf" srcId="{B1F4B379-1399-48AB-8185-A5CC709FE7BF}" destId="{2AD46C5C-24F6-444E-AF98-96AEB5CD06FF}" srcOrd="0" destOrd="0" presId="urn:microsoft.com/office/officeart/2005/8/layout/hierarchy5"/>
    <dgm:cxn modelId="{7AEC8E9D-1158-4B1E-9A5D-42589D80B0A3}" type="presOf" srcId="{9EFAFD96-3601-4F17-BB82-DBBBA6C512D5}" destId="{7E6C86FF-7533-4270-AA6C-17E9EAAC03EB}" srcOrd="0" destOrd="0" presId="urn:microsoft.com/office/officeart/2005/8/layout/hierarchy5"/>
    <dgm:cxn modelId="{38214A9F-E69F-4462-8627-744060BAE193}" type="presOf" srcId="{AC51E610-FD19-426C-80D4-5FC5218703CB}" destId="{A430D807-C895-455B-B975-66DAC0125F7F}" srcOrd="1" destOrd="0" presId="urn:microsoft.com/office/officeart/2005/8/layout/hierarchy5"/>
    <dgm:cxn modelId="{96802AA5-30EE-4949-8E8F-1FE1C6A0C3B3}" srcId="{6FD54DCC-0420-4B69-949E-C600DAC3EA80}" destId="{63027F22-5D68-4DD2-9F9D-0D2E44D3FA34}" srcOrd="0" destOrd="0" parTransId="{AC51E610-FD19-426C-80D4-5FC5218703CB}" sibTransId="{13950148-51BA-49D3-8928-B41216655981}"/>
    <dgm:cxn modelId="{7CE0B5AB-71DE-4B74-9A2D-C9D5C92211B4}" type="presOf" srcId="{AE2F76E6-C423-48B0-A474-EFFF8190E182}" destId="{08E6C269-0D7B-4503-AF2C-8F3F60C375A6}" srcOrd="1"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2CC6A8BE-AE77-49FB-8357-89262CFD4284}" type="presOf" srcId="{137CDDB9-579D-41A6-AB3C-45FFB5BD4759}" destId="{B524B4ED-50CF-4380-8BE9-FBB576F9EE77}" srcOrd="0" destOrd="0" presId="urn:microsoft.com/office/officeart/2005/8/layout/hierarchy5"/>
    <dgm:cxn modelId="{028E47D2-8AC8-45C3-A4FF-7FAB4F03CC0D}" srcId="{4B437509-E791-4345-A4C1-8938BC10BC3E}" destId="{428D381D-8880-4200-9561-CEE182AF8757}" srcOrd="3" destOrd="0" parTransId="{AE2F76E6-C423-48B0-A474-EFFF8190E182}" sibTransId="{1AE6AF6D-8B42-4C09-A3B5-8B9EAD9946BA}"/>
    <dgm:cxn modelId="{D915E9D2-4CC8-4127-B85E-F99062899218}" type="presOf" srcId="{137CDDB9-579D-41A6-AB3C-45FFB5BD4759}" destId="{F43ED896-5BB3-4161-84B1-AA6460617B7B}" srcOrd="1" destOrd="0" presId="urn:microsoft.com/office/officeart/2005/8/layout/hierarchy5"/>
    <dgm:cxn modelId="{B1FD38D6-F794-473F-913C-91E7650BB2F2}" type="presOf" srcId="{19599602-9E94-449B-AE02-46C30491E28C}" destId="{EAA749F2-9FFB-4980-B839-70AF7367123B}" srcOrd="0" destOrd="0" presId="urn:microsoft.com/office/officeart/2005/8/layout/hierarchy5"/>
    <dgm:cxn modelId="{AA8643D9-F7A7-4367-B3F7-6678FADF72B4}" srcId="{63027F22-5D68-4DD2-9F9D-0D2E44D3FA34}" destId="{4B437509-E791-4345-A4C1-8938BC10BC3E}" srcOrd="0" destOrd="0" parTransId="{C29268DF-FAEF-49B1-B772-1666CD6A4677}" sibTransId="{95EF844E-5420-4B60-AD6C-D9DEE1F049F1}"/>
    <dgm:cxn modelId="{DDD0DFD9-E6DA-4A96-AC4E-F8DB22690C0C}" srcId="{4B437509-E791-4345-A4C1-8938BC10BC3E}" destId="{7993A94C-EAD3-4362-8A51-E55E7D809AE8}" srcOrd="1" destOrd="0" parTransId="{137CDDB9-579D-41A6-AB3C-45FFB5BD4759}" sibTransId="{2F9DB6F0-2D13-4A40-A9E2-D0DD0D32F827}"/>
    <dgm:cxn modelId="{7CFE42E5-699A-440A-90B2-3815989444F3}" srcId="{4B437509-E791-4345-A4C1-8938BC10BC3E}" destId="{0B744C76-E5E0-4594-94F8-BAC12056F71B}" srcOrd="2" destOrd="0" parTransId="{E83F1397-A5E0-4442-A02F-12152C5271D9}" sibTransId="{91922BC0-1950-4A54-BD07-0599566B77C6}"/>
    <dgm:cxn modelId="{A9A39EE7-F441-4563-AFFD-666EC4C4FD54}" srcId="{19599602-9E94-449B-AE02-46C30491E28C}" destId="{6FD54DCC-0420-4B69-949E-C600DAC3EA80}" srcOrd="0" destOrd="0" parTransId="{6F5CF077-1342-46A1-93F1-68D7723F3F8C}" sibTransId="{CE57F18C-7754-4245-BB8D-0DDD9139AB8E}"/>
    <dgm:cxn modelId="{05E348E8-3532-4A73-B093-D344401F9E71}" type="presOf" srcId="{0B744C76-E5E0-4594-94F8-BAC12056F71B}" destId="{74A48C23-77B8-4DC7-853F-7A97695DC82A}" srcOrd="0" destOrd="0" presId="urn:microsoft.com/office/officeart/2005/8/layout/hierarchy5"/>
    <dgm:cxn modelId="{0AB2ACF8-B506-43D1-BDD6-016E4CD48A5F}" srcId="{4B437509-E791-4345-A4C1-8938BC10BC3E}" destId="{B1F4B379-1399-48AB-8185-A5CC709FE7BF}" srcOrd="0" destOrd="0" parTransId="{34C8B9F7-DAE8-4623-8605-08D102A55B97}" sibTransId="{515196EE-850C-44EB-AA6E-A9413CBD35AC}"/>
    <dgm:cxn modelId="{366811FD-A8C8-4774-BBF4-5B0FE2DA9495}" type="presOf" srcId="{E83F1397-A5E0-4442-A02F-12152C5271D9}" destId="{3F8688F9-77A7-4AE3-ACE5-58512004C68D}" srcOrd="0" destOrd="0" presId="urn:microsoft.com/office/officeart/2005/8/layout/hierarchy5"/>
    <dgm:cxn modelId="{64523378-DB1B-4168-B48C-0DD665CC7484}" type="presParOf" srcId="{7E6C86FF-7533-4270-AA6C-17E9EAAC03EB}" destId="{31B6EF45-5768-43BF-8DD5-B7FB59AFFE0E}" srcOrd="0" destOrd="0" presId="urn:microsoft.com/office/officeart/2005/8/layout/hierarchy5"/>
    <dgm:cxn modelId="{80737380-4827-4A7C-8081-B5A80C37077A}" type="presParOf" srcId="{31B6EF45-5768-43BF-8DD5-B7FB59AFFE0E}" destId="{949FD4F3-BB96-4815-A35D-4684FF5562B9}" srcOrd="0" destOrd="0" presId="urn:microsoft.com/office/officeart/2005/8/layout/hierarchy5"/>
    <dgm:cxn modelId="{AC8235BC-8729-4CB4-A170-E57257D0C2FD}" type="presParOf" srcId="{949FD4F3-BB96-4815-A35D-4684FF5562B9}" destId="{01EBAD40-F375-4371-B2EE-2AADB8E89BB2}" srcOrd="0" destOrd="0" presId="urn:microsoft.com/office/officeart/2005/8/layout/hierarchy5"/>
    <dgm:cxn modelId="{4A070116-D74D-4D1E-B702-606E586FA1CC}" type="presParOf" srcId="{01EBAD40-F375-4371-B2EE-2AADB8E89BB2}" destId="{EAA749F2-9FFB-4980-B839-70AF7367123B}" srcOrd="0" destOrd="0" presId="urn:microsoft.com/office/officeart/2005/8/layout/hierarchy5"/>
    <dgm:cxn modelId="{9766A4D3-2D2F-46FE-A423-6327CAC7C397}" type="presParOf" srcId="{01EBAD40-F375-4371-B2EE-2AADB8E89BB2}" destId="{77A22792-FF90-4234-8248-05228AD9CE95}" srcOrd="1" destOrd="0" presId="urn:microsoft.com/office/officeart/2005/8/layout/hierarchy5"/>
    <dgm:cxn modelId="{E6D05D68-C1D2-4692-A6B2-F985018527E0}" type="presParOf" srcId="{77A22792-FF90-4234-8248-05228AD9CE95}" destId="{06E49FC0-7FD3-4528-A0AE-B4A0E8C1B39A}" srcOrd="0" destOrd="0" presId="urn:microsoft.com/office/officeart/2005/8/layout/hierarchy5"/>
    <dgm:cxn modelId="{A00A4DD4-DDBA-4524-BA83-150D6F716921}" type="presParOf" srcId="{06E49FC0-7FD3-4528-A0AE-B4A0E8C1B39A}" destId="{43900EB7-BFC6-4F49-B7E4-8508A82567DA}" srcOrd="0" destOrd="0" presId="urn:microsoft.com/office/officeart/2005/8/layout/hierarchy5"/>
    <dgm:cxn modelId="{8418B2D6-1042-40D0-B146-85101E88E595}" type="presParOf" srcId="{77A22792-FF90-4234-8248-05228AD9CE95}" destId="{4D28A3B3-A8AD-497A-8235-BE9ABD718CB8}" srcOrd="1" destOrd="0" presId="urn:microsoft.com/office/officeart/2005/8/layout/hierarchy5"/>
    <dgm:cxn modelId="{DE349FA5-D977-4F86-AA31-00AF132A350B}" type="presParOf" srcId="{4D28A3B3-A8AD-497A-8235-BE9ABD718CB8}" destId="{51F2390E-D560-4BC7-A8C5-A19C9E7EB846}" srcOrd="0" destOrd="0" presId="urn:microsoft.com/office/officeart/2005/8/layout/hierarchy5"/>
    <dgm:cxn modelId="{4BE51ECC-DE25-43AB-A4CD-11CC431703B4}" type="presParOf" srcId="{4D28A3B3-A8AD-497A-8235-BE9ABD718CB8}" destId="{ADA2F112-A95C-4740-8BEB-FD49DA401A11}" srcOrd="1" destOrd="0" presId="urn:microsoft.com/office/officeart/2005/8/layout/hierarchy5"/>
    <dgm:cxn modelId="{4F848DEA-2AEE-4FB8-A483-FDC9954940BC}" type="presParOf" srcId="{ADA2F112-A95C-4740-8BEB-FD49DA401A11}" destId="{B98E5ECD-1C72-474F-9ACB-1F4239B99BAB}" srcOrd="0" destOrd="0" presId="urn:microsoft.com/office/officeart/2005/8/layout/hierarchy5"/>
    <dgm:cxn modelId="{5F780011-E636-4393-8ED5-63B2A1FBBC85}" type="presParOf" srcId="{B98E5ECD-1C72-474F-9ACB-1F4239B99BAB}" destId="{A430D807-C895-455B-B975-66DAC0125F7F}" srcOrd="0" destOrd="0" presId="urn:microsoft.com/office/officeart/2005/8/layout/hierarchy5"/>
    <dgm:cxn modelId="{3A80E431-5A6D-462E-97A0-D7B655EBDFE3}" type="presParOf" srcId="{ADA2F112-A95C-4740-8BEB-FD49DA401A11}" destId="{3AB73482-8984-4005-B3BC-87A82DD958FC}" srcOrd="1" destOrd="0" presId="urn:microsoft.com/office/officeart/2005/8/layout/hierarchy5"/>
    <dgm:cxn modelId="{912F9FF0-9F21-4EE3-9F1C-9F17DAC4CE11}" type="presParOf" srcId="{3AB73482-8984-4005-B3BC-87A82DD958FC}" destId="{4B352DC4-D42A-417D-88CE-12B824E56EB4}" srcOrd="0" destOrd="0" presId="urn:microsoft.com/office/officeart/2005/8/layout/hierarchy5"/>
    <dgm:cxn modelId="{1AFD8ED0-692B-4A6D-989B-D0FB48760283}" type="presParOf" srcId="{3AB73482-8984-4005-B3BC-87A82DD958FC}" destId="{80793022-FFEE-4E84-A802-207E0E5DBC47}" srcOrd="1" destOrd="0" presId="urn:microsoft.com/office/officeart/2005/8/layout/hierarchy5"/>
    <dgm:cxn modelId="{E155ADC0-C8AA-4249-A7A1-CC0F4A89C808}" type="presParOf" srcId="{80793022-FFEE-4E84-A802-207E0E5DBC47}" destId="{AE3FF217-4138-40B0-ADC2-C6A0DAFB0F81}" srcOrd="0" destOrd="0" presId="urn:microsoft.com/office/officeart/2005/8/layout/hierarchy5"/>
    <dgm:cxn modelId="{62D1CA31-B77B-4A03-AB8C-2A1EE4EFAD50}" type="presParOf" srcId="{AE3FF217-4138-40B0-ADC2-C6A0DAFB0F81}" destId="{E1BD454F-6768-44D9-82B5-640949A6FF83}" srcOrd="0" destOrd="0" presId="urn:microsoft.com/office/officeart/2005/8/layout/hierarchy5"/>
    <dgm:cxn modelId="{970F381C-ADC7-41BB-8045-EED1D97CF5BE}" type="presParOf" srcId="{80793022-FFEE-4E84-A802-207E0E5DBC47}" destId="{F73069E7-A854-4994-8CAB-A29B3C98BF77}" srcOrd="1" destOrd="0" presId="urn:microsoft.com/office/officeart/2005/8/layout/hierarchy5"/>
    <dgm:cxn modelId="{D8A2C552-4D75-40C3-BEF7-A3D30A67AE8A}" type="presParOf" srcId="{F73069E7-A854-4994-8CAB-A29B3C98BF77}" destId="{A5FBBB77-78E7-4DFE-85E6-762D67CB03BE}" srcOrd="0" destOrd="0" presId="urn:microsoft.com/office/officeart/2005/8/layout/hierarchy5"/>
    <dgm:cxn modelId="{F4D06A70-4863-425C-BF52-5D5ECA493B38}" type="presParOf" srcId="{F73069E7-A854-4994-8CAB-A29B3C98BF77}" destId="{3FD7538E-F43A-4C87-8B45-0F5B43A9EB7D}" srcOrd="1" destOrd="0" presId="urn:microsoft.com/office/officeart/2005/8/layout/hierarchy5"/>
    <dgm:cxn modelId="{74E0E05A-9680-476D-ABCA-CFB8DF2FEC8D}" type="presParOf" srcId="{3FD7538E-F43A-4C87-8B45-0F5B43A9EB7D}" destId="{50060A04-E4AE-4854-A621-03A6C9BA8746}" srcOrd="0" destOrd="0" presId="urn:microsoft.com/office/officeart/2005/8/layout/hierarchy5"/>
    <dgm:cxn modelId="{4D25607A-F557-4F3F-B270-791440891000}" type="presParOf" srcId="{50060A04-E4AE-4854-A621-03A6C9BA8746}" destId="{10A7F569-9B2F-42A1-A2D7-D4E4FDDDA7A5}" srcOrd="0" destOrd="0" presId="urn:microsoft.com/office/officeart/2005/8/layout/hierarchy5"/>
    <dgm:cxn modelId="{FDEC88EA-7D1E-4B99-86A5-6DC6249D30B6}" type="presParOf" srcId="{3FD7538E-F43A-4C87-8B45-0F5B43A9EB7D}" destId="{43B74A28-EDE0-4D02-8E73-706012F6D8EA}" srcOrd="1" destOrd="0" presId="urn:microsoft.com/office/officeart/2005/8/layout/hierarchy5"/>
    <dgm:cxn modelId="{17488DD0-6384-4A78-9569-463E7234728F}" type="presParOf" srcId="{43B74A28-EDE0-4D02-8E73-706012F6D8EA}" destId="{2AD46C5C-24F6-444E-AF98-96AEB5CD06FF}" srcOrd="0" destOrd="0" presId="urn:microsoft.com/office/officeart/2005/8/layout/hierarchy5"/>
    <dgm:cxn modelId="{D74CBC35-8163-45F4-9CC1-A4905A510B34}" type="presParOf" srcId="{43B74A28-EDE0-4D02-8E73-706012F6D8EA}" destId="{100C5092-EA1D-493E-94AB-46F0706C2D07}" srcOrd="1" destOrd="0" presId="urn:microsoft.com/office/officeart/2005/8/layout/hierarchy5"/>
    <dgm:cxn modelId="{DE814260-D88D-4173-A46E-C4DE19233BEC}" type="presParOf" srcId="{3FD7538E-F43A-4C87-8B45-0F5B43A9EB7D}" destId="{B524B4ED-50CF-4380-8BE9-FBB576F9EE77}" srcOrd="2" destOrd="0" presId="urn:microsoft.com/office/officeart/2005/8/layout/hierarchy5"/>
    <dgm:cxn modelId="{7E922835-300D-459A-B400-BBE62AD110CC}" type="presParOf" srcId="{B524B4ED-50CF-4380-8BE9-FBB576F9EE77}" destId="{F43ED896-5BB3-4161-84B1-AA6460617B7B}" srcOrd="0" destOrd="0" presId="urn:microsoft.com/office/officeart/2005/8/layout/hierarchy5"/>
    <dgm:cxn modelId="{CC45B48F-0F94-4226-83D0-06EF9D6185FA}" type="presParOf" srcId="{3FD7538E-F43A-4C87-8B45-0F5B43A9EB7D}" destId="{EBB100A4-EF91-4B65-935B-8842BA25D319}" srcOrd="3" destOrd="0" presId="urn:microsoft.com/office/officeart/2005/8/layout/hierarchy5"/>
    <dgm:cxn modelId="{72931E9E-BEE9-4817-BD00-14D68C6AA922}" type="presParOf" srcId="{EBB100A4-EF91-4B65-935B-8842BA25D319}" destId="{A98CCB1F-242A-44EE-B922-E677ED6C7B95}" srcOrd="0" destOrd="0" presId="urn:microsoft.com/office/officeart/2005/8/layout/hierarchy5"/>
    <dgm:cxn modelId="{45C564E2-27B0-4B21-BB43-DB3114F95504}" type="presParOf" srcId="{EBB100A4-EF91-4B65-935B-8842BA25D319}" destId="{155600DE-5A1E-44DE-A43D-AE6ACDC35C33}" srcOrd="1" destOrd="0" presId="urn:microsoft.com/office/officeart/2005/8/layout/hierarchy5"/>
    <dgm:cxn modelId="{6DEBED48-E252-4192-A454-CAB3C01EF800}" type="presParOf" srcId="{3FD7538E-F43A-4C87-8B45-0F5B43A9EB7D}" destId="{3F8688F9-77A7-4AE3-ACE5-58512004C68D}" srcOrd="4" destOrd="0" presId="urn:microsoft.com/office/officeart/2005/8/layout/hierarchy5"/>
    <dgm:cxn modelId="{C43DA45C-527B-4DAA-AA63-566D83437E14}" type="presParOf" srcId="{3F8688F9-77A7-4AE3-ACE5-58512004C68D}" destId="{7ACB269D-3855-4C2B-9B36-3A0B950F4592}" srcOrd="0" destOrd="0" presId="urn:microsoft.com/office/officeart/2005/8/layout/hierarchy5"/>
    <dgm:cxn modelId="{A287120C-EDB1-47B2-AF96-D66E4674F812}" type="presParOf" srcId="{3FD7538E-F43A-4C87-8B45-0F5B43A9EB7D}" destId="{EB807B3B-CC75-484B-8BA9-AFD4BF41D5D2}" srcOrd="5" destOrd="0" presId="urn:microsoft.com/office/officeart/2005/8/layout/hierarchy5"/>
    <dgm:cxn modelId="{B5D0D37E-F201-4CCD-80CB-5322B568B895}" type="presParOf" srcId="{EB807B3B-CC75-484B-8BA9-AFD4BF41D5D2}" destId="{74A48C23-77B8-4DC7-853F-7A97695DC82A}" srcOrd="0" destOrd="0" presId="urn:microsoft.com/office/officeart/2005/8/layout/hierarchy5"/>
    <dgm:cxn modelId="{C322747D-11A0-4388-BDC5-D8816BD3E96C}" type="presParOf" srcId="{EB807B3B-CC75-484B-8BA9-AFD4BF41D5D2}" destId="{D69FC715-46C0-416B-9449-DB63611CC212}" srcOrd="1" destOrd="0" presId="urn:microsoft.com/office/officeart/2005/8/layout/hierarchy5"/>
    <dgm:cxn modelId="{3D9283FC-7F47-40A0-8E11-853355511BEA}" type="presParOf" srcId="{3FD7538E-F43A-4C87-8B45-0F5B43A9EB7D}" destId="{6770D74B-0BD2-4E25-AB61-8D2D57D9EB9B}" srcOrd="6" destOrd="0" presId="urn:microsoft.com/office/officeart/2005/8/layout/hierarchy5"/>
    <dgm:cxn modelId="{8ADACB32-8613-4DBA-84F6-1B82230AED89}" type="presParOf" srcId="{6770D74B-0BD2-4E25-AB61-8D2D57D9EB9B}" destId="{08E6C269-0D7B-4503-AF2C-8F3F60C375A6}" srcOrd="0" destOrd="0" presId="urn:microsoft.com/office/officeart/2005/8/layout/hierarchy5"/>
    <dgm:cxn modelId="{847BE98D-BA01-4E92-8032-C9920EA15057}" type="presParOf" srcId="{3FD7538E-F43A-4C87-8B45-0F5B43A9EB7D}" destId="{E9CC2152-A576-459E-8384-3277FBBDB4CE}" srcOrd="7" destOrd="0" presId="urn:microsoft.com/office/officeart/2005/8/layout/hierarchy5"/>
    <dgm:cxn modelId="{728F682A-937A-4A0B-944D-EF1D18151492}" type="presParOf" srcId="{E9CC2152-A576-459E-8384-3277FBBDB4CE}" destId="{E17CC46F-8FFA-40A2-982E-A50A2D7CB01E}" srcOrd="0" destOrd="0" presId="urn:microsoft.com/office/officeart/2005/8/layout/hierarchy5"/>
    <dgm:cxn modelId="{375A8DF8-D577-4582-B549-22A4E579DE39}" type="presParOf" srcId="{E9CC2152-A576-459E-8384-3277FBBDB4CE}" destId="{43CDCEF5-A30C-4019-BC5B-33091E4E073A}" srcOrd="1" destOrd="0" presId="urn:microsoft.com/office/officeart/2005/8/layout/hierarchy5"/>
    <dgm:cxn modelId="{DFDD148D-AA2D-48A3-970A-FD88A5857DDE}" type="presParOf" srcId="{7E6C86FF-7533-4270-AA6C-17E9EAAC03EB}" destId="{58D940A0-FA90-45FB-AD9D-5AA4FFD122DF}"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685812" y="3053210"/>
          <a:ext cx="1371598" cy="685799"/>
        </a:xfrm>
        <a:prstGeom prst="rect">
          <a:avLst/>
        </a:prstGeom>
        <a:solidFill>
          <a:schemeClr val="tx2"/>
        </a:solid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Small Business</a:t>
          </a:r>
        </a:p>
      </dsp:txBody>
      <dsp:txXfrm>
        <a:off x="685812" y="3053210"/>
        <a:ext cx="1371598" cy="685799"/>
      </dsp:txXfrm>
    </dsp:sp>
    <dsp:sp modelId="{06E49FC0-7FD3-4528-A0AE-B4A0E8C1B39A}">
      <dsp:nvSpPr>
        <dsp:cNvPr id="0" name=""/>
        <dsp:cNvSpPr/>
      </dsp:nvSpPr>
      <dsp:spPr>
        <a:xfrm rot="21584519">
          <a:off x="2057408" y="3390370"/>
          <a:ext cx="490316" cy="9272"/>
        </a:xfrm>
        <a:custGeom>
          <a:avLst/>
          <a:gdLst/>
          <a:ahLst/>
          <a:cxnLst/>
          <a:rect l="0" t="0" r="0" b="0"/>
          <a:pathLst>
            <a:path>
              <a:moveTo>
                <a:pt x="0" y="4636"/>
              </a:moveTo>
              <a:lnTo>
                <a:pt x="490316" y="4636"/>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90308" y="3382748"/>
        <a:ext cx="24515" cy="24515"/>
      </dsp:txXfrm>
    </dsp:sp>
    <dsp:sp modelId="{51F2390E-D560-4BC7-A8C5-A19C9E7EB846}">
      <dsp:nvSpPr>
        <dsp:cNvPr id="0" name=""/>
        <dsp:cNvSpPr/>
      </dsp:nvSpPr>
      <dsp:spPr>
        <a:xfrm>
          <a:off x="2547722" y="3051001"/>
          <a:ext cx="1371598" cy="685802"/>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Times New Roman" panose="02020603050405020304" pitchFamily="18" charset="0"/>
              <a:cs typeface="Times New Roman" panose="02020603050405020304" pitchFamily="18" charset="0"/>
            </a:rPr>
            <a:t>Personal Finance/Bootstrapping</a:t>
          </a:r>
        </a:p>
      </dsp:txBody>
      <dsp:txXfrm>
        <a:off x="2547722" y="3051001"/>
        <a:ext cx="1371598" cy="685802"/>
      </dsp:txXfrm>
    </dsp:sp>
    <dsp:sp modelId="{2AB93C9C-DF71-4394-A5A0-2F1C61F3AEA7}">
      <dsp:nvSpPr>
        <dsp:cNvPr id="0" name=""/>
        <dsp:cNvSpPr/>
      </dsp:nvSpPr>
      <dsp:spPr>
        <a:xfrm rot="18606689">
          <a:off x="3343844" y="2152012"/>
          <a:ext cx="3235527" cy="9272"/>
        </a:xfrm>
        <a:custGeom>
          <a:avLst/>
          <a:gdLst/>
          <a:ahLst/>
          <a:cxnLst/>
          <a:rect l="0" t="0" r="0" b="0"/>
          <a:pathLst>
            <a:path>
              <a:moveTo>
                <a:pt x="0" y="4636"/>
              </a:moveTo>
              <a:lnTo>
                <a:pt x="3235527"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880720" y="2075760"/>
        <a:ext cx="161776" cy="161776"/>
      </dsp:txXfrm>
    </dsp:sp>
    <dsp:sp modelId="{41065738-35D9-4860-ADA9-1C2276DAF9E3}">
      <dsp:nvSpPr>
        <dsp:cNvPr id="0" name=""/>
        <dsp:cNvSpPr/>
      </dsp:nvSpPr>
      <dsp:spPr>
        <a:xfrm>
          <a:off x="6003896" y="690796"/>
          <a:ext cx="887073" cy="457198"/>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Equity Finance</a:t>
          </a:r>
        </a:p>
      </dsp:txBody>
      <dsp:txXfrm>
        <a:off x="6003896" y="690796"/>
        <a:ext cx="887073" cy="457198"/>
      </dsp:txXfrm>
    </dsp:sp>
    <dsp:sp modelId="{D1538266-2CD0-4BBE-ADC5-E014916C78BE}">
      <dsp:nvSpPr>
        <dsp:cNvPr id="0" name=""/>
        <dsp:cNvSpPr/>
      </dsp:nvSpPr>
      <dsp:spPr>
        <a:xfrm rot="19668873">
          <a:off x="6843013" y="748530"/>
          <a:ext cx="624145" cy="9272"/>
        </a:xfrm>
        <a:custGeom>
          <a:avLst/>
          <a:gdLst/>
          <a:ahLst/>
          <a:cxnLst/>
          <a:rect l="0" t="0" r="0" b="0"/>
          <a:pathLst>
            <a:path>
              <a:moveTo>
                <a:pt x="0" y="4636"/>
              </a:moveTo>
              <a:lnTo>
                <a:pt x="624145" y="4636"/>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39482" y="737563"/>
        <a:ext cx="31207" cy="31207"/>
      </dsp:txXfrm>
    </dsp:sp>
    <dsp:sp modelId="{BBE24263-A83B-4CC6-A6EF-6A59EBC7CC52}">
      <dsp:nvSpPr>
        <dsp:cNvPr id="0" name=""/>
        <dsp:cNvSpPr/>
      </dsp:nvSpPr>
      <dsp:spPr>
        <a:xfrm>
          <a:off x="7419202" y="410297"/>
          <a:ext cx="706561" cy="353280"/>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Venture Capital (VC)</a:t>
          </a:r>
        </a:p>
      </dsp:txBody>
      <dsp:txXfrm>
        <a:off x="7419202" y="410297"/>
        <a:ext cx="706561" cy="353280"/>
      </dsp:txXfrm>
    </dsp:sp>
    <dsp:sp modelId="{6360220F-A802-401B-8C33-E4992CB3D4D1}">
      <dsp:nvSpPr>
        <dsp:cNvPr id="0" name=""/>
        <dsp:cNvSpPr/>
      </dsp:nvSpPr>
      <dsp:spPr>
        <a:xfrm rot="1783644">
          <a:off x="6850700" y="1066490"/>
          <a:ext cx="611972" cy="9272"/>
        </a:xfrm>
        <a:custGeom>
          <a:avLst/>
          <a:gdLst/>
          <a:ahLst/>
          <a:cxnLst/>
          <a:rect l="0" t="0" r="0" b="0"/>
          <a:pathLst>
            <a:path>
              <a:moveTo>
                <a:pt x="0" y="4636"/>
              </a:moveTo>
              <a:lnTo>
                <a:pt x="611972" y="4636"/>
              </a:lnTo>
            </a:path>
          </a:pathLst>
        </a:custGeom>
        <a:noFill/>
        <a:ln w="15875" cap="rnd"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141387" y="1055827"/>
        <a:ext cx="30598" cy="30598"/>
      </dsp:txXfrm>
    </dsp:sp>
    <dsp:sp modelId="{886B7E6F-CE8B-462C-ABF3-BE2688749672}">
      <dsp:nvSpPr>
        <dsp:cNvPr id="0" name=""/>
        <dsp:cNvSpPr/>
      </dsp:nvSpPr>
      <dsp:spPr>
        <a:xfrm>
          <a:off x="7422403" y="1046216"/>
          <a:ext cx="706561" cy="353280"/>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Angel Investment</a:t>
          </a:r>
        </a:p>
      </dsp:txBody>
      <dsp:txXfrm>
        <a:off x="7422403" y="1046216"/>
        <a:ext cx="706561" cy="353280"/>
      </dsp:txXfrm>
    </dsp:sp>
    <dsp:sp modelId="{B6A92E7D-F5CC-4776-A13C-47196CFB810C}">
      <dsp:nvSpPr>
        <dsp:cNvPr id="0" name=""/>
        <dsp:cNvSpPr/>
      </dsp:nvSpPr>
      <dsp:spPr>
        <a:xfrm rot="19955158">
          <a:off x="3787470" y="2848680"/>
          <a:ext cx="2348241" cy="9272"/>
        </a:xfrm>
        <a:custGeom>
          <a:avLst/>
          <a:gdLst/>
          <a:ahLst/>
          <a:cxnLst/>
          <a:rect l="0" t="0" r="0" b="0"/>
          <a:pathLst>
            <a:path>
              <a:moveTo>
                <a:pt x="0" y="4636"/>
              </a:moveTo>
              <a:lnTo>
                <a:pt x="2348241"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902884" y="2794611"/>
        <a:ext cx="117412" cy="117412"/>
      </dsp:txXfrm>
    </dsp:sp>
    <dsp:sp modelId="{747546DA-FFC0-4715-AEB6-12CB8AF471A0}">
      <dsp:nvSpPr>
        <dsp:cNvPr id="0" name=""/>
        <dsp:cNvSpPr/>
      </dsp:nvSpPr>
      <dsp:spPr>
        <a:xfrm>
          <a:off x="6003860" y="2084132"/>
          <a:ext cx="914396" cy="457198"/>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Debt Finance</a:t>
          </a:r>
          <a:r>
            <a:rPr lang="en-US" sz="800" kern="1200" baseline="0" dirty="0">
              <a:latin typeface="Times New Roman" panose="02020603050405020304" pitchFamily="18" charset="0"/>
              <a:cs typeface="Times New Roman" panose="02020603050405020304" pitchFamily="18" charset="0"/>
            </a:rPr>
            <a:t> </a:t>
          </a:r>
          <a:endParaRPr lang="en-US" sz="800" kern="1200" dirty="0">
            <a:latin typeface="Times New Roman" panose="02020603050405020304" pitchFamily="18" charset="0"/>
            <a:cs typeface="Times New Roman" panose="02020603050405020304" pitchFamily="18" charset="0"/>
          </a:endParaRPr>
        </a:p>
      </dsp:txBody>
      <dsp:txXfrm>
        <a:off x="6003860" y="2084132"/>
        <a:ext cx="914396" cy="457198"/>
      </dsp:txXfrm>
    </dsp:sp>
    <dsp:sp modelId="{A56C1E4A-D167-4453-9B2C-45A28DD835E6}">
      <dsp:nvSpPr>
        <dsp:cNvPr id="0" name=""/>
        <dsp:cNvSpPr/>
      </dsp:nvSpPr>
      <dsp:spPr>
        <a:xfrm rot="21050696">
          <a:off x="6907311" y="2171374"/>
          <a:ext cx="1718608" cy="9272"/>
        </a:xfrm>
        <a:custGeom>
          <a:avLst/>
          <a:gdLst/>
          <a:ahLst/>
          <a:cxnLst/>
          <a:rect l="0" t="0" r="0" b="0"/>
          <a:pathLst>
            <a:path>
              <a:moveTo>
                <a:pt x="0" y="4636"/>
              </a:moveTo>
              <a:lnTo>
                <a:pt x="1718608"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723650" y="2133045"/>
        <a:ext cx="85930" cy="85930"/>
      </dsp:txXfrm>
    </dsp:sp>
    <dsp:sp modelId="{4AAA8B17-010F-40A4-8EFD-A09D5EA267C1}">
      <dsp:nvSpPr>
        <dsp:cNvPr id="0" name=""/>
        <dsp:cNvSpPr/>
      </dsp:nvSpPr>
      <dsp:spPr>
        <a:xfrm>
          <a:off x="8614973" y="1862648"/>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CDFI</a:t>
          </a:r>
        </a:p>
      </dsp:txBody>
      <dsp:txXfrm>
        <a:off x="8614973" y="1862648"/>
        <a:ext cx="706561" cy="353280"/>
      </dsp:txXfrm>
    </dsp:sp>
    <dsp:sp modelId="{962E57B1-D60F-4101-8BFD-A3686A699C0E}">
      <dsp:nvSpPr>
        <dsp:cNvPr id="0" name=""/>
        <dsp:cNvSpPr/>
      </dsp:nvSpPr>
      <dsp:spPr>
        <a:xfrm rot="1148102">
          <a:off x="9302744" y="2146132"/>
          <a:ext cx="680177" cy="9272"/>
        </a:xfrm>
        <a:custGeom>
          <a:avLst/>
          <a:gdLst/>
          <a:ahLst/>
          <a:cxnLst/>
          <a:rect l="0" t="0" r="0" b="0"/>
          <a:pathLst>
            <a:path>
              <a:moveTo>
                <a:pt x="0" y="4636"/>
              </a:moveTo>
              <a:lnTo>
                <a:pt x="680177"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25828" y="2133763"/>
        <a:ext cx="34008" cy="34008"/>
      </dsp:txXfrm>
    </dsp:sp>
    <dsp:sp modelId="{367BE9AA-2CF6-4F0C-AE0E-F4EFDAFB43FC}">
      <dsp:nvSpPr>
        <dsp:cNvPr id="0" name=""/>
        <dsp:cNvSpPr/>
      </dsp:nvSpPr>
      <dsp:spPr>
        <a:xfrm>
          <a:off x="9964131" y="2085607"/>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LA LISC</a:t>
          </a:r>
        </a:p>
      </dsp:txBody>
      <dsp:txXfrm>
        <a:off x="9964131" y="2085607"/>
        <a:ext cx="706561" cy="353280"/>
      </dsp:txXfrm>
    </dsp:sp>
    <dsp:sp modelId="{8AF2752A-E73A-412C-A423-533CE7A93994}">
      <dsp:nvSpPr>
        <dsp:cNvPr id="0" name=""/>
        <dsp:cNvSpPr/>
      </dsp:nvSpPr>
      <dsp:spPr>
        <a:xfrm rot="20495830">
          <a:off x="9303951" y="1926105"/>
          <a:ext cx="687669" cy="9272"/>
        </a:xfrm>
        <a:custGeom>
          <a:avLst/>
          <a:gdLst/>
          <a:ahLst/>
          <a:cxnLst/>
          <a:rect l="0" t="0" r="0" b="0"/>
          <a:pathLst>
            <a:path>
              <a:moveTo>
                <a:pt x="0" y="4636"/>
              </a:moveTo>
              <a:lnTo>
                <a:pt x="687669"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30594" y="1913549"/>
        <a:ext cx="34383" cy="34383"/>
      </dsp:txXfrm>
    </dsp:sp>
    <dsp:sp modelId="{2B3EA4C4-DB7C-4282-B0D3-58F249C97A38}">
      <dsp:nvSpPr>
        <dsp:cNvPr id="0" name=""/>
        <dsp:cNvSpPr/>
      </dsp:nvSpPr>
      <dsp:spPr>
        <a:xfrm>
          <a:off x="9974037" y="1645553"/>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Opportunity Fund</a:t>
          </a:r>
        </a:p>
      </dsp:txBody>
      <dsp:txXfrm>
        <a:off x="9974037" y="1645553"/>
        <a:ext cx="706561" cy="353280"/>
      </dsp:txXfrm>
    </dsp:sp>
    <dsp:sp modelId="{BD019035-A9B8-497F-AA8A-CD53F702B210}">
      <dsp:nvSpPr>
        <dsp:cNvPr id="0" name=""/>
        <dsp:cNvSpPr/>
      </dsp:nvSpPr>
      <dsp:spPr>
        <a:xfrm rot="19853315">
          <a:off x="6796803" y="1840344"/>
          <a:ext cx="1922884" cy="9272"/>
        </a:xfrm>
        <a:custGeom>
          <a:avLst/>
          <a:gdLst/>
          <a:ahLst/>
          <a:cxnLst/>
          <a:rect l="0" t="0" r="0" b="0"/>
          <a:pathLst>
            <a:path>
              <a:moveTo>
                <a:pt x="0" y="4636"/>
              </a:moveTo>
              <a:lnTo>
                <a:pt x="1922884"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7710173" y="1796908"/>
        <a:ext cx="96144" cy="96144"/>
      </dsp:txXfrm>
    </dsp:sp>
    <dsp:sp modelId="{A6E87235-8C6D-4690-8C03-B2D240DE3936}">
      <dsp:nvSpPr>
        <dsp:cNvPr id="0" name=""/>
        <dsp:cNvSpPr/>
      </dsp:nvSpPr>
      <dsp:spPr>
        <a:xfrm>
          <a:off x="8598234" y="1200589"/>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CDC</a:t>
          </a:r>
        </a:p>
      </dsp:txBody>
      <dsp:txXfrm>
        <a:off x="8598234" y="1200589"/>
        <a:ext cx="706561" cy="353280"/>
      </dsp:txXfrm>
    </dsp:sp>
    <dsp:sp modelId="{21C1A6FD-5CDC-4D38-A804-3883CE43D391}">
      <dsp:nvSpPr>
        <dsp:cNvPr id="0" name=""/>
        <dsp:cNvSpPr/>
      </dsp:nvSpPr>
      <dsp:spPr>
        <a:xfrm rot="21524667">
          <a:off x="9304715" y="1365249"/>
          <a:ext cx="670391" cy="9272"/>
        </a:xfrm>
        <a:custGeom>
          <a:avLst/>
          <a:gdLst/>
          <a:ahLst/>
          <a:cxnLst/>
          <a:rect l="0" t="0" r="0" b="0"/>
          <a:pathLst>
            <a:path>
              <a:moveTo>
                <a:pt x="0" y="4636"/>
              </a:moveTo>
              <a:lnTo>
                <a:pt x="670391"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23151" y="1353125"/>
        <a:ext cx="33519" cy="33519"/>
      </dsp:txXfrm>
    </dsp:sp>
    <dsp:sp modelId="{E6CF6C59-7E8F-41C9-BE32-9D7A504B96B5}">
      <dsp:nvSpPr>
        <dsp:cNvPr id="0" name=""/>
        <dsp:cNvSpPr/>
      </dsp:nvSpPr>
      <dsp:spPr>
        <a:xfrm>
          <a:off x="9975026" y="1185900"/>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CDC Small Business Finance</a:t>
          </a:r>
        </a:p>
      </dsp:txBody>
      <dsp:txXfrm>
        <a:off x="9975026" y="1185900"/>
        <a:ext cx="706561" cy="353280"/>
      </dsp:txXfrm>
    </dsp:sp>
    <dsp:sp modelId="{0D867ED2-5D86-4099-9D96-3D8571BF87EE}">
      <dsp:nvSpPr>
        <dsp:cNvPr id="0" name=""/>
        <dsp:cNvSpPr/>
      </dsp:nvSpPr>
      <dsp:spPr>
        <a:xfrm rot="19460021">
          <a:off x="9227358" y="1131882"/>
          <a:ext cx="825677" cy="9272"/>
        </a:xfrm>
        <a:custGeom>
          <a:avLst/>
          <a:gdLst/>
          <a:ahLst/>
          <a:cxnLst/>
          <a:rect l="0" t="0" r="0" b="0"/>
          <a:pathLst>
            <a:path>
              <a:moveTo>
                <a:pt x="0" y="4636"/>
              </a:moveTo>
              <a:lnTo>
                <a:pt x="825677"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19555" y="1115876"/>
        <a:ext cx="41283" cy="41283"/>
      </dsp:txXfrm>
    </dsp:sp>
    <dsp:sp modelId="{FC83528F-9A9D-408F-AF06-4A77B56F8932}">
      <dsp:nvSpPr>
        <dsp:cNvPr id="0" name=""/>
        <dsp:cNvSpPr/>
      </dsp:nvSpPr>
      <dsp:spPr>
        <a:xfrm>
          <a:off x="9975598" y="719166"/>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PACE LA</a:t>
          </a:r>
        </a:p>
      </dsp:txBody>
      <dsp:txXfrm>
        <a:off x="9975598" y="719166"/>
        <a:ext cx="706561" cy="353280"/>
      </dsp:txXfrm>
    </dsp:sp>
    <dsp:sp modelId="{2C698F4B-5887-4CCA-912D-3B28B47CB7B0}">
      <dsp:nvSpPr>
        <dsp:cNvPr id="0" name=""/>
        <dsp:cNvSpPr/>
      </dsp:nvSpPr>
      <dsp:spPr>
        <a:xfrm rot="1011857">
          <a:off x="6879747" y="2567878"/>
          <a:ext cx="1790955" cy="9272"/>
        </a:xfrm>
        <a:custGeom>
          <a:avLst/>
          <a:gdLst/>
          <a:ahLst/>
          <a:cxnLst/>
          <a:rect l="0" t="0" r="0" b="0"/>
          <a:pathLst>
            <a:path>
              <a:moveTo>
                <a:pt x="0" y="4636"/>
              </a:moveTo>
              <a:lnTo>
                <a:pt x="1790955"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730450" y="2527741"/>
        <a:ext cx="89547" cy="89547"/>
      </dsp:txXfrm>
    </dsp:sp>
    <dsp:sp modelId="{519B5AF2-42CA-4E33-B756-E5B8E8954770}">
      <dsp:nvSpPr>
        <dsp:cNvPr id="0" name=""/>
        <dsp:cNvSpPr/>
      </dsp:nvSpPr>
      <dsp:spPr>
        <a:xfrm>
          <a:off x="8632191" y="2655657"/>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City of Long Beach</a:t>
          </a:r>
        </a:p>
      </dsp:txBody>
      <dsp:txXfrm>
        <a:off x="8632191" y="2655657"/>
        <a:ext cx="706561" cy="353280"/>
      </dsp:txXfrm>
    </dsp:sp>
    <dsp:sp modelId="{9F9F5A6A-E9E2-4AE3-A5EC-F783012AEA8C}">
      <dsp:nvSpPr>
        <dsp:cNvPr id="0" name=""/>
        <dsp:cNvSpPr/>
      </dsp:nvSpPr>
      <dsp:spPr>
        <a:xfrm rot="21076460">
          <a:off x="9334956" y="2777895"/>
          <a:ext cx="656104" cy="9272"/>
        </a:xfrm>
        <a:custGeom>
          <a:avLst/>
          <a:gdLst/>
          <a:ahLst/>
          <a:cxnLst/>
          <a:rect l="0" t="0" r="0" b="0"/>
          <a:pathLst>
            <a:path>
              <a:moveTo>
                <a:pt x="0" y="4636"/>
              </a:moveTo>
              <a:lnTo>
                <a:pt x="656104"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6606" y="2766128"/>
        <a:ext cx="32805" cy="32805"/>
      </dsp:txXfrm>
    </dsp:sp>
    <dsp:sp modelId="{2F96196B-C0D1-4D25-9E5D-96DDC84CAFA8}">
      <dsp:nvSpPr>
        <dsp:cNvPr id="0" name=""/>
        <dsp:cNvSpPr/>
      </dsp:nvSpPr>
      <dsp:spPr>
        <a:xfrm>
          <a:off x="9987263" y="2556124"/>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KIVA </a:t>
          </a:r>
        </a:p>
      </dsp:txBody>
      <dsp:txXfrm>
        <a:off x="9987263" y="2556124"/>
        <a:ext cx="706561" cy="353280"/>
      </dsp:txXfrm>
    </dsp:sp>
    <dsp:sp modelId="{9D7DC22D-3A14-4DD4-93FF-A5421B50211A}">
      <dsp:nvSpPr>
        <dsp:cNvPr id="0" name=""/>
        <dsp:cNvSpPr/>
      </dsp:nvSpPr>
      <dsp:spPr>
        <a:xfrm rot="1710374">
          <a:off x="9293443" y="3006031"/>
          <a:ext cx="747482" cy="9272"/>
        </a:xfrm>
        <a:custGeom>
          <a:avLst/>
          <a:gdLst/>
          <a:ahLst/>
          <a:cxnLst/>
          <a:rect l="0" t="0" r="0" b="0"/>
          <a:pathLst>
            <a:path>
              <a:moveTo>
                <a:pt x="0" y="4636"/>
              </a:moveTo>
              <a:lnTo>
                <a:pt x="747482"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8497" y="2991980"/>
        <a:ext cx="37374" cy="37374"/>
      </dsp:txXfrm>
    </dsp:sp>
    <dsp:sp modelId="{75B7B67E-0B6B-498A-8414-4B737CF29FD5}">
      <dsp:nvSpPr>
        <dsp:cNvPr id="0" name=""/>
        <dsp:cNvSpPr/>
      </dsp:nvSpPr>
      <dsp:spPr>
        <a:xfrm>
          <a:off x="9995615" y="3012397"/>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Microenterprise</a:t>
          </a:r>
        </a:p>
      </dsp:txBody>
      <dsp:txXfrm>
        <a:off x="9995615" y="3012397"/>
        <a:ext cx="706561" cy="353280"/>
      </dsp:txXfrm>
    </dsp:sp>
    <dsp:sp modelId="{629AFD05-5DDF-4A3C-8854-CAF3E33BAF81}">
      <dsp:nvSpPr>
        <dsp:cNvPr id="0" name=""/>
        <dsp:cNvSpPr/>
      </dsp:nvSpPr>
      <dsp:spPr>
        <a:xfrm rot="3030097">
          <a:off x="9148167" y="3231748"/>
          <a:ext cx="1047340" cy="9272"/>
        </a:xfrm>
        <a:custGeom>
          <a:avLst/>
          <a:gdLst/>
          <a:ahLst/>
          <a:cxnLst/>
          <a:rect l="0" t="0" r="0" b="0"/>
          <a:pathLst>
            <a:path>
              <a:moveTo>
                <a:pt x="0" y="4636"/>
              </a:moveTo>
              <a:lnTo>
                <a:pt x="1047340" y="463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45653" y="3210200"/>
        <a:ext cx="52367" cy="52367"/>
      </dsp:txXfrm>
    </dsp:sp>
    <dsp:sp modelId="{884CED2B-209D-492A-AAAA-545C2572EFFA}">
      <dsp:nvSpPr>
        <dsp:cNvPr id="0" name=""/>
        <dsp:cNvSpPr/>
      </dsp:nvSpPr>
      <dsp:spPr>
        <a:xfrm>
          <a:off x="10004920" y="3463829"/>
          <a:ext cx="706561" cy="353280"/>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GROW Long Beach</a:t>
          </a:r>
        </a:p>
      </dsp:txBody>
      <dsp:txXfrm>
        <a:off x="10004920" y="3463829"/>
        <a:ext cx="706561" cy="353280"/>
      </dsp:txXfrm>
    </dsp:sp>
    <dsp:sp modelId="{35020D4C-84EE-42D9-8490-1FF70B5D89EB}">
      <dsp:nvSpPr>
        <dsp:cNvPr id="0" name=""/>
        <dsp:cNvSpPr/>
      </dsp:nvSpPr>
      <dsp:spPr>
        <a:xfrm rot="117855">
          <a:off x="3918700" y="3425459"/>
          <a:ext cx="2111874" cy="9272"/>
        </a:xfrm>
        <a:custGeom>
          <a:avLst/>
          <a:gdLst/>
          <a:ahLst/>
          <a:cxnLst/>
          <a:rect l="0" t="0" r="0" b="0"/>
          <a:pathLst>
            <a:path>
              <a:moveTo>
                <a:pt x="0" y="4636"/>
              </a:moveTo>
              <a:lnTo>
                <a:pt x="2111874"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21840" y="3377298"/>
        <a:ext cx="105593" cy="105593"/>
      </dsp:txXfrm>
    </dsp:sp>
    <dsp:sp modelId="{A1737BE0-6B73-4AB8-974E-053FDA9AAA37}">
      <dsp:nvSpPr>
        <dsp:cNvPr id="0" name=""/>
        <dsp:cNvSpPr/>
      </dsp:nvSpPr>
      <dsp:spPr>
        <a:xfrm>
          <a:off x="6029954" y="3237689"/>
          <a:ext cx="914396" cy="457198"/>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Crowdfunding</a:t>
          </a:r>
        </a:p>
      </dsp:txBody>
      <dsp:txXfrm>
        <a:off x="6029954" y="3237689"/>
        <a:ext cx="914396" cy="457198"/>
      </dsp:txXfrm>
    </dsp:sp>
    <dsp:sp modelId="{F9A5F7C1-9548-42F4-9D7B-1236D79601D1}">
      <dsp:nvSpPr>
        <dsp:cNvPr id="0" name=""/>
        <dsp:cNvSpPr/>
      </dsp:nvSpPr>
      <dsp:spPr>
        <a:xfrm rot="19010710">
          <a:off x="6820934" y="3149578"/>
          <a:ext cx="912534" cy="9272"/>
        </a:xfrm>
        <a:custGeom>
          <a:avLst/>
          <a:gdLst/>
          <a:ahLst/>
          <a:cxnLst/>
          <a:rect l="0" t="0" r="0" b="0"/>
          <a:pathLst>
            <a:path>
              <a:moveTo>
                <a:pt x="0" y="4636"/>
              </a:moveTo>
              <a:lnTo>
                <a:pt x="912534"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54387" y="3131401"/>
        <a:ext cx="45626" cy="45626"/>
      </dsp:txXfrm>
    </dsp:sp>
    <dsp:sp modelId="{CC1FAE52-7F57-4E22-A35B-D665899E3EC2}">
      <dsp:nvSpPr>
        <dsp:cNvPr id="0" name=""/>
        <dsp:cNvSpPr/>
      </dsp:nvSpPr>
      <dsp:spPr>
        <a:xfrm>
          <a:off x="7610051" y="2665500"/>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Debt Crowdfunding</a:t>
          </a:r>
        </a:p>
      </dsp:txBody>
      <dsp:txXfrm>
        <a:off x="7610051" y="2665500"/>
        <a:ext cx="706561" cy="353280"/>
      </dsp:txXfrm>
    </dsp:sp>
    <dsp:sp modelId="{448B64BB-E213-4AE4-835E-955FA894CB6F}">
      <dsp:nvSpPr>
        <dsp:cNvPr id="0" name=""/>
        <dsp:cNvSpPr/>
      </dsp:nvSpPr>
      <dsp:spPr>
        <a:xfrm rot="20722280">
          <a:off x="6933325" y="3375761"/>
          <a:ext cx="680183" cy="9272"/>
        </a:xfrm>
        <a:custGeom>
          <a:avLst/>
          <a:gdLst/>
          <a:ahLst/>
          <a:cxnLst/>
          <a:rect l="0" t="0" r="0" b="0"/>
          <a:pathLst>
            <a:path>
              <a:moveTo>
                <a:pt x="0" y="4636"/>
              </a:moveTo>
              <a:lnTo>
                <a:pt x="680183"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56413" y="3363392"/>
        <a:ext cx="34009" cy="34009"/>
      </dsp:txXfrm>
    </dsp:sp>
    <dsp:sp modelId="{DA5068AA-2E83-42D0-A580-76F3C3DAE161}">
      <dsp:nvSpPr>
        <dsp:cNvPr id="0" name=""/>
        <dsp:cNvSpPr/>
      </dsp:nvSpPr>
      <dsp:spPr>
        <a:xfrm>
          <a:off x="7602484" y="3117865"/>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Equity Crowdfunding</a:t>
          </a:r>
        </a:p>
      </dsp:txBody>
      <dsp:txXfrm>
        <a:off x="7602484" y="3117865"/>
        <a:ext cx="706561" cy="353280"/>
      </dsp:txXfrm>
    </dsp:sp>
    <dsp:sp modelId="{5F7ABD7C-68A2-48D0-B2B5-57B6AC7E2919}">
      <dsp:nvSpPr>
        <dsp:cNvPr id="0" name=""/>
        <dsp:cNvSpPr/>
      </dsp:nvSpPr>
      <dsp:spPr>
        <a:xfrm rot="1435171">
          <a:off x="6912686" y="3611136"/>
          <a:ext cx="737366" cy="9272"/>
        </a:xfrm>
        <a:custGeom>
          <a:avLst/>
          <a:gdLst/>
          <a:ahLst/>
          <a:cxnLst/>
          <a:rect l="0" t="0" r="0" b="0"/>
          <a:pathLst>
            <a:path>
              <a:moveTo>
                <a:pt x="0" y="4636"/>
              </a:moveTo>
              <a:lnTo>
                <a:pt x="737366"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62935" y="3597338"/>
        <a:ext cx="36868" cy="36868"/>
      </dsp:txXfrm>
    </dsp:sp>
    <dsp:sp modelId="{BCD3547C-67D6-47A8-A90C-127B4057382D}">
      <dsp:nvSpPr>
        <dsp:cNvPr id="0" name=""/>
        <dsp:cNvSpPr/>
      </dsp:nvSpPr>
      <dsp:spPr>
        <a:xfrm>
          <a:off x="7618389" y="3588615"/>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Rewards-based Crowdfunding</a:t>
          </a:r>
        </a:p>
      </dsp:txBody>
      <dsp:txXfrm>
        <a:off x="7618389" y="3588615"/>
        <a:ext cx="706561" cy="353280"/>
      </dsp:txXfrm>
    </dsp:sp>
    <dsp:sp modelId="{0DD10BD9-BA4C-4D74-BB95-6B5335594D1D}">
      <dsp:nvSpPr>
        <dsp:cNvPr id="0" name=""/>
        <dsp:cNvSpPr/>
      </dsp:nvSpPr>
      <dsp:spPr>
        <a:xfrm rot="2902633">
          <a:off x="6775387" y="3837813"/>
          <a:ext cx="1006404" cy="9272"/>
        </a:xfrm>
        <a:custGeom>
          <a:avLst/>
          <a:gdLst/>
          <a:ahLst/>
          <a:cxnLst/>
          <a:rect l="0" t="0" r="0" b="0"/>
          <a:pathLst>
            <a:path>
              <a:moveTo>
                <a:pt x="0" y="4636"/>
              </a:moveTo>
              <a:lnTo>
                <a:pt x="1006404"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53429" y="3817289"/>
        <a:ext cx="50320" cy="50320"/>
      </dsp:txXfrm>
    </dsp:sp>
    <dsp:sp modelId="{A273872C-51F3-461C-B4FA-8E0BFEF06458}">
      <dsp:nvSpPr>
        <dsp:cNvPr id="0" name=""/>
        <dsp:cNvSpPr/>
      </dsp:nvSpPr>
      <dsp:spPr>
        <a:xfrm>
          <a:off x="7612828" y="4041970"/>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Donor Crowdfunding</a:t>
          </a:r>
        </a:p>
      </dsp:txBody>
      <dsp:txXfrm>
        <a:off x="7612828" y="4041970"/>
        <a:ext cx="706561" cy="353280"/>
      </dsp:txXfrm>
    </dsp:sp>
    <dsp:sp modelId="{4BBC443A-2ECE-4D16-96C0-D49DE920F426}">
      <dsp:nvSpPr>
        <dsp:cNvPr id="0" name=""/>
        <dsp:cNvSpPr/>
      </dsp:nvSpPr>
      <dsp:spPr>
        <a:xfrm rot="2076543">
          <a:off x="3691131" y="4121692"/>
          <a:ext cx="2579086" cy="9272"/>
        </a:xfrm>
        <a:custGeom>
          <a:avLst/>
          <a:gdLst/>
          <a:ahLst/>
          <a:cxnLst/>
          <a:rect l="0" t="0" r="0" b="0"/>
          <a:pathLst>
            <a:path>
              <a:moveTo>
                <a:pt x="0" y="4636"/>
              </a:moveTo>
              <a:lnTo>
                <a:pt x="2579086"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16197" y="4061851"/>
        <a:ext cx="128954" cy="128954"/>
      </dsp:txXfrm>
    </dsp:sp>
    <dsp:sp modelId="{C6B4E7E9-9991-4CDA-AEE2-47F2A393BBD9}">
      <dsp:nvSpPr>
        <dsp:cNvPr id="0" name=""/>
        <dsp:cNvSpPr/>
      </dsp:nvSpPr>
      <dsp:spPr>
        <a:xfrm>
          <a:off x="6042029" y="4630156"/>
          <a:ext cx="839776" cy="457198"/>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err="1">
              <a:latin typeface="Times New Roman" panose="02020603050405020304" pitchFamily="18" charset="0"/>
              <a:cs typeface="Times New Roman" panose="02020603050405020304" pitchFamily="18" charset="0"/>
            </a:rPr>
            <a:t>Crowdlending</a:t>
          </a:r>
          <a:endParaRPr lang="en-US" sz="800" kern="1200" dirty="0">
            <a:latin typeface="Times New Roman" panose="02020603050405020304" pitchFamily="18" charset="0"/>
            <a:cs typeface="Times New Roman" panose="02020603050405020304" pitchFamily="18" charset="0"/>
          </a:endParaRPr>
        </a:p>
      </dsp:txBody>
      <dsp:txXfrm>
        <a:off x="6042029" y="4630156"/>
        <a:ext cx="839776" cy="457198"/>
      </dsp:txXfrm>
    </dsp:sp>
    <dsp:sp modelId="{BA1444BF-D6AB-4132-9634-2D30C74B6642}">
      <dsp:nvSpPr>
        <dsp:cNvPr id="0" name=""/>
        <dsp:cNvSpPr/>
      </dsp:nvSpPr>
      <dsp:spPr>
        <a:xfrm rot="7743">
          <a:off x="6881805" y="4854937"/>
          <a:ext cx="726219" cy="9272"/>
        </a:xfrm>
        <a:custGeom>
          <a:avLst/>
          <a:gdLst/>
          <a:ahLst/>
          <a:cxnLst/>
          <a:rect l="0" t="0" r="0" b="0"/>
          <a:pathLst>
            <a:path>
              <a:moveTo>
                <a:pt x="0" y="4636"/>
              </a:moveTo>
              <a:lnTo>
                <a:pt x="726219" y="4636"/>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26759" y="4841417"/>
        <a:ext cx="36310" cy="36310"/>
      </dsp:txXfrm>
    </dsp:sp>
    <dsp:sp modelId="{8427A5AE-6E56-4A96-81B9-BCAEA18C1B6A}">
      <dsp:nvSpPr>
        <dsp:cNvPr id="0" name=""/>
        <dsp:cNvSpPr/>
      </dsp:nvSpPr>
      <dsp:spPr>
        <a:xfrm>
          <a:off x="7608023" y="4683750"/>
          <a:ext cx="706561" cy="353280"/>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Donor Crowdlending</a:t>
          </a:r>
        </a:p>
      </dsp:txBody>
      <dsp:txXfrm>
        <a:off x="7608023" y="4683750"/>
        <a:ext cx="706561" cy="353280"/>
      </dsp:txXfrm>
    </dsp:sp>
    <dsp:sp modelId="{B98E5ECD-1C72-474F-9ACB-1F4239B99BAB}">
      <dsp:nvSpPr>
        <dsp:cNvPr id="0" name=""/>
        <dsp:cNvSpPr/>
      </dsp:nvSpPr>
      <dsp:spPr>
        <a:xfrm rot="3019874">
          <a:off x="3307176" y="4692168"/>
          <a:ext cx="3385272" cy="9272"/>
        </a:xfrm>
        <a:custGeom>
          <a:avLst/>
          <a:gdLst/>
          <a:ahLst/>
          <a:cxnLst/>
          <a:rect l="0" t="0" r="0" b="0"/>
          <a:pathLst>
            <a:path>
              <a:moveTo>
                <a:pt x="0" y="4636"/>
              </a:moveTo>
              <a:lnTo>
                <a:pt x="3385272" y="463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915180" y="4612173"/>
        <a:ext cx="169263" cy="169263"/>
      </dsp:txXfrm>
    </dsp:sp>
    <dsp:sp modelId="{4B352DC4-D42A-417D-88CE-12B824E56EB4}">
      <dsp:nvSpPr>
        <dsp:cNvPr id="0" name=""/>
        <dsp:cNvSpPr/>
      </dsp:nvSpPr>
      <dsp:spPr>
        <a:xfrm>
          <a:off x="6080303" y="5788615"/>
          <a:ext cx="914396" cy="422184"/>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Grants/Loans</a:t>
          </a:r>
        </a:p>
      </dsp:txBody>
      <dsp:txXfrm>
        <a:off x="6080303" y="5788615"/>
        <a:ext cx="914396" cy="422184"/>
      </dsp:txXfrm>
    </dsp:sp>
    <dsp:sp modelId="{AE3FF217-4138-40B0-ADC2-C6A0DAFB0F81}">
      <dsp:nvSpPr>
        <dsp:cNvPr id="0" name=""/>
        <dsp:cNvSpPr/>
      </dsp:nvSpPr>
      <dsp:spPr>
        <a:xfrm rot="19372040">
          <a:off x="6916697" y="5762840"/>
          <a:ext cx="769406" cy="9272"/>
        </a:xfrm>
        <a:custGeom>
          <a:avLst/>
          <a:gdLst/>
          <a:ahLst/>
          <a:cxnLst/>
          <a:rect l="0" t="0" r="0" b="0"/>
          <a:pathLst>
            <a:path>
              <a:moveTo>
                <a:pt x="0" y="4636"/>
              </a:moveTo>
              <a:lnTo>
                <a:pt x="769406"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82165" y="5748241"/>
        <a:ext cx="38470" cy="38470"/>
      </dsp:txXfrm>
    </dsp:sp>
    <dsp:sp modelId="{A5FBBB77-78E7-4DFE-85E6-762D67CB03BE}">
      <dsp:nvSpPr>
        <dsp:cNvPr id="0" name=""/>
        <dsp:cNvSpPr/>
      </dsp:nvSpPr>
      <dsp:spPr>
        <a:xfrm>
          <a:off x="7608101" y="5358605"/>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Federal Government</a:t>
          </a:r>
        </a:p>
      </dsp:txBody>
      <dsp:txXfrm>
        <a:off x="7608101" y="5358605"/>
        <a:ext cx="706561" cy="353280"/>
      </dsp:txXfrm>
    </dsp:sp>
    <dsp:sp modelId="{50060A04-E4AE-4854-A621-03A6C9BA8746}">
      <dsp:nvSpPr>
        <dsp:cNvPr id="0" name=""/>
        <dsp:cNvSpPr/>
      </dsp:nvSpPr>
      <dsp:spPr>
        <a:xfrm rot="18328145">
          <a:off x="8143518" y="5198530"/>
          <a:ext cx="815488" cy="9272"/>
        </a:xfrm>
        <a:custGeom>
          <a:avLst/>
          <a:gdLst/>
          <a:ahLst/>
          <a:cxnLst/>
          <a:rect l="0" t="0" r="0" b="0"/>
          <a:pathLst>
            <a:path>
              <a:moveTo>
                <a:pt x="0" y="4636"/>
              </a:moveTo>
              <a:lnTo>
                <a:pt x="815488"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30875" y="5182779"/>
        <a:ext cx="40774" cy="40774"/>
      </dsp:txXfrm>
    </dsp:sp>
    <dsp:sp modelId="{2AD46C5C-24F6-444E-AF98-96AEB5CD06FF}">
      <dsp:nvSpPr>
        <dsp:cNvPr id="0" name=""/>
        <dsp:cNvSpPr/>
      </dsp:nvSpPr>
      <dsp:spPr>
        <a:xfrm>
          <a:off x="8787861" y="4694448"/>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Small Business Innovation Research (SBIR)</a:t>
          </a:r>
        </a:p>
      </dsp:txBody>
      <dsp:txXfrm>
        <a:off x="8787861" y="4694448"/>
        <a:ext cx="706561" cy="353280"/>
      </dsp:txXfrm>
    </dsp:sp>
    <dsp:sp modelId="{B524B4ED-50CF-4380-8BE9-FBB576F9EE77}">
      <dsp:nvSpPr>
        <dsp:cNvPr id="0" name=""/>
        <dsp:cNvSpPr/>
      </dsp:nvSpPr>
      <dsp:spPr>
        <a:xfrm rot="20410390">
          <a:off x="8299296" y="5442683"/>
          <a:ext cx="518465" cy="9272"/>
        </a:xfrm>
        <a:custGeom>
          <a:avLst/>
          <a:gdLst/>
          <a:ahLst/>
          <a:cxnLst/>
          <a:rect l="0" t="0" r="0" b="0"/>
          <a:pathLst>
            <a:path>
              <a:moveTo>
                <a:pt x="0" y="4636"/>
              </a:moveTo>
              <a:lnTo>
                <a:pt x="518465"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45567" y="5434357"/>
        <a:ext cx="25923" cy="25923"/>
      </dsp:txXfrm>
    </dsp:sp>
    <dsp:sp modelId="{A98CCB1F-242A-44EE-B922-E677ED6C7B95}">
      <dsp:nvSpPr>
        <dsp:cNvPr id="0" name=""/>
        <dsp:cNvSpPr/>
      </dsp:nvSpPr>
      <dsp:spPr>
        <a:xfrm>
          <a:off x="8802395" y="5182752"/>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Small Business Technology Transfer (STTR)</a:t>
          </a:r>
        </a:p>
      </dsp:txBody>
      <dsp:txXfrm>
        <a:off x="8802395" y="5182752"/>
        <a:ext cx="706561" cy="353280"/>
      </dsp:txXfrm>
    </dsp:sp>
    <dsp:sp modelId="{3F8688F9-77A7-4AE3-ACE5-58512004C68D}">
      <dsp:nvSpPr>
        <dsp:cNvPr id="0" name=""/>
        <dsp:cNvSpPr/>
      </dsp:nvSpPr>
      <dsp:spPr>
        <a:xfrm rot="1920597">
          <a:off x="8271773" y="5680135"/>
          <a:ext cx="564178" cy="9272"/>
        </a:xfrm>
        <a:custGeom>
          <a:avLst/>
          <a:gdLst/>
          <a:ahLst/>
          <a:cxnLst/>
          <a:rect l="0" t="0" r="0" b="0"/>
          <a:pathLst>
            <a:path>
              <a:moveTo>
                <a:pt x="0" y="4636"/>
              </a:moveTo>
              <a:lnTo>
                <a:pt x="564178"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39758" y="5670667"/>
        <a:ext cx="28208" cy="28208"/>
      </dsp:txXfrm>
    </dsp:sp>
    <dsp:sp modelId="{74A48C23-77B8-4DC7-853F-7A97695DC82A}">
      <dsp:nvSpPr>
        <dsp:cNvPr id="0" name=""/>
        <dsp:cNvSpPr/>
      </dsp:nvSpPr>
      <dsp:spPr>
        <a:xfrm>
          <a:off x="8793061" y="5657657"/>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SBA Grants</a:t>
          </a:r>
        </a:p>
      </dsp:txBody>
      <dsp:txXfrm>
        <a:off x="8793061" y="5657657"/>
        <a:ext cx="706561" cy="353280"/>
      </dsp:txXfrm>
    </dsp:sp>
    <dsp:sp modelId="{6770D74B-0BD2-4E25-AB61-8D2D57D9EB9B}">
      <dsp:nvSpPr>
        <dsp:cNvPr id="0" name=""/>
        <dsp:cNvSpPr/>
      </dsp:nvSpPr>
      <dsp:spPr>
        <a:xfrm rot="3476706">
          <a:off x="8103480" y="5912023"/>
          <a:ext cx="900050" cy="9272"/>
        </a:xfrm>
        <a:custGeom>
          <a:avLst/>
          <a:gdLst/>
          <a:ahLst/>
          <a:cxnLst/>
          <a:rect l="0" t="0" r="0" b="0"/>
          <a:pathLst>
            <a:path>
              <a:moveTo>
                <a:pt x="0" y="4636"/>
              </a:moveTo>
              <a:lnTo>
                <a:pt x="900050" y="4636"/>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31004" y="5894158"/>
        <a:ext cx="45002" cy="45002"/>
      </dsp:txXfrm>
    </dsp:sp>
    <dsp:sp modelId="{E17CC46F-8FFA-40A2-982E-A50A2D7CB01E}">
      <dsp:nvSpPr>
        <dsp:cNvPr id="0" name=""/>
        <dsp:cNvSpPr/>
      </dsp:nvSpPr>
      <dsp:spPr>
        <a:xfrm>
          <a:off x="8792348" y="6121433"/>
          <a:ext cx="706561" cy="353280"/>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Times New Roman" panose="02020603050405020304" pitchFamily="18" charset="0"/>
              <a:cs typeface="Times New Roman" panose="02020603050405020304" pitchFamily="18" charset="0"/>
            </a:rPr>
            <a:t>Grants.gov</a:t>
          </a:r>
        </a:p>
      </dsp:txBody>
      <dsp:txXfrm>
        <a:off x="8792348" y="6121433"/>
        <a:ext cx="706561" cy="35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373336" y="2870290"/>
          <a:ext cx="2424560" cy="1331088"/>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Small Business</a:t>
          </a:r>
        </a:p>
      </dsp:txBody>
      <dsp:txXfrm>
        <a:off x="373336" y="2870290"/>
        <a:ext cx="2424560" cy="1331088"/>
      </dsp:txXfrm>
    </dsp:sp>
    <dsp:sp modelId="{06E49FC0-7FD3-4528-A0AE-B4A0E8C1B39A}">
      <dsp:nvSpPr>
        <dsp:cNvPr id="0" name=""/>
        <dsp:cNvSpPr/>
      </dsp:nvSpPr>
      <dsp:spPr>
        <a:xfrm>
          <a:off x="2797897" y="3520783"/>
          <a:ext cx="514800" cy="30102"/>
        </a:xfrm>
        <a:custGeom>
          <a:avLst/>
          <a:gdLst/>
          <a:ahLst/>
          <a:cxnLst/>
          <a:rect l="0" t="0" r="0" b="0"/>
          <a:pathLst>
            <a:path>
              <a:moveTo>
                <a:pt x="0" y="15051"/>
              </a:moveTo>
              <a:lnTo>
                <a:pt x="514800" y="15051"/>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42427" y="3522964"/>
        <a:ext cx="25740" cy="25740"/>
      </dsp:txXfrm>
    </dsp:sp>
    <dsp:sp modelId="{51F2390E-D560-4BC7-A8C5-A19C9E7EB846}">
      <dsp:nvSpPr>
        <dsp:cNvPr id="0" name=""/>
        <dsp:cNvSpPr/>
      </dsp:nvSpPr>
      <dsp:spPr>
        <a:xfrm>
          <a:off x="3312698" y="2867560"/>
          <a:ext cx="2423895" cy="1336547"/>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Personal Finance/Bootstrapping</a:t>
          </a:r>
        </a:p>
      </dsp:txBody>
      <dsp:txXfrm>
        <a:off x="3312698" y="2867560"/>
        <a:ext cx="2423895" cy="1336547"/>
      </dsp:txXfrm>
    </dsp:sp>
    <dsp:sp modelId="{4BBC443A-2ECE-4D16-96C0-D49DE920F426}">
      <dsp:nvSpPr>
        <dsp:cNvPr id="0" name=""/>
        <dsp:cNvSpPr/>
      </dsp:nvSpPr>
      <dsp:spPr>
        <a:xfrm rot="17333307">
          <a:off x="4771614" y="2170713"/>
          <a:ext cx="2853815" cy="30102"/>
        </a:xfrm>
        <a:custGeom>
          <a:avLst/>
          <a:gdLst/>
          <a:ahLst/>
          <a:cxnLst/>
          <a:rect l="0" t="0" r="0" b="0"/>
          <a:pathLst>
            <a:path>
              <a:moveTo>
                <a:pt x="0" y="15051"/>
              </a:moveTo>
              <a:lnTo>
                <a:pt x="2853815" y="1505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127176" y="2114419"/>
        <a:ext cx="142690" cy="142690"/>
      </dsp:txXfrm>
    </dsp:sp>
    <dsp:sp modelId="{C6B4E7E9-9991-4CDA-AEE2-47F2A393BBD9}">
      <dsp:nvSpPr>
        <dsp:cNvPr id="0" name=""/>
        <dsp:cNvSpPr/>
      </dsp:nvSpPr>
      <dsp:spPr>
        <a:xfrm>
          <a:off x="6660450" y="262241"/>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Crowdlending</a:t>
          </a:r>
        </a:p>
      </dsp:txBody>
      <dsp:txXfrm>
        <a:off x="6660450" y="262241"/>
        <a:ext cx="2293813" cy="1146906"/>
      </dsp:txXfrm>
    </dsp:sp>
    <dsp:sp modelId="{910BD7D1-5157-4E20-9B63-F6693773D491}">
      <dsp:nvSpPr>
        <dsp:cNvPr id="0" name=""/>
        <dsp:cNvSpPr/>
      </dsp:nvSpPr>
      <dsp:spPr>
        <a:xfrm rot="21573560">
          <a:off x="8954249" y="817013"/>
          <a:ext cx="943950" cy="30102"/>
        </a:xfrm>
        <a:custGeom>
          <a:avLst/>
          <a:gdLst/>
          <a:ahLst/>
          <a:cxnLst/>
          <a:rect l="0" t="0" r="0" b="0"/>
          <a:pathLst>
            <a:path>
              <a:moveTo>
                <a:pt x="0" y="15051"/>
              </a:moveTo>
              <a:lnTo>
                <a:pt x="943950"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02626" y="808466"/>
        <a:ext cx="47197" cy="47197"/>
      </dsp:txXfrm>
    </dsp:sp>
    <dsp:sp modelId="{563D3EC7-B4A1-4BD5-93F3-3B8D245DE4A9}">
      <dsp:nvSpPr>
        <dsp:cNvPr id="0" name=""/>
        <dsp:cNvSpPr/>
      </dsp:nvSpPr>
      <dsp:spPr>
        <a:xfrm>
          <a:off x="9898186" y="254981"/>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Donor Crowdlending</a:t>
          </a:r>
        </a:p>
      </dsp:txBody>
      <dsp:txXfrm>
        <a:off x="9898186" y="254981"/>
        <a:ext cx="2293813" cy="1146906"/>
      </dsp:txXfrm>
    </dsp:sp>
    <dsp:sp modelId="{5F2F4644-790B-41E8-AD12-0B5D453360C9}">
      <dsp:nvSpPr>
        <dsp:cNvPr id="0" name=""/>
        <dsp:cNvSpPr/>
      </dsp:nvSpPr>
      <dsp:spPr>
        <a:xfrm rot="51740">
          <a:off x="5736550" y="3526517"/>
          <a:ext cx="762068" cy="30102"/>
        </a:xfrm>
        <a:custGeom>
          <a:avLst/>
          <a:gdLst/>
          <a:ahLst/>
          <a:cxnLst/>
          <a:rect l="0" t="0" r="0" b="0"/>
          <a:pathLst>
            <a:path>
              <a:moveTo>
                <a:pt x="0" y="15051"/>
              </a:moveTo>
              <a:lnTo>
                <a:pt x="762068" y="1505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98533" y="3522517"/>
        <a:ext cx="38103" cy="38103"/>
      </dsp:txXfrm>
    </dsp:sp>
    <dsp:sp modelId="{9DE088B0-77F4-40EC-8E8C-7646FD58BF76}">
      <dsp:nvSpPr>
        <dsp:cNvPr id="0" name=""/>
        <dsp:cNvSpPr/>
      </dsp:nvSpPr>
      <dsp:spPr>
        <a:xfrm>
          <a:off x="6498575" y="2973850"/>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lt1"/>
              </a:solidFill>
              <a:latin typeface="Times New Roman" panose="02020603050405020304" pitchFamily="18" charset="0"/>
              <a:cs typeface="Times New Roman" panose="02020603050405020304" pitchFamily="18" charset="0"/>
            </a:rPr>
            <a:t>Crowdfunding</a:t>
          </a:r>
        </a:p>
      </dsp:txBody>
      <dsp:txXfrm>
        <a:off x="6498575" y="2973850"/>
        <a:ext cx="2293813" cy="1146906"/>
      </dsp:txXfrm>
    </dsp:sp>
    <dsp:sp modelId="{A8C3E19B-94B9-44C7-A814-1949D02CBB66}">
      <dsp:nvSpPr>
        <dsp:cNvPr id="0" name=""/>
        <dsp:cNvSpPr/>
      </dsp:nvSpPr>
      <dsp:spPr>
        <a:xfrm rot="18451940">
          <a:off x="8438255" y="2813629"/>
          <a:ext cx="1812394" cy="30102"/>
        </a:xfrm>
        <a:custGeom>
          <a:avLst/>
          <a:gdLst/>
          <a:ahLst/>
          <a:cxnLst/>
          <a:rect l="0" t="0" r="0" b="0"/>
          <a:pathLst>
            <a:path>
              <a:moveTo>
                <a:pt x="0" y="15051"/>
              </a:moveTo>
              <a:lnTo>
                <a:pt x="1812394"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9299142" y="2783370"/>
        <a:ext cx="90619" cy="90619"/>
      </dsp:txXfrm>
    </dsp:sp>
    <dsp:sp modelId="{543FB978-A841-42E1-ADE6-9F57B425B060}">
      <dsp:nvSpPr>
        <dsp:cNvPr id="0" name=""/>
        <dsp:cNvSpPr/>
      </dsp:nvSpPr>
      <dsp:spPr>
        <a:xfrm>
          <a:off x="9896516" y="1536603"/>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Debt Crowdfunding</a:t>
          </a:r>
        </a:p>
      </dsp:txBody>
      <dsp:txXfrm>
        <a:off x="9896516" y="1536603"/>
        <a:ext cx="2293813" cy="1146906"/>
      </dsp:txXfrm>
    </dsp:sp>
    <dsp:sp modelId="{6DCDB96C-D7A5-482E-A8BB-FE428BE3D1B1}">
      <dsp:nvSpPr>
        <dsp:cNvPr id="0" name=""/>
        <dsp:cNvSpPr/>
      </dsp:nvSpPr>
      <dsp:spPr>
        <a:xfrm rot="21233057">
          <a:off x="8789229" y="3473100"/>
          <a:ext cx="1110446" cy="30102"/>
        </a:xfrm>
        <a:custGeom>
          <a:avLst/>
          <a:gdLst/>
          <a:ahLst/>
          <a:cxnLst/>
          <a:rect l="0" t="0" r="0" b="0"/>
          <a:pathLst>
            <a:path>
              <a:moveTo>
                <a:pt x="0" y="15051"/>
              </a:moveTo>
              <a:lnTo>
                <a:pt x="1110446"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16691" y="3460390"/>
        <a:ext cx="55522" cy="55522"/>
      </dsp:txXfrm>
    </dsp:sp>
    <dsp:sp modelId="{2ED12287-6497-4165-90E5-CC9771D597B4}">
      <dsp:nvSpPr>
        <dsp:cNvPr id="0" name=""/>
        <dsp:cNvSpPr/>
      </dsp:nvSpPr>
      <dsp:spPr>
        <a:xfrm>
          <a:off x="9896516" y="2855546"/>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Equity Crowdfunding</a:t>
          </a:r>
        </a:p>
      </dsp:txBody>
      <dsp:txXfrm>
        <a:off x="9896516" y="2855546"/>
        <a:ext cx="2293813" cy="1146906"/>
      </dsp:txXfrm>
    </dsp:sp>
    <dsp:sp modelId="{A3B0E9EF-6DC5-4CA7-BCE5-A61A995D00CC}">
      <dsp:nvSpPr>
        <dsp:cNvPr id="0" name=""/>
        <dsp:cNvSpPr/>
      </dsp:nvSpPr>
      <dsp:spPr>
        <a:xfrm rot="2843872">
          <a:off x="8528880" y="4132571"/>
          <a:ext cx="1631144" cy="30102"/>
        </a:xfrm>
        <a:custGeom>
          <a:avLst/>
          <a:gdLst/>
          <a:ahLst/>
          <a:cxnLst/>
          <a:rect l="0" t="0" r="0" b="0"/>
          <a:pathLst>
            <a:path>
              <a:moveTo>
                <a:pt x="0" y="15051"/>
              </a:moveTo>
              <a:lnTo>
                <a:pt x="1631144"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303674" y="4106844"/>
        <a:ext cx="81557" cy="81557"/>
      </dsp:txXfrm>
    </dsp:sp>
    <dsp:sp modelId="{7343B21D-8EBD-462E-8B2A-167982DC50EB}">
      <dsp:nvSpPr>
        <dsp:cNvPr id="0" name=""/>
        <dsp:cNvSpPr/>
      </dsp:nvSpPr>
      <dsp:spPr>
        <a:xfrm>
          <a:off x="9896516" y="4174489"/>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Rewards-based Crowdfunding</a:t>
          </a:r>
        </a:p>
      </dsp:txBody>
      <dsp:txXfrm>
        <a:off x="9896516" y="4174489"/>
        <a:ext cx="2293813" cy="1146906"/>
      </dsp:txXfrm>
    </dsp:sp>
    <dsp:sp modelId="{82F96307-49BC-48B1-AB09-AAAFBC20E209}">
      <dsp:nvSpPr>
        <dsp:cNvPr id="0" name=""/>
        <dsp:cNvSpPr/>
      </dsp:nvSpPr>
      <dsp:spPr>
        <a:xfrm rot="3980165">
          <a:off x="7969008" y="4792043"/>
          <a:ext cx="2750889" cy="30102"/>
        </a:xfrm>
        <a:custGeom>
          <a:avLst/>
          <a:gdLst/>
          <a:ahLst/>
          <a:cxnLst/>
          <a:rect l="0" t="0" r="0" b="0"/>
          <a:pathLst>
            <a:path>
              <a:moveTo>
                <a:pt x="0" y="15051"/>
              </a:moveTo>
              <a:lnTo>
                <a:pt x="2750889" y="15051"/>
              </a:lnTo>
            </a:path>
          </a:pathLst>
        </a:custGeom>
        <a:noFill/>
        <a:ln w="15875" cap="rnd"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275680" y="4738322"/>
        <a:ext cx="137544" cy="137544"/>
      </dsp:txXfrm>
    </dsp:sp>
    <dsp:sp modelId="{DF44E1BD-F2B4-45D8-BE13-E5A081664B0E}">
      <dsp:nvSpPr>
        <dsp:cNvPr id="0" name=""/>
        <dsp:cNvSpPr/>
      </dsp:nvSpPr>
      <dsp:spPr>
        <a:xfrm>
          <a:off x="9896516" y="5493432"/>
          <a:ext cx="2293813" cy="1146906"/>
        </a:xfrm>
        <a:prstGeom prst="rect">
          <a:avLst/>
        </a:prstGeom>
        <a:solidFill>
          <a:schemeClr val="bg1">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Donor Crowdfunding</a:t>
          </a:r>
        </a:p>
      </dsp:txBody>
      <dsp:txXfrm>
        <a:off x="9896516" y="5493432"/>
        <a:ext cx="2293813" cy="114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2153499" y="2843539"/>
          <a:ext cx="1813075" cy="591998"/>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Small Business</a:t>
          </a:r>
        </a:p>
      </dsp:txBody>
      <dsp:txXfrm>
        <a:off x="2153499" y="2843539"/>
        <a:ext cx="1813075" cy="591998"/>
      </dsp:txXfrm>
    </dsp:sp>
    <dsp:sp modelId="{06E49FC0-7FD3-4528-A0AE-B4A0E8C1B39A}">
      <dsp:nvSpPr>
        <dsp:cNvPr id="0" name=""/>
        <dsp:cNvSpPr/>
      </dsp:nvSpPr>
      <dsp:spPr>
        <a:xfrm rot="21558734">
          <a:off x="3966546" y="3111809"/>
          <a:ext cx="777424" cy="46126"/>
        </a:xfrm>
        <a:custGeom>
          <a:avLst/>
          <a:gdLst/>
          <a:ahLst/>
          <a:cxnLst/>
          <a:rect l="0" t="0" r="0" b="0"/>
          <a:pathLst>
            <a:path>
              <a:moveTo>
                <a:pt x="0" y="23063"/>
              </a:moveTo>
              <a:lnTo>
                <a:pt x="777424" y="23063"/>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35823" y="3115436"/>
        <a:ext cx="38871" cy="38871"/>
      </dsp:txXfrm>
    </dsp:sp>
    <dsp:sp modelId="{51F2390E-D560-4BC7-A8C5-A19C9E7EB846}">
      <dsp:nvSpPr>
        <dsp:cNvPr id="0" name=""/>
        <dsp:cNvSpPr/>
      </dsp:nvSpPr>
      <dsp:spPr>
        <a:xfrm>
          <a:off x="4743943" y="2833241"/>
          <a:ext cx="1842740" cy="593931"/>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Personal Finance/Bootstrapping</a:t>
          </a:r>
        </a:p>
      </dsp:txBody>
      <dsp:txXfrm>
        <a:off x="4743943" y="2833241"/>
        <a:ext cx="1842740" cy="593931"/>
      </dsp:txXfrm>
    </dsp:sp>
    <dsp:sp modelId="{2AB93C9C-DF71-4394-A5A0-2F1C61F3AEA7}">
      <dsp:nvSpPr>
        <dsp:cNvPr id="0" name=""/>
        <dsp:cNvSpPr/>
      </dsp:nvSpPr>
      <dsp:spPr>
        <a:xfrm>
          <a:off x="6586683" y="3107143"/>
          <a:ext cx="837401" cy="46126"/>
        </a:xfrm>
        <a:custGeom>
          <a:avLst/>
          <a:gdLst/>
          <a:ahLst/>
          <a:cxnLst/>
          <a:rect l="0" t="0" r="0" b="0"/>
          <a:pathLst>
            <a:path>
              <a:moveTo>
                <a:pt x="0" y="23063"/>
              </a:moveTo>
              <a:lnTo>
                <a:pt x="837401" y="23063"/>
              </a:lnTo>
            </a:path>
          </a:pathLst>
        </a:custGeom>
        <a:noFill/>
        <a:ln w="15875"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84449" y="3109271"/>
        <a:ext cx="41870" cy="41870"/>
      </dsp:txXfrm>
    </dsp:sp>
    <dsp:sp modelId="{41065738-35D9-4860-ADA9-1C2276DAF9E3}">
      <dsp:nvSpPr>
        <dsp:cNvPr id="0" name=""/>
        <dsp:cNvSpPr/>
      </dsp:nvSpPr>
      <dsp:spPr>
        <a:xfrm>
          <a:off x="7424085" y="2813189"/>
          <a:ext cx="771358" cy="634035"/>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Equity Finance</a:t>
          </a:r>
        </a:p>
      </dsp:txBody>
      <dsp:txXfrm>
        <a:off x="7424085" y="2813189"/>
        <a:ext cx="771358" cy="634035"/>
      </dsp:txXfrm>
    </dsp:sp>
    <dsp:sp modelId="{D1538266-2CD0-4BBE-ADC5-E014916C78BE}">
      <dsp:nvSpPr>
        <dsp:cNvPr id="0" name=""/>
        <dsp:cNvSpPr/>
      </dsp:nvSpPr>
      <dsp:spPr>
        <a:xfrm rot="19987236">
          <a:off x="8114577" y="2768742"/>
          <a:ext cx="1496970" cy="46126"/>
        </a:xfrm>
        <a:custGeom>
          <a:avLst/>
          <a:gdLst/>
          <a:ahLst/>
          <a:cxnLst/>
          <a:rect l="0" t="0" r="0" b="0"/>
          <a:pathLst>
            <a:path>
              <a:moveTo>
                <a:pt x="0" y="23063"/>
              </a:moveTo>
              <a:lnTo>
                <a:pt x="1496970" y="23063"/>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825638" y="2754381"/>
        <a:ext cx="74848" cy="74848"/>
      </dsp:txXfrm>
    </dsp:sp>
    <dsp:sp modelId="{BBE24263-A83B-4CC6-A6EF-6A59EBC7CC52}">
      <dsp:nvSpPr>
        <dsp:cNvPr id="0" name=""/>
        <dsp:cNvSpPr/>
      </dsp:nvSpPr>
      <dsp:spPr>
        <a:xfrm>
          <a:off x="9530682" y="2088085"/>
          <a:ext cx="1711532" cy="730639"/>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Venture Capital (VC)</a:t>
          </a:r>
        </a:p>
      </dsp:txBody>
      <dsp:txXfrm>
        <a:off x="9530682" y="2088085"/>
        <a:ext cx="1711532" cy="730639"/>
      </dsp:txXfrm>
    </dsp:sp>
    <dsp:sp modelId="{6360220F-A802-401B-8C33-E4992CB3D4D1}">
      <dsp:nvSpPr>
        <dsp:cNvPr id="0" name=""/>
        <dsp:cNvSpPr/>
      </dsp:nvSpPr>
      <dsp:spPr>
        <a:xfrm rot="1423275">
          <a:off x="8133725" y="3401020"/>
          <a:ext cx="1461030" cy="46126"/>
        </a:xfrm>
        <a:custGeom>
          <a:avLst/>
          <a:gdLst/>
          <a:ahLst/>
          <a:cxnLst/>
          <a:rect l="0" t="0" r="0" b="0"/>
          <a:pathLst>
            <a:path>
              <a:moveTo>
                <a:pt x="0" y="23063"/>
              </a:moveTo>
              <a:lnTo>
                <a:pt x="1461030" y="23063"/>
              </a:lnTo>
            </a:path>
          </a:pathLst>
        </a:custGeom>
        <a:noFill/>
        <a:ln w="15875" cap="rnd"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827714" y="3387557"/>
        <a:ext cx="73051" cy="73051"/>
      </dsp:txXfrm>
    </dsp:sp>
    <dsp:sp modelId="{886B7E6F-CE8B-462C-ABF3-BE2688749672}">
      <dsp:nvSpPr>
        <dsp:cNvPr id="0" name=""/>
        <dsp:cNvSpPr/>
      </dsp:nvSpPr>
      <dsp:spPr>
        <a:xfrm>
          <a:off x="9533037" y="3352201"/>
          <a:ext cx="1711884" cy="731518"/>
        </a:xfrm>
        <a:prstGeom prst="rect">
          <a:avLst/>
        </a:prstGeom>
        <a:solidFill>
          <a:schemeClr val="accent1">
            <a:lumMod val="75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panose="02020603050405020304" pitchFamily="18" charset="0"/>
              <a:cs typeface="Times New Roman" panose="02020603050405020304" pitchFamily="18" charset="0"/>
            </a:rPr>
            <a:t>Angel Investment</a:t>
          </a:r>
        </a:p>
      </dsp:txBody>
      <dsp:txXfrm>
        <a:off x="9533037" y="3352201"/>
        <a:ext cx="1711884" cy="731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1563817" y="2816347"/>
          <a:ext cx="1450265" cy="723900"/>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Small Business</a:t>
          </a:r>
        </a:p>
      </dsp:txBody>
      <dsp:txXfrm>
        <a:off x="1563817" y="2816347"/>
        <a:ext cx="1450265" cy="723900"/>
      </dsp:txXfrm>
    </dsp:sp>
    <dsp:sp modelId="{06E49FC0-7FD3-4528-A0AE-B4A0E8C1B39A}">
      <dsp:nvSpPr>
        <dsp:cNvPr id="0" name=""/>
        <dsp:cNvSpPr/>
      </dsp:nvSpPr>
      <dsp:spPr>
        <a:xfrm rot="8290">
          <a:off x="3014081" y="3161778"/>
          <a:ext cx="871645" cy="35140"/>
        </a:xfrm>
        <a:custGeom>
          <a:avLst/>
          <a:gdLst/>
          <a:ahLst/>
          <a:cxnLst/>
          <a:rect l="0" t="0" r="0" b="0"/>
          <a:pathLst>
            <a:path>
              <a:moveTo>
                <a:pt x="0" y="17570"/>
              </a:moveTo>
              <a:lnTo>
                <a:pt x="871645" y="17570"/>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428112" y="3157557"/>
        <a:ext cx="43582" cy="43582"/>
      </dsp:txXfrm>
    </dsp:sp>
    <dsp:sp modelId="{51F2390E-D560-4BC7-A8C5-A19C9E7EB846}">
      <dsp:nvSpPr>
        <dsp:cNvPr id="0" name=""/>
        <dsp:cNvSpPr/>
      </dsp:nvSpPr>
      <dsp:spPr>
        <a:xfrm>
          <a:off x="3885725" y="2820551"/>
          <a:ext cx="1416526" cy="719696"/>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Personal Finance/Bootstrapping</a:t>
          </a:r>
        </a:p>
      </dsp:txBody>
      <dsp:txXfrm>
        <a:off x="3885725" y="2820551"/>
        <a:ext cx="1416526" cy="719696"/>
      </dsp:txXfrm>
    </dsp:sp>
    <dsp:sp modelId="{B6A92E7D-F5CC-4776-A13C-47196CFB810C}">
      <dsp:nvSpPr>
        <dsp:cNvPr id="0" name=""/>
        <dsp:cNvSpPr/>
      </dsp:nvSpPr>
      <dsp:spPr>
        <a:xfrm rot="38480">
          <a:off x="5302221" y="3168111"/>
          <a:ext cx="943758" cy="35140"/>
        </a:xfrm>
        <a:custGeom>
          <a:avLst/>
          <a:gdLst/>
          <a:ahLst/>
          <a:cxnLst/>
          <a:rect l="0" t="0" r="0" b="0"/>
          <a:pathLst>
            <a:path>
              <a:moveTo>
                <a:pt x="0" y="17570"/>
              </a:moveTo>
              <a:lnTo>
                <a:pt x="943758" y="17570"/>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50507" y="3162087"/>
        <a:ext cx="47187" cy="47187"/>
      </dsp:txXfrm>
    </dsp:sp>
    <dsp:sp modelId="{747546DA-FFC0-4715-AEB6-12CB8AF471A0}">
      <dsp:nvSpPr>
        <dsp:cNvPr id="0" name=""/>
        <dsp:cNvSpPr/>
      </dsp:nvSpPr>
      <dsp:spPr>
        <a:xfrm>
          <a:off x="6245950" y="2838545"/>
          <a:ext cx="1423220" cy="704835"/>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Debt Finance</a:t>
          </a:r>
          <a:r>
            <a:rPr lang="en-US" sz="1100" kern="1200" baseline="0" dirty="0">
              <a:latin typeface="Times New Roman" panose="02020603050405020304" pitchFamily="18" charset="0"/>
              <a:cs typeface="Times New Roman" panose="02020603050405020304" pitchFamily="18" charset="0"/>
            </a:rPr>
            <a:t> </a:t>
          </a:r>
          <a:endParaRPr lang="en-US" sz="1100" kern="1200" dirty="0">
            <a:latin typeface="Times New Roman" panose="02020603050405020304" pitchFamily="18" charset="0"/>
            <a:cs typeface="Times New Roman" panose="02020603050405020304" pitchFamily="18" charset="0"/>
          </a:endParaRPr>
        </a:p>
      </dsp:txBody>
      <dsp:txXfrm>
        <a:off x="6245950" y="2838545"/>
        <a:ext cx="1423220" cy="704835"/>
      </dsp:txXfrm>
    </dsp:sp>
    <dsp:sp modelId="{A56C1E4A-D167-4453-9B2C-45A28DD835E6}">
      <dsp:nvSpPr>
        <dsp:cNvPr id="0" name=""/>
        <dsp:cNvSpPr/>
      </dsp:nvSpPr>
      <dsp:spPr>
        <a:xfrm rot="3186942">
          <a:off x="7318277" y="3875402"/>
          <a:ext cx="1755353" cy="35140"/>
        </a:xfrm>
        <a:custGeom>
          <a:avLst/>
          <a:gdLst/>
          <a:ahLst/>
          <a:cxnLst/>
          <a:rect l="0" t="0" r="0" b="0"/>
          <a:pathLst>
            <a:path>
              <a:moveTo>
                <a:pt x="0" y="17570"/>
              </a:moveTo>
              <a:lnTo>
                <a:pt x="1755353"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8152070" y="3849088"/>
        <a:ext cx="87767" cy="87767"/>
      </dsp:txXfrm>
    </dsp:sp>
    <dsp:sp modelId="{4AAA8B17-010F-40A4-8EFD-A09D5EA267C1}">
      <dsp:nvSpPr>
        <dsp:cNvPr id="0" name=""/>
        <dsp:cNvSpPr/>
      </dsp:nvSpPr>
      <dsp:spPr>
        <a:xfrm>
          <a:off x="8722736" y="4240930"/>
          <a:ext cx="1414678" cy="708102"/>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CDFI</a:t>
          </a:r>
        </a:p>
      </dsp:txBody>
      <dsp:txXfrm>
        <a:off x="8722736" y="4240930"/>
        <a:ext cx="1414678" cy="708102"/>
      </dsp:txXfrm>
    </dsp:sp>
    <dsp:sp modelId="{962E57B1-D60F-4101-8BFD-A3686A699C0E}">
      <dsp:nvSpPr>
        <dsp:cNvPr id="0" name=""/>
        <dsp:cNvSpPr/>
      </dsp:nvSpPr>
      <dsp:spPr>
        <a:xfrm rot="1241211">
          <a:off x="10098159" y="4792493"/>
          <a:ext cx="1217699" cy="35140"/>
        </a:xfrm>
        <a:custGeom>
          <a:avLst/>
          <a:gdLst/>
          <a:ahLst/>
          <a:cxnLst/>
          <a:rect l="0" t="0" r="0" b="0"/>
          <a:pathLst>
            <a:path>
              <a:moveTo>
                <a:pt x="0" y="17570"/>
              </a:moveTo>
              <a:lnTo>
                <a:pt x="1217699"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76567" y="4779621"/>
        <a:ext cx="60884" cy="60884"/>
      </dsp:txXfrm>
    </dsp:sp>
    <dsp:sp modelId="{367BE9AA-2CF6-4F0C-AE0E-F4EFDAFB43FC}">
      <dsp:nvSpPr>
        <dsp:cNvPr id="0" name=""/>
        <dsp:cNvSpPr/>
      </dsp:nvSpPr>
      <dsp:spPr>
        <a:xfrm>
          <a:off x="11276603" y="4791537"/>
          <a:ext cx="915396"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LA LISC</a:t>
          </a:r>
        </a:p>
      </dsp:txBody>
      <dsp:txXfrm>
        <a:off x="11276603" y="4791537"/>
        <a:ext cx="915396" cy="467217"/>
      </dsp:txXfrm>
    </dsp:sp>
    <dsp:sp modelId="{8AF2752A-E73A-412C-A423-533CE7A93994}">
      <dsp:nvSpPr>
        <dsp:cNvPr id="0" name=""/>
        <dsp:cNvSpPr/>
      </dsp:nvSpPr>
      <dsp:spPr>
        <a:xfrm rot="20901747">
          <a:off x="10125581" y="4461289"/>
          <a:ext cx="1151314" cy="35140"/>
        </a:xfrm>
        <a:custGeom>
          <a:avLst/>
          <a:gdLst/>
          <a:ahLst/>
          <a:cxnLst/>
          <a:rect l="0" t="0" r="0" b="0"/>
          <a:pathLst>
            <a:path>
              <a:moveTo>
                <a:pt x="0" y="17570"/>
              </a:moveTo>
              <a:lnTo>
                <a:pt x="1151314"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72456" y="4450076"/>
        <a:ext cx="57565" cy="57565"/>
      </dsp:txXfrm>
    </dsp:sp>
    <dsp:sp modelId="{2B3EA4C4-DB7C-4282-B0D3-58F249C97A38}">
      <dsp:nvSpPr>
        <dsp:cNvPr id="0" name=""/>
        <dsp:cNvSpPr/>
      </dsp:nvSpPr>
      <dsp:spPr>
        <a:xfrm>
          <a:off x="11265063" y="4131004"/>
          <a:ext cx="926936" cy="463468"/>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Opportunity Fund</a:t>
          </a:r>
        </a:p>
      </dsp:txBody>
      <dsp:txXfrm>
        <a:off x="11265063" y="4131004"/>
        <a:ext cx="926936" cy="463468"/>
      </dsp:txXfrm>
    </dsp:sp>
    <dsp:sp modelId="{BD019035-A9B8-497F-AA8A-CD53F702B210}">
      <dsp:nvSpPr>
        <dsp:cNvPr id="0" name=""/>
        <dsp:cNvSpPr/>
      </dsp:nvSpPr>
      <dsp:spPr>
        <a:xfrm rot="18441018">
          <a:off x="7322720" y="2473167"/>
          <a:ext cx="1761702" cy="35140"/>
        </a:xfrm>
        <a:custGeom>
          <a:avLst/>
          <a:gdLst/>
          <a:ahLst/>
          <a:cxnLst/>
          <a:rect l="0" t="0" r="0" b="0"/>
          <a:pathLst>
            <a:path>
              <a:moveTo>
                <a:pt x="0" y="17570"/>
              </a:moveTo>
              <a:lnTo>
                <a:pt x="1761702"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8159529" y="2446695"/>
        <a:ext cx="88085" cy="88085"/>
      </dsp:txXfrm>
    </dsp:sp>
    <dsp:sp modelId="{A6E87235-8C6D-4690-8C03-B2D240DE3936}">
      <dsp:nvSpPr>
        <dsp:cNvPr id="0" name=""/>
        <dsp:cNvSpPr/>
      </dsp:nvSpPr>
      <dsp:spPr>
        <a:xfrm>
          <a:off x="8737972" y="1435611"/>
          <a:ext cx="1415642" cy="709802"/>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CDC</a:t>
          </a:r>
        </a:p>
      </dsp:txBody>
      <dsp:txXfrm>
        <a:off x="8737972" y="1435611"/>
        <a:ext cx="1415642" cy="709802"/>
      </dsp:txXfrm>
    </dsp:sp>
    <dsp:sp modelId="{21C1A6FD-5CDC-4D38-A804-3883CE43D391}">
      <dsp:nvSpPr>
        <dsp:cNvPr id="0" name=""/>
        <dsp:cNvSpPr/>
      </dsp:nvSpPr>
      <dsp:spPr>
        <a:xfrm rot="29266">
          <a:off x="10153595" y="1777618"/>
          <a:ext cx="1098527" cy="35140"/>
        </a:xfrm>
        <a:custGeom>
          <a:avLst/>
          <a:gdLst/>
          <a:ahLst/>
          <a:cxnLst/>
          <a:rect l="0" t="0" r="0" b="0"/>
          <a:pathLst>
            <a:path>
              <a:moveTo>
                <a:pt x="0" y="17570"/>
              </a:moveTo>
              <a:lnTo>
                <a:pt x="1098527"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75395" y="1767725"/>
        <a:ext cx="54926" cy="54926"/>
      </dsp:txXfrm>
    </dsp:sp>
    <dsp:sp modelId="{E6CF6C59-7E8F-41C9-BE32-9D7A504B96B5}">
      <dsp:nvSpPr>
        <dsp:cNvPr id="0" name=""/>
        <dsp:cNvSpPr/>
      </dsp:nvSpPr>
      <dsp:spPr>
        <a:xfrm>
          <a:off x="11252102" y="1564890"/>
          <a:ext cx="939897" cy="469948"/>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CDC Small Business Finance</a:t>
          </a:r>
        </a:p>
      </dsp:txBody>
      <dsp:txXfrm>
        <a:off x="11252102" y="1564890"/>
        <a:ext cx="939897" cy="469948"/>
      </dsp:txXfrm>
    </dsp:sp>
    <dsp:sp modelId="{0D867ED2-5D86-4099-9D96-3D8571BF87EE}">
      <dsp:nvSpPr>
        <dsp:cNvPr id="0" name=""/>
        <dsp:cNvSpPr/>
      </dsp:nvSpPr>
      <dsp:spPr>
        <a:xfrm rot="19549084">
          <a:off x="10038926" y="1399930"/>
          <a:ext cx="1327866" cy="35140"/>
        </a:xfrm>
        <a:custGeom>
          <a:avLst/>
          <a:gdLst/>
          <a:ahLst/>
          <a:cxnLst/>
          <a:rect l="0" t="0" r="0" b="0"/>
          <a:pathLst>
            <a:path>
              <a:moveTo>
                <a:pt x="0" y="17570"/>
              </a:moveTo>
              <a:lnTo>
                <a:pt x="1327866"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9662" y="1384303"/>
        <a:ext cx="66393" cy="66393"/>
      </dsp:txXfrm>
    </dsp:sp>
    <dsp:sp modelId="{FC83528F-9A9D-408F-AF06-4A77B56F8932}">
      <dsp:nvSpPr>
        <dsp:cNvPr id="0" name=""/>
        <dsp:cNvSpPr/>
      </dsp:nvSpPr>
      <dsp:spPr>
        <a:xfrm>
          <a:off x="11252102" y="808710"/>
          <a:ext cx="939897" cy="471555"/>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PACE LA</a:t>
          </a:r>
        </a:p>
      </dsp:txBody>
      <dsp:txXfrm>
        <a:off x="11252102" y="808710"/>
        <a:ext cx="939897" cy="471555"/>
      </dsp:txXfrm>
    </dsp:sp>
    <dsp:sp modelId="{2C698F4B-5887-4CCA-912D-3B28B47CB7B0}">
      <dsp:nvSpPr>
        <dsp:cNvPr id="0" name=""/>
        <dsp:cNvSpPr/>
      </dsp:nvSpPr>
      <dsp:spPr>
        <a:xfrm rot="21556172">
          <a:off x="7669128" y="3166720"/>
          <a:ext cx="1046768" cy="35140"/>
        </a:xfrm>
        <a:custGeom>
          <a:avLst/>
          <a:gdLst/>
          <a:ahLst/>
          <a:cxnLst/>
          <a:rect l="0" t="0" r="0" b="0"/>
          <a:pathLst>
            <a:path>
              <a:moveTo>
                <a:pt x="0" y="17570"/>
              </a:moveTo>
              <a:lnTo>
                <a:pt x="1046768"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66343" y="3158121"/>
        <a:ext cx="52338" cy="52338"/>
      </dsp:txXfrm>
    </dsp:sp>
    <dsp:sp modelId="{519B5AF2-42CA-4E33-B756-E5B8E8954770}">
      <dsp:nvSpPr>
        <dsp:cNvPr id="0" name=""/>
        <dsp:cNvSpPr/>
      </dsp:nvSpPr>
      <dsp:spPr>
        <a:xfrm>
          <a:off x="8715854" y="2823566"/>
          <a:ext cx="1416205" cy="708102"/>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City of Long Beach</a:t>
          </a:r>
        </a:p>
      </dsp:txBody>
      <dsp:txXfrm>
        <a:off x="8715854" y="2823566"/>
        <a:ext cx="1416205" cy="708102"/>
      </dsp:txXfrm>
    </dsp:sp>
    <dsp:sp modelId="{9F9F5A6A-E9E2-4AE3-A5EC-F783012AEA8C}">
      <dsp:nvSpPr>
        <dsp:cNvPr id="0" name=""/>
        <dsp:cNvSpPr/>
      </dsp:nvSpPr>
      <dsp:spPr>
        <a:xfrm rot="19973592">
          <a:off x="10062618" y="2871988"/>
          <a:ext cx="1264387" cy="35140"/>
        </a:xfrm>
        <a:custGeom>
          <a:avLst/>
          <a:gdLst/>
          <a:ahLst/>
          <a:cxnLst/>
          <a:rect l="0" t="0" r="0" b="0"/>
          <a:pathLst>
            <a:path>
              <a:moveTo>
                <a:pt x="0" y="17570"/>
              </a:moveTo>
              <a:lnTo>
                <a:pt x="1264387"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3203" y="2857948"/>
        <a:ext cx="63219" cy="63219"/>
      </dsp:txXfrm>
    </dsp:sp>
    <dsp:sp modelId="{2F96196B-C0D1-4D25-9E5D-96DDC84CAFA8}">
      <dsp:nvSpPr>
        <dsp:cNvPr id="0" name=""/>
        <dsp:cNvSpPr/>
      </dsp:nvSpPr>
      <dsp:spPr>
        <a:xfrm>
          <a:off x="11257565" y="2367890"/>
          <a:ext cx="934434"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KIVA </a:t>
          </a:r>
        </a:p>
      </dsp:txBody>
      <dsp:txXfrm>
        <a:off x="11257565" y="2367890"/>
        <a:ext cx="934434" cy="467217"/>
      </dsp:txXfrm>
    </dsp:sp>
    <dsp:sp modelId="{9D7DC22D-3A14-4DD4-93FF-A5421B50211A}">
      <dsp:nvSpPr>
        <dsp:cNvPr id="0" name=""/>
        <dsp:cNvSpPr/>
      </dsp:nvSpPr>
      <dsp:spPr>
        <a:xfrm rot="21537848">
          <a:off x="10131967" y="3149872"/>
          <a:ext cx="1125689" cy="35140"/>
        </a:xfrm>
        <a:custGeom>
          <a:avLst/>
          <a:gdLst/>
          <a:ahLst/>
          <a:cxnLst/>
          <a:rect l="0" t="0" r="0" b="0"/>
          <a:pathLst>
            <a:path>
              <a:moveTo>
                <a:pt x="0" y="17570"/>
              </a:moveTo>
              <a:lnTo>
                <a:pt x="1125689"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6670" y="3139300"/>
        <a:ext cx="56284" cy="56284"/>
      </dsp:txXfrm>
    </dsp:sp>
    <dsp:sp modelId="{75B7B67E-0B6B-498A-8414-4B737CF29FD5}">
      <dsp:nvSpPr>
        <dsp:cNvPr id="0" name=""/>
        <dsp:cNvSpPr/>
      </dsp:nvSpPr>
      <dsp:spPr>
        <a:xfrm>
          <a:off x="11257565" y="2923659"/>
          <a:ext cx="934434"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Microenterprise</a:t>
          </a:r>
        </a:p>
      </dsp:txBody>
      <dsp:txXfrm>
        <a:off x="11257565" y="2923659"/>
        <a:ext cx="934434" cy="467217"/>
      </dsp:txXfrm>
    </dsp:sp>
    <dsp:sp modelId="{629AFD05-5DDF-4A3C-8854-CAF3E33BAF81}">
      <dsp:nvSpPr>
        <dsp:cNvPr id="0" name=""/>
        <dsp:cNvSpPr/>
      </dsp:nvSpPr>
      <dsp:spPr>
        <a:xfrm rot="1516731">
          <a:off x="10072066" y="3427576"/>
          <a:ext cx="1252989" cy="35140"/>
        </a:xfrm>
        <a:custGeom>
          <a:avLst/>
          <a:gdLst/>
          <a:ahLst/>
          <a:cxnLst/>
          <a:rect l="0" t="0" r="0" b="0"/>
          <a:pathLst>
            <a:path>
              <a:moveTo>
                <a:pt x="0" y="17570"/>
              </a:moveTo>
              <a:lnTo>
                <a:pt x="1252989" y="1757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67236" y="3413821"/>
        <a:ext cx="62649" cy="62649"/>
      </dsp:txXfrm>
    </dsp:sp>
    <dsp:sp modelId="{884CED2B-209D-492A-AAAA-545C2572EFFA}">
      <dsp:nvSpPr>
        <dsp:cNvPr id="0" name=""/>
        <dsp:cNvSpPr/>
      </dsp:nvSpPr>
      <dsp:spPr>
        <a:xfrm>
          <a:off x="11265063" y="3479066"/>
          <a:ext cx="926936" cy="467217"/>
        </a:xfrm>
        <a:prstGeom prst="rect">
          <a:avLst/>
        </a:prstGeom>
        <a:solidFill>
          <a:srgbClr val="CC9900"/>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GROW Long Beach</a:t>
          </a:r>
        </a:p>
      </dsp:txBody>
      <dsp:txXfrm>
        <a:off x="11265063" y="3479066"/>
        <a:ext cx="926936" cy="467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49F2-9FFB-4980-B839-70AF7367123B}">
      <dsp:nvSpPr>
        <dsp:cNvPr id="0" name=""/>
        <dsp:cNvSpPr/>
      </dsp:nvSpPr>
      <dsp:spPr>
        <a:xfrm>
          <a:off x="1759203" y="2943503"/>
          <a:ext cx="1695038" cy="864834"/>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Small Business</a:t>
          </a:r>
        </a:p>
      </dsp:txBody>
      <dsp:txXfrm>
        <a:off x="1759203" y="2943503"/>
        <a:ext cx="1695038" cy="864834"/>
      </dsp:txXfrm>
    </dsp:sp>
    <dsp:sp modelId="{06E49FC0-7FD3-4528-A0AE-B4A0E8C1B39A}">
      <dsp:nvSpPr>
        <dsp:cNvPr id="0" name=""/>
        <dsp:cNvSpPr/>
      </dsp:nvSpPr>
      <dsp:spPr>
        <a:xfrm rot="21599149">
          <a:off x="3454242" y="3360528"/>
          <a:ext cx="565822" cy="30645"/>
        </a:xfrm>
        <a:custGeom>
          <a:avLst/>
          <a:gdLst/>
          <a:ahLst/>
          <a:cxnLst/>
          <a:rect l="0" t="0" r="0" b="0"/>
          <a:pathLst>
            <a:path>
              <a:moveTo>
                <a:pt x="0" y="15322"/>
              </a:moveTo>
              <a:lnTo>
                <a:pt x="565822" y="15322"/>
              </a:lnTo>
            </a:path>
          </a:pathLst>
        </a:custGeom>
        <a:noFill/>
        <a:ln w="15875" cap="rnd"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23007" y="3361705"/>
        <a:ext cx="28291" cy="28291"/>
      </dsp:txXfrm>
    </dsp:sp>
    <dsp:sp modelId="{51F2390E-D560-4BC7-A8C5-A19C9E7EB846}">
      <dsp:nvSpPr>
        <dsp:cNvPr id="0" name=""/>
        <dsp:cNvSpPr/>
      </dsp:nvSpPr>
      <dsp:spPr>
        <a:xfrm>
          <a:off x="4020064" y="2952675"/>
          <a:ext cx="1638806" cy="846211"/>
        </a:xfrm>
        <a:prstGeom prst="rect">
          <a:avLst/>
        </a:prstGeom>
        <a:solidFill>
          <a:schemeClr val="tx2"/>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Personal Finance/Bootstrapping</a:t>
          </a:r>
        </a:p>
      </dsp:txBody>
      <dsp:txXfrm>
        <a:off x="4020064" y="2952675"/>
        <a:ext cx="1638806" cy="846211"/>
      </dsp:txXfrm>
    </dsp:sp>
    <dsp:sp modelId="{B98E5ECD-1C72-474F-9ACB-1F4239B99BAB}">
      <dsp:nvSpPr>
        <dsp:cNvPr id="0" name=""/>
        <dsp:cNvSpPr/>
      </dsp:nvSpPr>
      <dsp:spPr>
        <a:xfrm rot="21568825">
          <a:off x="5658857" y="3357574"/>
          <a:ext cx="636068" cy="30645"/>
        </a:xfrm>
        <a:custGeom>
          <a:avLst/>
          <a:gdLst/>
          <a:ahLst/>
          <a:cxnLst/>
          <a:rect l="0" t="0" r="0" b="0"/>
          <a:pathLst>
            <a:path>
              <a:moveTo>
                <a:pt x="0" y="15322"/>
              </a:moveTo>
              <a:lnTo>
                <a:pt x="636068" y="1532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0990" y="3356995"/>
        <a:ext cx="31803" cy="31803"/>
      </dsp:txXfrm>
    </dsp:sp>
    <dsp:sp modelId="{4B352DC4-D42A-417D-88CE-12B824E56EB4}">
      <dsp:nvSpPr>
        <dsp:cNvPr id="0" name=""/>
        <dsp:cNvSpPr/>
      </dsp:nvSpPr>
      <dsp:spPr>
        <a:xfrm>
          <a:off x="6294913" y="2960778"/>
          <a:ext cx="1563145" cy="818469"/>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Grants</a:t>
          </a:r>
        </a:p>
      </dsp:txBody>
      <dsp:txXfrm>
        <a:off x="6294913" y="2960778"/>
        <a:ext cx="1563145" cy="818469"/>
      </dsp:txXfrm>
    </dsp:sp>
    <dsp:sp modelId="{AE3FF217-4138-40B0-ADC2-C6A0DAFB0F81}">
      <dsp:nvSpPr>
        <dsp:cNvPr id="0" name=""/>
        <dsp:cNvSpPr/>
      </dsp:nvSpPr>
      <dsp:spPr>
        <a:xfrm rot="21592662">
          <a:off x="7858057" y="3353983"/>
          <a:ext cx="661847" cy="30645"/>
        </a:xfrm>
        <a:custGeom>
          <a:avLst/>
          <a:gdLst/>
          <a:ahLst/>
          <a:cxnLst/>
          <a:rect l="0" t="0" r="0" b="0"/>
          <a:pathLst>
            <a:path>
              <a:moveTo>
                <a:pt x="0" y="15322"/>
              </a:moveTo>
              <a:lnTo>
                <a:pt x="661847"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72435" y="3352760"/>
        <a:ext cx="33092" cy="33092"/>
      </dsp:txXfrm>
    </dsp:sp>
    <dsp:sp modelId="{A5FBBB77-78E7-4DFE-85E6-762D67CB03BE}">
      <dsp:nvSpPr>
        <dsp:cNvPr id="0" name=""/>
        <dsp:cNvSpPr/>
      </dsp:nvSpPr>
      <dsp:spPr>
        <a:xfrm>
          <a:off x="8519904" y="2977580"/>
          <a:ext cx="1471324" cy="782039"/>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Federal Government</a:t>
          </a:r>
        </a:p>
      </dsp:txBody>
      <dsp:txXfrm>
        <a:off x="8519904" y="2977580"/>
        <a:ext cx="1471324" cy="782039"/>
      </dsp:txXfrm>
    </dsp:sp>
    <dsp:sp modelId="{50060A04-E4AE-4854-A621-03A6C9BA8746}">
      <dsp:nvSpPr>
        <dsp:cNvPr id="0" name=""/>
        <dsp:cNvSpPr/>
      </dsp:nvSpPr>
      <dsp:spPr>
        <a:xfrm rot="17461410">
          <a:off x="9418775" y="2519985"/>
          <a:ext cx="1785434" cy="30645"/>
        </a:xfrm>
        <a:custGeom>
          <a:avLst/>
          <a:gdLst/>
          <a:ahLst/>
          <a:cxnLst/>
          <a:rect l="0" t="0" r="0" b="0"/>
          <a:pathLst>
            <a:path>
              <a:moveTo>
                <a:pt x="0" y="15322"/>
              </a:moveTo>
              <a:lnTo>
                <a:pt x="1785434"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266856" y="2490672"/>
        <a:ext cx="89271" cy="89271"/>
      </dsp:txXfrm>
    </dsp:sp>
    <dsp:sp modelId="{2AD46C5C-24F6-444E-AF98-96AEB5CD06FF}">
      <dsp:nvSpPr>
        <dsp:cNvPr id="0" name=""/>
        <dsp:cNvSpPr/>
      </dsp:nvSpPr>
      <dsp:spPr>
        <a:xfrm>
          <a:off x="10631755" y="1356673"/>
          <a:ext cx="1373012"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Small Business Innovation Research (SBIR)</a:t>
          </a:r>
        </a:p>
      </dsp:txBody>
      <dsp:txXfrm>
        <a:off x="10631755" y="1356673"/>
        <a:ext cx="1373012" cy="690686"/>
      </dsp:txXfrm>
    </dsp:sp>
    <dsp:sp modelId="{B524B4ED-50CF-4380-8BE9-FBB576F9EE77}">
      <dsp:nvSpPr>
        <dsp:cNvPr id="0" name=""/>
        <dsp:cNvSpPr/>
      </dsp:nvSpPr>
      <dsp:spPr>
        <a:xfrm rot="18878566">
          <a:off x="9857367" y="3032932"/>
          <a:ext cx="900474" cy="30645"/>
        </a:xfrm>
        <a:custGeom>
          <a:avLst/>
          <a:gdLst/>
          <a:ahLst/>
          <a:cxnLst/>
          <a:rect l="0" t="0" r="0" b="0"/>
          <a:pathLst>
            <a:path>
              <a:moveTo>
                <a:pt x="0" y="15322"/>
              </a:moveTo>
              <a:lnTo>
                <a:pt x="900474"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85092" y="3025743"/>
        <a:ext cx="45023" cy="45023"/>
      </dsp:txXfrm>
    </dsp:sp>
    <dsp:sp modelId="{A98CCB1F-242A-44EE-B922-E677ED6C7B95}">
      <dsp:nvSpPr>
        <dsp:cNvPr id="0" name=""/>
        <dsp:cNvSpPr/>
      </dsp:nvSpPr>
      <dsp:spPr>
        <a:xfrm>
          <a:off x="10623979" y="2382567"/>
          <a:ext cx="1382820"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Small Business Technology Transfer (STTR)</a:t>
          </a:r>
        </a:p>
      </dsp:txBody>
      <dsp:txXfrm>
        <a:off x="10623979" y="2382567"/>
        <a:ext cx="1382820" cy="690686"/>
      </dsp:txXfrm>
    </dsp:sp>
    <dsp:sp modelId="{3F8688F9-77A7-4AE3-ACE5-58512004C68D}">
      <dsp:nvSpPr>
        <dsp:cNvPr id="0" name=""/>
        <dsp:cNvSpPr/>
      </dsp:nvSpPr>
      <dsp:spPr>
        <a:xfrm rot="2076206">
          <a:off x="9924116" y="3568729"/>
          <a:ext cx="758779" cy="30645"/>
        </a:xfrm>
        <a:custGeom>
          <a:avLst/>
          <a:gdLst/>
          <a:ahLst/>
          <a:cxnLst/>
          <a:rect l="0" t="0" r="0" b="0"/>
          <a:pathLst>
            <a:path>
              <a:moveTo>
                <a:pt x="0" y="15322"/>
              </a:moveTo>
              <a:lnTo>
                <a:pt x="758779"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84536" y="3565083"/>
        <a:ext cx="37938" cy="37938"/>
      </dsp:txXfrm>
    </dsp:sp>
    <dsp:sp modelId="{74A48C23-77B8-4DC7-853F-7A97695DC82A}">
      <dsp:nvSpPr>
        <dsp:cNvPr id="0" name=""/>
        <dsp:cNvSpPr/>
      </dsp:nvSpPr>
      <dsp:spPr>
        <a:xfrm>
          <a:off x="10615782" y="3454162"/>
          <a:ext cx="1382820"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SBA Grants</a:t>
          </a:r>
        </a:p>
      </dsp:txBody>
      <dsp:txXfrm>
        <a:off x="10615782" y="3454162"/>
        <a:ext cx="1382820" cy="690686"/>
      </dsp:txXfrm>
    </dsp:sp>
    <dsp:sp modelId="{6770D74B-0BD2-4E25-AB61-8D2D57D9EB9B}">
      <dsp:nvSpPr>
        <dsp:cNvPr id="0" name=""/>
        <dsp:cNvSpPr/>
      </dsp:nvSpPr>
      <dsp:spPr>
        <a:xfrm rot="4070344">
          <a:off x="9476263" y="4119063"/>
          <a:ext cx="1653738" cy="30645"/>
        </a:xfrm>
        <a:custGeom>
          <a:avLst/>
          <a:gdLst/>
          <a:ahLst/>
          <a:cxnLst/>
          <a:rect l="0" t="0" r="0" b="0"/>
          <a:pathLst>
            <a:path>
              <a:moveTo>
                <a:pt x="0" y="15322"/>
              </a:moveTo>
              <a:lnTo>
                <a:pt x="1653738" y="15322"/>
              </a:lnTo>
            </a:path>
          </a:pathLst>
        </a:custGeom>
        <a:noFill/>
        <a:ln w="15875" cap="rnd" cmpd="sng" algn="ctr">
          <a:solidFill>
            <a:schemeClr val="accent6">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261789" y="4093043"/>
        <a:ext cx="82686" cy="82686"/>
      </dsp:txXfrm>
    </dsp:sp>
    <dsp:sp modelId="{E17CC46F-8FFA-40A2-982E-A50A2D7CB01E}">
      <dsp:nvSpPr>
        <dsp:cNvPr id="0" name=""/>
        <dsp:cNvSpPr/>
      </dsp:nvSpPr>
      <dsp:spPr>
        <a:xfrm>
          <a:off x="10615035" y="4554830"/>
          <a:ext cx="1382820" cy="690686"/>
        </a:xfrm>
        <a:prstGeom prst="rect">
          <a:avLst/>
        </a:prstGeom>
        <a:solidFill>
          <a:schemeClr val="accent6">
            <a:lumMod val="50000"/>
          </a:schemeClr>
        </a:solidFill>
        <a:ln>
          <a:noFill/>
        </a:ln>
        <a:effectLst>
          <a:outerShdw blurRad="57150" dist="19050" dir="5400000" algn="ctr" rotWithShape="0">
            <a:schemeClr val="bg1">
              <a:alpha val="63000"/>
            </a:scheme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Grants.gov</a:t>
          </a:r>
        </a:p>
      </dsp:txBody>
      <dsp:txXfrm>
        <a:off x="10615035" y="4554830"/>
        <a:ext cx="1382820" cy="6906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BFE6F-0A2C-4449-A281-9275088AAF31}"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53AA7-93B3-48EE-916E-6E0B8C4F9B8E}" type="slidenum">
              <a:rPr lang="en-US" smtClean="0"/>
              <a:t>‹#›</a:t>
            </a:fld>
            <a:endParaRPr lang="en-US"/>
          </a:p>
        </p:txBody>
      </p:sp>
    </p:spTree>
    <p:extLst>
      <p:ext uri="{BB962C8B-B14F-4D97-AF65-F5344CB8AC3E}">
        <p14:creationId xmlns:p14="http://schemas.microsoft.com/office/powerpoint/2010/main" val="307062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David_Rose_(Schitt%27s_Creek)" TargetMode="External"/><Relationship Id="rId3" Type="http://schemas.openxmlformats.org/officeDocument/2006/relationships/hyperlink" Target="https://en.wikipedia.org/wiki/Schitt%27s_Creek#cite_note-weisblott-5" TargetMode="External"/><Relationship Id="rId7" Type="http://schemas.openxmlformats.org/officeDocument/2006/relationships/hyperlink" Target="https://en.wikipedia.org/wiki/Catherine_O%27Har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Moira_Rose" TargetMode="External"/><Relationship Id="rId11" Type="http://schemas.openxmlformats.org/officeDocument/2006/relationships/hyperlink" Target="https://en.wikipedia.org/wiki/Annie_Murphy" TargetMode="External"/><Relationship Id="rId5" Type="http://schemas.openxmlformats.org/officeDocument/2006/relationships/hyperlink" Target="https://en.wikipedia.org/wiki/Eugene_Levy" TargetMode="External"/><Relationship Id="rId10" Type="http://schemas.openxmlformats.org/officeDocument/2006/relationships/hyperlink" Target="https://en.wikipedia.org/wiki/Alexis_Rose" TargetMode="External"/><Relationship Id="rId4" Type="http://schemas.openxmlformats.org/officeDocument/2006/relationships/hyperlink" Target="https://en.wikipedia.org/wiki/Johnny_Rose" TargetMode="External"/><Relationship Id="rId9" Type="http://schemas.openxmlformats.org/officeDocument/2006/relationships/hyperlink" Target="https://en.wikipedia.org/wiki/Dan_Levy_(Canadian_acto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wddlacity.com/index.php/development/business-financ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Sept Early Oct “Business Model Canvas” Physical, Intellectual, Human, and Financial Resources are all categories within the Key Resources Building block of the business model canvas. </a:t>
            </a:r>
          </a:p>
          <a:p>
            <a:endParaRPr lang="en-US" dirty="0"/>
          </a:p>
          <a:p>
            <a:r>
              <a:rPr lang="en-US" dirty="0"/>
              <a:t>Key Resource Financial = the money available to a business for spending in the form of cash, liquid securities, and credit lines. Sufficient financial resources are required in order to sustain operations. </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a:t>
            </a:fld>
            <a:endParaRPr lang="en-US"/>
          </a:p>
        </p:txBody>
      </p:sp>
    </p:spTree>
    <p:extLst>
      <p:ext uri="{BB962C8B-B14F-4D97-AF65-F5344CB8AC3E}">
        <p14:creationId xmlns:p14="http://schemas.microsoft.com/office/powerpoint/2010/main" val="3929002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Only 0.05% of startups raise venture capital. </a:t>
            </a:r>
            <a:r>
              <a:rPr lang="en-US" dirty="0"/>
              <a:t>0.05% of startups raise venture capital = One out of 2,000 </a:t>
            </a:r>
            <a:endParaRPr lang="en-US" sz="1200" dirty="0"/>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10</a:t>
            </a:fld>
            <a:endParaRPr lang="en-US"/>
          </a:p>
        </p:txBody>
      </p:sp>
    </p:spTree>
    <p:extLst>
      <p:ext uri="{BB962C8B-B14F-4D97-AF65-F5344CB8AC3E}">
        <p14:creationId xmlns:p14="http://schemas.microsoft.com/office/powerpoint/2010/main" val="368913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C2AD"/>
                </a:solidFill>
                <a:effectLst/>
                <a:latin typeface="effra"/>
              </a:rPr>
              <a:t>Community Development Corporations (CDCs) and Community Development Financial Institutions (CDFIs) are certified community based non-profits that help low wealth communities through economic opportunities. CDCs are non-profit community-based development organizations that are established to promote economic opportunities in low-wealth communities. CDFIs are non-profit community-based financial institutions that are established to provide responsible and affordable financial products and services that will promote economic growth in under-served neighborhoods and communities.</a:t>
            </a: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11</a:t>
            </a:fld>
            <a:endParaRPr lang="en-US"/>
          </a:p>
        </p:txBody>
      </p:sp>
    </p:spTree>
    <p:extLst>
      <p:ext uri="{BB962C8B-B14F-4D97-AF65-F5344CB8AC3E}">
        <p14:creationId xmlns:p14="http://schemas.microsoft.com/office/powerpoint/2010/main" val="3284075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interest gift of money! </a:t>
            </a:r>
          </a:p>
        </p:txBody>
      </p:sp>
      <p:sp>
        <p:nvSpPr>
          <p:cNvPr id="4" name="Slide Number Placeholder 3"/>
          <p:cNvSpPr>
            <a:spLocks noGrp="1"/>
          </p:cNvSpPr>
          <p:nvPr>
            <p:ph type="sldNum" sz="quarter" idx="5"/>
          </p:nvPr>
        </p:nvSpPr>
        <p:spPr/>
        <p:txBody>
          <a:bodyPr/>
          <a:lstStyle/>
          <a:p>
            <a:fld id="{5B253AA7-93B3-48EE-916E-6E0B8C4F9B8E}" type="slidenum">
              <a:rPr lang="en-US" smtClean="0"/>
              <a:t>12</a:t>
            </a:fld>
            <a:endParaRPr lang="en-US"/>
          </a:p>
        </p:txBody>
      </p:sp>
    </p:spTree>
    <p:extLst>
      <p:ext uri="{BB962C8B-B14F-4D97-AF65-F5344CB8AC3E}">
        <p14:creationId xmlns:p14="http://schemas.microsoft.com/office/powerpoint/2010/main" val="311065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step is bootstrapping. You can make it happen all on your own and come out with full ownership (all the money) and full control (all the power/freedom)</a:t>
            </a:r>
          </a:p>
          <a:p>
            <a:pPr marL="171450" indent="-171450">
              <a:buFontTx/>
              <a:buChar char="-"/>
            </a:pPr>
            <a:r>
              <a:rPr lang="en-US" dirty="0"/>
              <a:t>Delay </a:t>
            </a:r>
            <a:r>
              <a:rPr lang="en-US" sz="1200" dirty="0"/>
              <a:t>outside funding if practical – If you can make the small business work with your bootstrapping (self-funding and reinvesting revenue from operations), you’ll maintain complete ownership and it’ll pay off when your company is worth more and more attractive. </a:t>
            </a:r>
          </a:p>
          <a:p>
            <a:pPr marL="628650" lvl="1" indent="-171450">
              <a:buFontTx/>
              <a:buChar char="-"/>
            </a:pPr>
            <a:r>
              <a:rPr lang="en-US" sz="1200" dirty="0"/>
              <a:t>You’ll either get higher dividends (aka reap all the profit) </a:t>
            </a:r>
          </a:p>
          <a:p>
            <a:pPr marL="628650" lvl="1" indent="-171450">
              <a:buFontTx/>
              <a:buChar char="-"/>
            </a:pPr>
            <a:r>
              <a:rPr lang="en-US" sz="1200" dirty="0"/>
              <a:t>Or You’ll be more attractive to a buyer or investor (as you have no other parties to have to buy out or negotiate with) and show that the business is economically sustainable. </a:t>
            </a:r>
          </a:p>
          <a:p>
            <a:pPr marL="628650" lvl="1" indent="-171450">
              <a:buFontTx/>
              <a:buChar char="-"/>
            </a:pPr>
            <a:r>
              <a:rPr lang="en-US" sz="1200" dirty="0"/>
              <a:t>And you’ll get higher dollar for your shares at a later date than up front. </a:t>
            </a:r>
          </a:p>
          <a:p>
            <a:pPr marL="628650" lvl="1" indent="-171450">
              <a:buFontTx/>
              <a:buChar char="-"/>
            </a:pPr>
            <a:r>
              <a:rPr lang="en-US" sz="1200" dirty="0"/>
              <a:t>This maximizes your earnings per share = higher share price when you </a:t>
            </a:r>
            <a:r>
              <a:rPr lang="en-US" sz="1200" dirty="0" err="1"/>
              <a:t>fuund</a:t>
            </a:r>
            <a:endParaRPr lang="en-US" sz="1200" dirty="0"/>
          </a:p>
          <a:p>
            <a:pPr marL="628650" lvl="1" indent="-171450">
              <a:buFontTx/>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Take advantage of success by funding when doing well – Look at AMC, They found enough cash on hand to avoid bankruptcy through the pandemic, but when their stock price went to the moon, they took advantage of that by issuing more shares at that high price… This further grew their cash balances and go them multiples in more funding than if they had issued mores stock when struggling.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Also, when you take on funds, you should always use them to grow the business.. This amounts to the ROI.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Structure: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Consider control/decision making: Unless it is what you are looking for, avoid the investor who gives you money for control of the decision-making. Can take away your freedom and cause a rift in the culture. If it is what you are looking for, Consider your investor(s) as key partners if possible, as they can provide you with more than just funding. They may be able to get you some clout and shared legal resources, or operational/physical resources at a discount. This plays into your strategy.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t>Formalize all funding on paper: S.A.F.E., Stock agreement, </a:t>
            </a:r>
            <a:r>
              <a:rPr lang="en-US" sz="1200" dirty="0" err="1"/>
              <a:t>etc</a:t>
            </a:r>
            <a:r>
              <a:rPr lang="en-US" sz="1200" dirty="0"/>
              <a:t> –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a:t>More on this next week, as Rick Citron discusses sharing ownership with y’all. He will talk about the massive importance of establishing Cap Tables, and agreements amongst the equity owners.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i="0" dirty="0">
                <a:solidFill>
                  <a:srgbClr val="000000"/>
                </a:solidFill>
                <a:effectLst/>
                <a:latin typeface="Lato"/>
              </a:rPr>
              <a:t>Feb 23</a:t>
            </a:r>
            <a:r>
              <a:rPr lang="en-US" b="0" i="0" dirty="0">
                <a:solidFill>
                  <a:srgbClr val="000000"/>
                </a:solidFill>
                <a:effectLst/>
                <a:latin typeface="Lato"/>
              </a:rPr>
              <a:t> – </a:t>
            </a:r>
            <a:r>
              <a:rPr lang="en-US" b="1" i="0" dirty="0">
                <a:solidFill>
                  <a:srgbClr val="000000"/>
                </a:solidFill>
                <a:effectLst/>
                <a:latin typeface="Lato"/>
              </a:rPr>
              <a:t>"Sharing Ownership"</a:t>
            </a:r>
            <a:br>
              <a:rPr lang="en-US" dirty="0"/>
            </a:br>
            <a:r>
              <a:rPr lang="en-US" b="0" i="0" dirty="0">
                <a:solidFill>
                  <a:srgbClr val="000000"/>
                </a:solidFill>
                <a:effectLst/>
                <a:latin typeface="Lato"/>
              </a:rPr>
              <a:t>Featured Guest Speakers: Rick Citron</a:t>
            </a: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indent="-171450">
              <a:buFontTx/>
              <a:buChar char="-"/>
            </a:pPr>
            <a:endParaRPr lang="en-US" sz="120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13</a:t>
            </a:fld>
            <a:endParaRPr lang="en-US"/>
          </a:p>
        </p:txBody>
      </p:sp>
    </p:spTree>
    <p:extLst>
      <p:ext uri="{BB962C8B-B14F-4D97-AF65-F5344CB8AC3E}">
        <p14:creationId xmlns:p14="http://schemas.microsoft.com/office/powerpoint/2010/main" val="304461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context: </a:t>
            </a:r>
          </a:p>
          <a:p>
            <a:r>
              <a:rPr lang="en-US" dirty="0"/>
              <a:t>#4: 0.05% of startups raise venture capital = One out of 2,000 </a:t>
            </a:r>
          </a:p>
        </p:txBody>
      </p:sp>
      <p:sp>
        <p:nvSpPr>
          <p:cNvPr id="4" name="Slide Number Placeholder 3"/>
          <p:cNvSpPr>
            <a:spLocks noGrp="1"/>
          </p:cNvSpPr>
          <p:nvPr>
            <p:ph type="sldNum" sz="quarter" idx="5"/>
          </p:nvPr>
        </p:nvSpPr>
        <p:spPr/>
        <p:txBody>
          <a:bodyPr/>
          <a:lstStyle/>
          <a:p>
            <a:fld id="{5B253AA7-93B3-48EE-916E-6E0B8C4F9B8E}" type="slidenum">
              <a:rPr lang="en-US" smtClean="0"/>
              <a:t>2</a:t>
            </a:fld>
            <a:endParaRPr lang="en-US"/>
          </a:p>
        </p:txBody>
      </p:sp>
    </p:spTree>
    <p:extLst>
      <p:ext uri="{BB962C8B-B14F-4D97-AF65-F5344CB8AC3E}">
        <p14:creationId xmlns:p14="http://schemas.microsoft.com/office/powerpoint/2010/main" val="284161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Combination of options that suit the particular business, strategy, timing,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want to choose the funding mechanism that is right for your business strategy in the correct time and place. That typically changes over time, and can be mixed over the course of the business evolution. </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3</a:t>
            </a:fld>
            <a:endParaRPr lang="en-US"/>
          </a:p>
        </p:txBody>
      </p:sp>
    </p:spTree>
    <p:extLst>
      <p:ext uri="{BB962C8B-B14F-4D97-AF65-F5344CB8AC3E}">
        <p14:creationId xmlns:p14="http://schemas.microsoft.com/office/powerpoint/2010/main" val="135602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Sweat equity… doing everything yourself. </a:t>
            </a:r>
            <a:r>
              <a:rPr lang="en-US" b="1" i="0" dirty="0">
                <a:solidFill>
                  <a:srgbClr val="202124"/>
                </a:solidFill>
                <a:effectLst/>
                <a:latin typeface="Roboto"/>
              </a:rPr>
              <a:t>Bootstrapping</a:t>
            </a:r>
            <a:r>
              <a:rPr lang="en-US" b="0" i="0" dirty="0">
                <a:solidFill>
                  <a:srgbClr val="202124"/>
                </a:solidFill>
                <a:effectLst/>
                <a:latin typeface="Roboto"/>
              </a:rPr>
              <a:t> is building a company from the ground up with nothing but personal savings, and with luck, the cash coming in from the first sales. The term is also used as a noun: A </a:t>
            </a:r>
            <a:r>
              <a:rPr lang="en-US" b="1" i="0" dirty="0">
                <a:solidFill>
                  <a:srgbClr val="202124"/>
                </a:solidFill>
                <a:effectLst/>
                <a:latin typeface="Roboto"/>
              </a:rPr>
              <a:t>bootstrap</a:t>
            </a:r>
            <a:r>
              <a:rPr lang="en-US" b="0" i="0" dirty="0">
                <a:solidFill>
                  <a:srgbClr val="202124"/>
                </a:solidFill>
                <a:effectLst/>
                <a:latin typeface="Roboto"/>
              </a:rPr>
              <a:t> is a </a:t>
            </a:r>
            <a:r>
              <a:rPr lang="en-US" b="1" i="0" dirty="0">
                <a:solidFill>
                  <a:srgbClr val="202124"/>
                </a:solidFill>
                <a:effectLst/>
                <a:latin typeface="Roboto"/>
              </a:rPr>
              <a:t>business</a:t>
            </a:r>
            <a:r>
              <a:rPr lang="en-US" b="0" i="0" dirty="0">
                <a:solidFill>
                  <a:srgbClr val="202124"/>
                </a:solidFill>
                <a:effectLst/>
                <a:latin typeface="Roboto"/>
              </a:rPr>
              <a:t> an entrepreneur with little or no outside cash or other support launches.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Schitts</a:t>
            </a:r>
            <a:r>
              <a:rPr lang="en-US" dirty="0"/>
              <a:t> Creek example. </a:t>
            </a:r>
            <a:r>
              <a:rPr lang="en-US" b="0" i="0" dirty="0">
                <a:solidFill>
                  <a:srgbClr val="202122"/>
                </a:solidFill>
                <a:effectLst/>
                <a:latin typeface="Arial" panose="020B0604020202020204" pitchFamily="34" charset="0"/>
              </a:rPr>
              <a:t>After Rose's business manager embezzles the family business, Rose Video, the family loses its fortune and relocates to </a:t>
            </a:r>
            <a:r>
              <a:rPr lang="en-US" b="0" i="0" dirty="0" err="1">
                <a:solidFill>
                  <a:srgbClr val="202122"/>
                </a:solidFill>
                <a:effectLst/>
                <a:latin typeface="Arial" panose="020B0604020202020204" pitchFamily="34" charset="0"/>
              </a:rPr>
              <a:t>Schitt's</a:t>
            </a:r>
            <a:r>
              <a:rPr lang="en-US" b="0" i="0" dirty="0">
                <a:solidFill>
                  <a:srgbClr val="202122"/>
                </a:solidFill>
                <a:effectLst/>
                <a:latin typeface="Arial" panose="020B0604020202020204" pitchFamily="34" charset="0"/>
              </a:rPr>
              <a:t> Creek, a small town they once purchased as a joke.</a:t>
            </a:r>
            <a:r>
              <a:rPr lang="en-US" b="0" i="0" u="none" strike="noStrike" baseline="30000" dirty="0">
                <a:solidFill>
                  <a:srgbClr val="0645AD"/>
                </a:solidFill>
                <a:effectLst/>
                <a:latin typeface="Arial" panose="020B0604020202020204" pitchFamily="34" charset="0"/>
                <a:hlinkClick r:id="rId3"/>
              </a:rPr>
              <a:t>[5]</a:t>
            </a:r>
            <a:r>
              <a:rPr lang="en-US" b="0" i="0" dirty="0">
                <a:solidFill>
                  <a:srgbClr val="202122"/>
                </a:solidFill>
                <a:effectLst/>
                <a:latin typeface="Arial" panose="020B0604020202020204" pitchFamily="34" charset="0"/>
              </a:rPr>
              <a:t> Now living in a motel as a family, , </a:t>
            </a:r>
            <a:r>
              <a:rPr lang="en-US" b="0" i="0" u="none" strike="noStrike" dirty="0">
                <a:solidFill>
                  <a:srgbClr val="0645AD"/>
                </a:solidFill>
                <a:effectLst/>
                <a:latin typeface="Arial" panose="020B0604020202020204" pitchFamily="34" charset="0"/>
                <a:hlinkClick r:id="rId4" tooltip="Johnny Rose"/>
              </a:rPr>
              <a:t>Johnny Rose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 tooltip="Eugene Levy"/>
              </a:rPr>
              <a:t>Eugene Levy</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6" tooltip="Moira Rose"/>
              </a:rPr>
              <a:t>Moira Rose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7" tooltip="Catherine O'Hara"/>
              </a:rPr>
              <a:t>Catherine O'Hara</a:t>
            </a:r>
            <a:r>
              <a:rPr lang="en-US" b="0" i="0" dirty="0">
                <a:solidFill>
                  <a:srgbClr val="202122"/>
                </a:solidFill>
                <a:effectLst/>
                <a:latin typeface="Arial" panose="020B0604020202020204" pitchFamily="34" charset="0"/>
              </a:rPr>
              <a:t>)—along with their adult children, </a:t>
            </a:r>
            <a:r>
              <a:rPr lang="en-US" b="0" i="0" u="none" strike="noStrike" dirty="0">
                <a:solidFill>
                  <a:srgbClr val="0645AD"/>
                </a:solidFill>
                <a:effectLst/>
                <a:latin typeface="Arial" panose="020B0604020202020204" pitchFamily="34" charset="0"/>
                <a:hlinkClick r:id="rId8" tooltip="David Rose (Schitt's Creek)"/>
              </a:rPr>
              <a:t>David</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9" tooltip="Dan Levy (Canadian actor)"/>
              </a:rPr>
              <a:t>Dan Levy</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10" tooltip="Alexis Rose"/>
              </a:rPr>
              <a:t>Alexis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1" tooltip="Annie Murphy"/>
              </a:rPr>
              <a:t>Annie Murphy</a:t>
            </a:r>
            <a:r>
              <a:rPr lang="en-US" b="0" i="0" dirty="0">
                <a:solidFill>
                  <a:srgbClr val="202122"/>
                </a:solidFill>
                <a:effectLst/>
                <a:latin typeface="Arial" panose="020B0604020202020204" pitchFamily="34" charset="0"/>
              </a:rPr>
              <a:t>)—must adjust to life without money and with each other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Linux Libertine"/>
              </a:rPr>
              <a:t>Schitts</a:t>
            </a:r>
            <a:r>
              <a:rPr lang="en-US" b="0" i="0" dirty="0">
                <a:solidFill>
                  <a:srgbClr val="000000"/>
                </a:solidFill>
                <a:effectLst/>
                <a:latin typeface="Linux Libertine"/>
              </a:rPr>
              <a:t> Creek example: Alexis Rose focuses on her education by obtaining her high school diploma and enrolling at a local college. She ultimately opens her own public relations company, Alexis Rose Communications, following the completion of her college degree. Runs this company out of her room in her motel, with her laptop and phone… dedicated to one client (her mom).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Linux Libertine"/>
              </a:rPr>
              <a:t>Also, David Rose opened his own local goods business, Rose Apothecary with the savings he had accumulated when working as a brand manager at a local clothing store.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4</a:t>
            </a:fld>
            <a:endParaRPr lang="en-US"/>
          </a:p>
        </p:txBody>
      </p:sp>
    </p:spTree>
    <p:extLst>
      <p:ext uri="{BB962C8B-B14F-4D97-AF65-F5344CB8AC3E}">
        <p14:creationId xmlns:p14="http://schemas.microsoft.com/office/powerpoint/2010/main" val="63848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Merriweather"/>
              </a:rPr>
              <a:t>Founders borrowing: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Avoid high-interest loans at all costs. It’ll make you less competitive and less attractive to future investment. Can kill the business over time. </a:t>
            </a:r>
          </a:p>
          <a:p>
            <a:pPr algn="l"/>
            <a:r>
              <a:rPr lang="en-US" b="0" i="0" dirty="0">
                <a:solidFill>
                  <a:srgbClr val="1E3549"/>
                </a:solidFill>
                <a:effectLst/>
                <a:latin typeface="Merriweather"/>
              </a:rPr>
              <a:t>A second mortgage is really risky… you could lose your home! </a:t>
            </a:r>
          </a:p>
          <a:p>
            <a:pPr algn="l"/>
            <a:endParaRPr lang="en-US" b="0" i="0" dirty="0">
              <a:solidFill>
                <a:srgbClr val="1E3549"/>
              </a:solidFill>
              <a:effectLst/>
              <a:latin typeface="Merriweather"/>
            </a:endParaRPr>
          </a:p>
          <a:p>
            <a:pPr algn="l"/>
            <a:endParaRPr lang="en-US" b="0" i="0" dirty="0">
              <a:solidFill>
                <a:srgbClr val="1E3549"/>
              </a:solidFill>
              <a:effectLst/>
              <a:latin typeface="Merriweather"/>
            </a:endParaRPr>
          </a:p>
          <a:p>
            <a:pPr algn="l"/>
            <a:r>
              <a:rPr lang="en-US" b="0" i="0" dirty="0">
                <a:solidFill>
                  <a:srgbClr val="1E3549"/>
                </a:solidFill>
                <a:effectLst/>
                <a:latin typeface="Merriweather"/>
              </a:rPr>
              <a:t>Non-Profit and Community Lenders</a:t>
            </a:r>
          </a:p>
          <a:p>
            <a:pPr algn="l"/>
            <a:r>
              <a:rPr lang="en-US" b="0" i="0" dirty="0">
                <a:solidFill>
                  <a:srgbClr val="1E3549"/>
                </a:solidFill>
                <a:effectLst/>
                <a:latin typeface="Roboto"/>
              </a:rPr>
              <a:t>Non-profit and community lenders are one option for obtaining loans. Many of these lenders are mission-driven, meaning they have community or social goals to support low-income communities, and therefore may have fewer restrictions than traditional banks when making lending decisions. Examples of community lenders include community development finance institutions (CDFIs) and some credit unions.</a:t>
            </a:r>
          </a:p>
          <a:p>
            <a:pPr algn="l"/>
            <a:r>
              <a:rPr lang="en-US" b="0" i="0" dirty="0">
                <a:solidFill>
                  <a:srgbClr val="1E3549"/>
                </a:solidFill>
                <a:effectLst/>
                <a:latin typeface="Roboto"/>
              </a:rPr>
              <a:t>These loans are usually smaller or have fixed interest rates so that borrowers are less likely to default (fail to repay their loan). In addition to providing loans, many of these lenders also provide services like training or technical assistance.</a:t>
            </a:r>
          </a:p>
          <a:p>
            <a:pPr algn="l"/>
            <a:r>
              <a:rPr lang="en-US" b="0" i="0" dirty="0">
                <a:solidFill>
                  <a:srgbClr val="1E3549"/>
                </a:solidFill>
                <a:effectLst/>
                <a:latin typeface="Roboto"/>
              </a:rPr>
              <a:t>All of the City of Los Angeles' </a:t>
            </a:r>
            <a:r>
              <a:rPr lang="en-US" b="0" i="0" dirty="0" err="1">
                <a:solidFill>
                  <a:srgbClr val="1E3549"/>
                </a:solidFill>
                <a:effectLst/>
                <a:latin typeface="Roboto"/>
              </a:rPr>
              <a:t>BusinessSource</a:t>
            </a:r>
            <a:r>
              <a:rPr lang="en-US" b="0" i="0" dirty="0">
                <a:solidFill>
                  <a:srgbClr val="1E3549"/>
                </a:solidFill>
                <a:effectLst/>
                <a:latin typeface="Roboto"/>
              </a:rPr>
              <a:t> Centers are CDFIs or have a formal relationship with a CDFI, and can be a good starting point to guide you through a few options for lending.</a:t>
            </a:r>
          </a:p>
          <a:p>
            <a:pPr algn="l"/>
            <a:endParaRPr lang="en-US" b="0" i="0" dirty="0">
              <a:solidFill>
                <a:srgbClr val="1E3549"/>
              </a:solidFill>
              <a:effectLst/>
              <a:latin typeface="Merriweather"/>
            </a:endParaRPr>
          </a:p>
          <a:p>
            <a:pPr algn="l"/>
            <a:r>
              <a:rPr lang="en-US" b="0" i="0" dirty="0">
                <a:solidFill>
                  <a:srgbClr val="1E3549"/>
                </a:solidFill>
                <a:effectLst/>
                <a:latin typeface="Merriweather"/>
              </a:rPr>
              <a:t>City Loans</a:t>
            </a:r>
          </a:p>
          <a:p>
            <a:pPr algn="l"/>
            <a:r>
              <a:rPr lang="en-US" b="0" i="0" dirty="0">
                <a:solidFill>
                  <a:srgbClr val="1E3549"/>
                </a:solidFill>
                <a:effectLst/>
                <a:latin typeface="Roboto"/>
              </a:rPr>
              <a:t>The City of Los Angeles offers various financing programs to assist business owners. These financing and loan programs are designed to benefit low income communities, create jobs and provide goods and services in the City of Los Angeles.</a:t>
            </a:r>
          </a:p>
          <a:p>
            <a:pPr algn="l"/>
            <a:r>
              <a:rPr lang="en-US" b="0" i="0" dirty="0">
                <a:solidFill>
                  <a:srgbClr val="1E3549"/>
                </a:solidFill>
                <a:effectLst/>
                <a:latin typeface="Roboto"/>
              </a:rPr>
              <a:t>The City offers a Small Business Loan Program for amounts between $50,000 – $500,000. For larger projects, the City also offers Bond Financing and Major Project Financing. You can learn more by visiting the City's </a:t>
            </a:r>
            <a:r>
              <a:rPr lang="en-US" b="0" i="0" u="none" strike="noStrike" dirty="0">
                <a:solidFill>
                  <a:srgbClr val="50B0E5"/>
                </a:solidFill>
                <a:effectLst/>
                <a:latin typeface="Roboto"/>
                <a:hlinkClick r:id="rId3"/>
              </a:rPr>
              <a:t>Economic and Workforce Development Department website</a:t>
            </a:r>
            <a:r>
              <a:rPr lang="en-US" b="0" i="0" dirty="0">
                <a:solidFill>
                  <a:srgbClr val="1E3549"/>
                </a:solidFill>
                <a:effectLst/>
                <a:latin typeface="Roboto"/>
              </a:rPr>
              <a:t>.</a:t>
            </a:r>
          </a:p>
          <a:p>
            <a:pPr algn="l"/>
            <a:r>
              <a:rPr lang="en-US" b="0" i="0" dirty="0">
                <a:solidFill>
                  <a:srgbClr val="1E3549"/>
                </a:solidFill>
                <a:effectLst/>
                <a:latin typeface="Roboto"/>
              </a:rPr>
              <a:t>PACE LA - </a:t>
            </a:r>
            <a:r>
              <a:rPr lang="en-US" b="0" i="0" dirty="0">
                <a:solidFill>
                  <a:srgbClr val="42C2AD"/>
                </a:solidFill>
                <a:effectLst/>
                <a:latin typeface="effra"/>
              </a:rPr>
              <a:t>CDCs are non-profit community-based development organizations that are established to promote economic opportunities in low-wealth communities.</a:t>
            </a:r>
            <a:endParaRPr lang="en-US" b="0" i="0" dirty="0">
              <a:solidFill>
                <a:srgbClr val="1E3549"/>
              </a:solidFill>
              <a:effectLst/>
              <a:latin typeface="Roboto"/>
            </a:endParaRPr>
          </a:p>
          <a:p>
            <a:pPr algn="l"/>
            <a:endParaRPr lang="en-US" b="0" i="0" dirty="0">
              <a:solidFill>
                <a:srgbClr val="1E3549"/>
              </a:solidFill>
              <a:effectLst/>
              <a:latin typeface="Merriweather"/>
            </a:endParaRPr>
          </a:p>
          <a:p>
            <a:pPr algn="l"/>
            <a:endParaRPr lang="en-US" b="0" i="0" dirty="0">
              <a:solidFill>
                <a:srgbClr val="1E3549"/>
              </a:solidFill>
              <a:effectLst/>
              <a:latin typeface="Merriweather"/>
            </a:endParaRPr>
          </a:p>
          <a:p>
            <a:pPr algn="l"/>
            <a:r>
              <a:rPr lang="en-US" b="0" i="0" dirty="0">
                <a:solidFill>
                  <a:srgbClr val="1E3549"/>
                </a:solidFill>
                <a:effectLst/>
                <a:latin typeface="Merriweather"/>
              </a:rPr>
              <a:t>Banks</a:t>
            </a:r>
          </a:p>
          <a:p>
            <a:pPr algn="l"/>
            <a:r>
              <a:rPr lang="en-US" b="0" i="0" dirty="0">
                <a:solidFill>
                  <a:srgbClr val="1E3549"/>
                </a:solidFill>
                <a:effectLst/>
                <a:latin typeface="Roboto"/>
              </a:rPr>
              <a:t>Bank loans are one of the most traditional ways to finance a business. Unfortunately, they’re also some of the hardest loans to get approved for due to their stricter requirements such as having an alternate source of income, stellar credit, or being able to provide significant collateral. Have a great business plan to support your case, be persistent, shop around for the lowest interest rate, and keep in mind that you can also try other avenues, such as CDFIs.</a:t>
            </a:r>
          </a:p>
          <a:p>
            <a:pPr algn="l"/>
            <a:r>
              <a:rPr lang="en-US" b="0" i="0" dirty="0">
                <a:solidFill>
                  <a:srgbClr val="1E3549"/>
                </a:solidFill>
                <a:effectLst/>
                <a:latin typeface="Roboto"/>
              </a:rPr>
              <a:t>Tip/Action: Talk to a few banks to learn about their requirements and expectations before you count on bank loans as a source of financing for your business.</a:t>
            </a:r>
          </a:p>
          <a:p>
            <a:pPr algn="l"/>
            <a:endParaRPr lang="en-US" b="0" i="0" dirty="0">
              <a:solidFill>
                <a:srgbClr val="1E3549"/>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1E3549"/>
                </a:solidFill>
                <a:effectLst/>
                <a:latin typeface="Roboto"/>
              </a:rPr>
              <a:t>Schitts</a:t>
            </a:r>
            <a:r>
              <a:rPr lang="en-US" b="0" i="0" dirty="0">
                <a:solidFill>
                  <a:srgbClr val="1E3549"/>
                </a:solidFill>
                <a:effectLst/>
                <a:latin typeface="Roboto"/>
              </a:rPr>
              <a:t> Creek: When they were looking to expand to a second motel, they could not get a commercial bank loan due to the lack of assets, but were able to have their friends (a new key partner) come up with the money after taking a 2</a:t>
            </a:r>
            <a:r>
              <a:rPr lang="en-US" b="0" i="0" baseline="30000" dirty="0">
                <a:solidFill>
                  <a:srgbClr val="1E3549"/>
                </a:solidFill>
                <a:effectLst/>
                <a:latin typeface="Roboto"/>
              </a:rPr>
              <a:t>nd</a:t>
            </a:r>
            <a:r>
              <a:rPr lang="en-US" b="0" i="0" dirty="0">
                <a:solidFill>
                  <a:srgbClr val="1E3549"/>
                </a:solidFill>
                <a:effectLst/>
                <a:latin typeface="Roboto"/>
              </a:rPr>
              <a:t> mortgage on their house </a:t>
            </a:r>
          </a:p>
          <a:p>
            <a:pPr algn="l"/>
            <a:endParaRPr lang="en-US" b="0" i="0" dirty="0">
              <a:solidFill>
                <a:srgbClr val="1E3549"/>
              </a:solidFill>
              <a:effectLst/>
              <a:latin typeface="Roboto"/>
            </a:endParaRPr>
          </a:p>
          <a:p>
            <a:pPr algn="l"/>
            <a:endParaRPr lang="en-US" b="0" i="0" dirty="0">
              <a:solidFill>
                <a:srgbClr val="1E3549"/>
              </a:solidFill>
              <a:effectLst/>
              <a:latin typeface="Roboto"/>
            </a:endParaRP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5</a:t>
            </a:fld>
            <a:endParaRPr lang="en-US"/>
          </a:p>
        </p:txBody>
      </p:sp>
    </p:spTree>
    <p:extLst>
      <p:ext uri="{BB962C8B-B14F-4D97-AF65-F5344CB8AC3E}">
        <p14:creationId xmlns:p14="http://schemas.microsoft.com/office/powerpoint/2010/main" val="318370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Merriweather"/>
              </a:rPr>
              <a:t>Investors</a:t>
            </a:r>
          </a:p>
          <a:p>
            <a:pPr algn="l"/>
            <a:r>
              <a:rPr lang="en-US" b="0" i="0" dirty="0">
                <a:solidFill>
                  <a:srgbClr val="1E3549"/>
                </a:solidFill>
                <a:effectLst/>
                <a:latin typeface="Roboto"/>
              </a:rPr>
              <a:t>Your investors might be people you know such as friends, relatives, and colleagues. Or it could take the form of venture capital, which comes in the form of individuals (often called angel investors) or venture capital firms who invest in businesses that they think are promising. Angel investors will often provide capital and mentoring in exchange for equity in the business, and may require certain conditions such as influencing how to run the company.</a:t>
            </a:r>
          </a:p>
          <a:p>
            <a:pPr algn="l"/>
            <a:endParaRPr lang="en-US" b="0" i="0" dirty="0">
              <a:solidFill>
                <a:srgbClr val="1E3549"/>
              </a:solidFill>
              <a:effectLst/>
              <a:latin typeface="Roboto"/>
            </a:endParaRPr>
          </a:p>
          <a:p>
            <a:pPr algn="l"/>
            <a:r>
              <a:rPr lang="en-US" b="0" i="0" dirty="0">
                <a:effectLst/>
                <a:latin typeface="Roboto"/>
              </a:rPr>
              <a:t>Tip/Action: If you receive money from friends or family, it's always a good idea to have the terms in writing to avoid future challenges or legal issues. If the money is a gift and not a loan, keep in mind that you may need to report and pay a gift tax to the IRS. </a:t>
            </a:r>
          </a:p>
          <a:p>
            <a:pPr algn="l"/>
            <a:r>
              <a:rPr lang="en-US" b="0" i="0" dirty="0">
                <a:solidFill>
                  <a:srgbClr val="1E3549"/>
                </a:solidFill>
                <a:effectLst/>
                <a:latin typeface="Roboto"/>
              </a:rPr>
              <a:t>I highly Recommend using a SAFE – example at Y-Combinator. </a:t>
            </a:r>
          </a:p>
          <a:p>
            <a:pPr algn="l"/>
            <a:endParaRPr lang="en-US" b="0" i="0" dirty="0">
              <a:solidFill>
                <a:srgbClr val="1E3549"/>
              </a:solidFill>
              <a:effectLst/>
              <a:latin typeface="Roboto"/>
            </a:endParaRPr>
          </a:p>
          <a:p>
            <a:pPr algn="l"/>
            <a:r>
              <a:rPr lang="en-US" dirty="0" err="1"/>
              <a:t>Schitts</a:t>
            </a:r>
            <a:r>
              <a:rPr lang="en-US" dirty="0"/>
              <a:t> Creek: The motel was a struggling business that fell into the hands of Stevie Budd, a clerk at the motel where the Roses reside. It was owned by the hotel clerk’s Aunt or relative (Stevie’s Aunt) and when they passed away, they left it to Stevie. She had no idea how to do it on her own, but Johnny Rose was a perfect key partner to help. He did so in exchange for equity. Later in the series, when they intended to grow the business to a major franchise, they decided to seek out Venture Capital funding that could allow them to grow from 2 properties to hundreds. </a:t>
            </a:r>
            <a:endParaRPr lang="en-US" b="0" i="0" dirty="0">
              <a:solidFill>
                <a:srgbClr val="1E3549"/>
              </a:solidFill>
              <a:effectLst/>
              <a:latin typeface="Roboto"/>
            </a:endParaRPr>
          </a:p>
        </p:txBody>
      </p:sp>
      <p:sp>
        <p:nvSpPr>
          <p:cNvPr id="4" name="Slide Number Placeholder 3"/>
          <p:cNvSpPr>
            <a:spLocks noGrp="1"/>
          </p:cNvSpPr>
          <p:nvPr>
            <p:ph type="sldNum" sz="quarter" idx="5"/>
          </p:nvPr>
        </p:nvSpPr>
        <p:spPr/>
        <p:txBody>
          <a:bodyPr/>
          <a:lstStyle/>
          <a:p>
            <a:fld id="{5B253AA7-93B3-48EE-916E-6E0B8C4F9B8E}" type="slidenum">
              <a:rPr lang="en-US" smtClean="0"/>
              <a:t>6</a:t>
            </a:fld>
            <a:endParaRPr lang="en-US"/>
          </a:p>
        </p:txBody>
      </p:sp>
    </p:spTree>
    <p:extLst>
      <p:ext uri="{BB962C8B-B14F-4D97-AF65-F5344CB8AC3E}">
        <p14:creationId xmlns:p14="http://schemas.microsoft.com/office/powerpoint/2010/main" val="175556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E3549"/>
                </a:solidFill>
                <a:effectLst/>
                <a:latin typeface="Merriweather"/>
              </a:rPr>
              <a:t>Peer-to-peer Lending / Crowdfunding</a:t>
            </a:r>
          </a:p>
          <a:p>
            <a:pPr algn="l"/>
            <a:r>
              <a:rPr lang="en-US" b="0" i="0" dirty="0">
                <a:solidFill>
                  <a:srgbClr val="1E3549"/>
                </a:solidFill>
                <a:effectLst/>
                <a:latin typeface="Roboto"/>
              </a:rPr>
              <a:t>Peer-to-peer lending, also known as crowdfunding, is an alternative funding model in which individual investors provide small sums as personal loans to individuals via Internet platforms. Crowdfunding is a way for businesses to raise money not only from friends and family, but also the general public. There are a number of online crowdfunding platforms where you request a certain amount of money to start or grow your business. People often are interested in supporting small businesses and start-ups and can use crowdfunding to lend their own money to you at low- or no-interest rates. Because of the highly social nature of crowdfunding, this method of raising money is also a great way to raise awareness of your business or product.</a:t>
            </a:r>
          </a:p>
          <a:p>
            <a:pPr algn="l"/>
            <a:endParaRPr lang="en-US" b="0" i="0" dirty="0">
              <a:solidFill>
                <a:srgbClr val="1E3549"/>
              </a:solidFill>
              <a:effectLst/>
              <a:latin typeface="Roboto"/>
            </a:endParaRPr>
          </a:p>
          <a:p>
            <a:pPr algn="l"/>
            <a:r>
              <a:rPr lang="en-US" b="0" i="0" dirty="0">
                <a:solidFill>
                  <a:srgbClr val="1E3549"/>
                </a:solidFill>
                <a:effectLst/>
                <a:latin typeface="Roboto"/>
              </a:rPr>
              <a:t>Tip/Action: Search for crowdfunding platforms online and choose the best one for you based on fees and campaign rules so that you can maximize your fundraising.</a:t>
            </a:r>
          </a:p>
          <a:p>
            <a:pPr algn="l"/>
            <a:endParaRPr lang="en-US" b="0" i="0" dirty="0">
              <a:solidFill>
                <a:srgbClr val="1E3549"/>
              </a:solidFill>
              <a:effectLst/>
              <a:latin typeface="Roboto"/>
            </a:endParaRPr>
          </a:p>
          <a:p>
            <a:pPr algn="l"/>
            <a:r>
              <a:rPr lang="en-US" b="0" i="0" dirty="0">
                <a:solidFill>
                  <a:srgbClr val="1E3549"/>
                </a:solidFill>
                <a:effectLst/>
                <a:latin typeface="Roboto"/>
              </a:rPr>
              <a:t>We’ve provided some recommended resources here for both Rewards based and equity based crowdfunding</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7</a:t>
            </a:fld>
            <a:endParaRPr lang="en-US"/>
          </a:p>
        </p:txBody>
      </p:sp>
    </p:spTree>
    <p:extLst>
      <p:ext uri="{BB962C8B-B14F-4D97-AF65-F5344CB8AC3E}">
        <p14:creationId xmlns:p14="http://schemas.microsoft.com/office/powerpoint/2010/main" val="10433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Roboto"/>
              </a:rPr>
              <a:t>Various paths of funding are shown here and broken out on the following slides. </a:t>
            </a:r>
          </a:p>
          <a:p>
            <a:endParaRPr lang="en-US" b="0" i="0" dirty="0">
              <a:effectLst/>
              <a:latin typeface="Roboto"/>
            </a:endParaRPr>
          </a:p>
          <a:p>
            <a:r>
              <a:rPr lang="en-US" b="0" i="0" dirty="0">
                <a:effectLst/>
                <a:latin typeface="Roboto"/>
              </a:rPr>
              <a:t>Bank loans are one of the most traditional ways to finance a business. Unfortunately, they’re also some of the hardest loans to get approved for due to their stricter requirements such as having an alternate source of income, stellar credit, or being able to provide significant collateral. Have a great business plan to support your case, be persistent, shop around for the lowest interest rate, and keep in mind that you can also try other avenues, such as CDFIs.</a:t>
            </a:r>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8</a:t>
            </a:fld>
            <a:endParaRPr lang="en-US"/>
          </a:p>
        </p:txBody>
      </p:sp>
    </p:spTree>
    <p:extLst>
      <p:ext uri="{BB962C8B-B14F-4D97-AF65-F5344CB8AC3E}">
        <p14:creationId xmlns:p14="http://schemas.microsoft.com/office/powerpoint/2010/main" val="165651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 Lending is in exchange for interest. Crowd Funding is in exchange for equity. </a:t>
            </a:r>
          </a:p>
          <a:p>
            <a:r>
              <a:rPr lang="en-US" sz="2800" dirty="0"/>
              <a:t>Crowdfunding (Rewards based)</a:t>
            </a:r>
          </a:p>
          <a:p>
            <a:pPr lvl="1"/>
            <a:r>
              <a:rPr lang="en-US" sz="2400" dirty="0"/>
              <a:t>Kickstarter</a:t>
            </a:r>
          </a:p>
          <a:p>
            <a:pPr lvl="1"/>
            <a:r>
              <a:rPr lang="en-US" sz="2400" dirty="0"/>
              <a:t>Indiegogo</a:t>
            </a:r>
          </a:p>
          <a:p>
            <a:pPr lvl="1"/>
            <a:r>
              <a:rPr lang="en-US" sz="2400" dirty="0" err="1"/>
              <a:t>RocketHub</a:t>
            </a:r>
            <a:endParaRPr lang="en-US" sz="2400" dirty="0"/>
          </a:p>
          <a:p>
            <a:r>
              <a:rPr lang="en-US" sz="2800" dirty="0"/>
              <a:t>Crowdfunding (Equity based)</a:t>
            </a:r>
          </a:p>
          <a:p>
            <a:pPr lvl="1"/>
            <a:r>
              <a:rPr lang="en-US" sz="2400" dirty="0"/>
              <a:t>Funders Club</a:t>
            </a:r>
          </a:p>
          <a:p>
            <a:pPr lvl="1"/>
            <a:r>
              <a:rPr lang="en-US" sz="2400" dirty="0"/>
              <a:t>Startengine.com</a:t>
            </a:r>
          </a:p>
          <a:p>
            <a:pPr lvl="1"/>
            <a:r>
              <a:rPr lang="en-US" sz="2400" dirty="0"/>
              <a:t>Crowdfunder.com</a:t>
            </a:r>
          </a:p>
          <a:p>
            <a:endParaRPr lang="en-US" dirty="0"/>
          </a:p>
        </p:txBody>
      </p:sp>
      <p:sp>
        <p:nvSpPr>
          <p:cNvPr id="4" name="Slide Number Placeholder 3"/>
          <p:cNvSpPr>
            <a:spLocks noGrp="1"/>
          </p:cNvSpPr>
          <p:nvPr>
            <p:ph type="sldNum" sz="quarter" idx="5"/>
          </p:nvPr>
        </p:nvSpPr>
        <p:spPr/>
        <p:txBody>
          <a:bodyPr/>
          <a:lstStyle/>
          <a:p>
            <a:fld id="{5B253AA7-93B3-48EE-916E-6E0B8C4F9B8E}" type="slidenum">
              <a:rPr lang="en-US" smtClean="0"/>
              <a:t>9</a:t>
            </a:fld>
            <a:endParaRPr lang="en-US"/>
          </a:p>
        </p:txBody>
      </p:sp>
    </p:spTree>
    <p:extLst>
      <p:ext uri="{BB962C8B-B14F-4D97-AF65-F5344CB8AC3E}">
        <p14:creationId xmlns:p14="http://schemas.microsoft.com/office/powerpoint/2010/main" val="229505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2/16/2021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2/16/2021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Funding your Startup</a:t>
            </a:r>
          </a:p>
        </p:txBody>
      </p:sp>
      <p:sp>
        <p:nvSpPr>
          <p:cNvPr id="3" name="Subtitle 2"/>
          <p:cNvSpPr>
            <a:spLocks noGrp="1"/>
          </p:cNvSpPr>
          <p:nvPr>
            <p:ph type="subTitle" idx="1"/>
          </p:nvPr>
        </p:nvSpPr>
        <p:spPr/>
        <p:txBody>
          <a:bodyPr/>
          <a:lstStyle/>
          <a:p>
            <a:r>
              <a:rPr lang="en-US" dirty="0"/>
              <a:t>Apostle Incubator – February 16, 2021</a:t>
            </a:r>
          </a:p>
        </p:txBody>
      </p:sp>
      <p:pic>
        <p:nvPicPr>
          <p:cNvPr id="5" name="Picture 4">
            <a:extLst>
              <a:ext uri="{FF2B5EF4-FFF2-40B4-BE49-F238E27FC236}">
                <a16:creationId xmlns:a16="http://schemas.microsoft.com/office/drawing/2014/main" id="{4C495842-C050-4421-8178-7C8302925975}"/>
              </a:ext>
            </a:extLst>
          </p:cNvPr>
          <p:cNvPicPr>
            <a:picLocks noChangeAspect="1"/>
          </p:cNvPicPr>
          <p:nvPr/>
        </p:nvPicPr>
        <p:blipFill>
          <a:blip r:embed="rId3"/>
          <a:stretch>
            <a:fillRect/>
          </a:stretch>
        </p:blipFill>
        <p:spPr>
          <a:xfrm>
            <a:off x="7212287" y="323193"/>
            <a:ext cx="4532458" cy="3105807"/>
          </a:xfrm>
          <a:prstGeom prst="rect">
            <a:avLst/>
          </a:prstGeom>
          <a:ln>
            <a:noFill/>
          </a:ln>
          <a:effectLst>
            <a:outerShdw blurRad="292100" dist="139700" dir="2700000" algn="tl" rotWithShape="0">
              <a:srgbClr val="333333">
                <a:alpha val="65000"/>
              </a:srgbClr>
            </a:outerShdw>
          </a:effectLst>
        </p:spPr>
      </p:pic>
      <p:sp>
        <p:nvSpPr>
          <p:cNvPr id="6" name="Star: 5 Points 5">
            <a:extLst>
              <a:ext uri="{FF2B5EF4-FFF2-40B4-BE49-F238E27FC236}">
                <a16:creationId xmlns:a16="http://schemas.microsoft.com/office/drawing/2014/main" id="{1921C358-F32D-4162-A243-A94E149D05A7}"/>
              </a:ext>
            </a:extLst>
          </p:cNvPr>
          <p:cNvSpPr/>
          <p:nvPr/>
        </p:nvSpPr>
        <p:spPr>
          <a:xfrm>
            <a:off x="8314104" y="1722246"/>
            <a:ext cx="209550" cy="19685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5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descr="Horizontal Organization Chart" title="SmartArt"/>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3AB8D9C-F2B9-47D3-BE6B-FEBA3A44F6B9}"/>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5" name="Rectangle 4">
            <a:extLst>
              <a:ext uri="{FF2B5EF4-FFF2-40B4-BE49-F238E27FC236}">
                <a16:creationId xmlns:a16="http://schemas.microsoft.com/office/drawing/2014/main" id="{7B96A426-5F1C-4B00-BAFE-6182335B8B60}"/>
              </a:ext>
            </a:extLst>
          </p:cNvPr>
          <p:cNvSpPr/>
          <p:nvPr/>
        </p:nvSpPr>
        <p:spPr>
          <a:xfrm>
            <a:off x="1367553" y="58271"/>
            <a:ext cx="614995" cy="411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24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descr="Horizontal Organization Chart" title="SmartArt"/>
          <p:cNvGraphicFramePr>
            <a:graphicFrameLocks noGrp="1"/>
          </p:cNvGraphicFramePr>
          <p:nvPr>
            <p:ph idx="4294967295"/>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21B22A2-5163-4AFB-BAD0-B63E43147D00}"/>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5" name="Rectangle 4">
            <a:extLst>
              <a:ext uri="{FF2B5EF4-FFF2-40B4-BE49-F238E27FC236}">
                <a16:creationId xmlns:a16="http://schemas.microsoft.com/office/drawing/2014/main" id="{70BA9154-7518-4C2E-AF65-93A289120FB5}"/>
              </a:ext>
            </a:extLst>
          </p:cNvPr>
          <p:cNvSpPr/>
          <p:nvPr/>
        </p:nvSpPr>
        <p:spPr>
          <a:xfrm>
            <a:off x="2014917" y="147282"/>
            <a:ext cx="534074" cy="791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03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Horizontal Organization Chart" title="SmartArt"/>
          <p:cNvGraphicFramePr>
            <a:graphicFrameLocks/>
          </p:cNvGraphicFramePr>
          <p:nvPr/>
        </p:nvGraphicFramePr>
        <p:xfrm>
          <a:off x="0" y="0"/>
          <a:ext cx="12191999"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869A495-9FC8-4E6E-8FD8-DC920A675330}"/>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4" name="Rectangle 3">
            <a:extLst>
              <a:ext uri="{FF2B5EF4-FFF2-40B4-BE49-F238E27FC236}">
                <a16:creationId xmlns:a16="http://schemas.microsoft.com/office/drawing/2014/main" id="{3C0BAC12-A139-44C4-B9F7-313A0C296A67}"/>
              </a:ext>
            </a:extLst>
          </p:cNvPr>
          <p:cNvSpPr/>
          <p:nvPr/>
        </p:nvSpPr>
        <p:spPr>
          <a:xfrm>
            <a:off x="1416106" y="1189529"/>
            <a:ext cx="1051965" cy="381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48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Comments </a:t>
            </a:r>
          </a:p>
        </p:txBody>
      </p:sp>
      <p:sp>
        <p:nvSpPr>
          <p:cNvPr id="3" name="Content Placeholder 2"/>
          <p:cNvSpPr>
            <a:spLocks noGrp="1"/>
          </p:cNvSpPr>
          <p:nvPr>
            <p:ph idx="1"/>
          </p:nvPr>
        </p:nvSpPr>
        <p:spPr>
          <a:xfrm>
            <a:off x="827424" y="2313727"/>
            <a:ext cx="11021676" cy="4255515"/>
          </a:xfrm>
        </p:spPr>
        <p:txBody>
          <a:bodyPr>
            <a:noAutofit/>
          </a:bodyPr>
          <a:lstStyle/>
          <a:p>
            <a:r>
              <a:rPr lang="en-US" sz="2800" dirty="0"/>
              <a:t>Bootstrapping is the first step</a:t>
            </a:r>
          </a:p>
          <a:p>
            <a:r>
              <a:rPr lang="en-US" sz="2800" dirty="0"/>
              <a:t>Delay outside funding, if practical</a:t>
            </a:r>
          </a:p>
          <a:p>
            <a:r>
              <a:rPr lang="en-US" sz="2800" dirty="0"/>
              <a:t>Take advantage of success by funding to grow </a:t>
            </a:r>
          </a:p>
          <a:p>
            <a:r>
              <a:rPr lang="en-US" sz="2800" dirty="0"/>
              <a:t>Structure all funding    </a:t>
            </a:r>
          </a:p>
          <a:p>
            <a:pPr lvl="1"/>
            <a:r>
              <a:rPr lang="en-US" sz="2600" dirty="0"/>
              <a:t>Consider control/decision making </a:t>
            </a:r>
          </a:p>
          <a:p>
            <a:pPr lvl="1"/>
            <a:r>
              <a:rPr lang="en-US" sz="2600" dirty="0"/>
              <a:t>Formalize all funding on paper: S.A.F.E., Stock agreement, etc.</a:t>
            </a:r>
          </a:p>
          <a:p>
            <a:endParaRPr lang="en-US" sz="2800" dirty="0"/>
          </a:p>
        </p:txBody>
      </p:sp>
    </p:spTree>
    <p:extLst>
      <p:ext uri="{BB962C8B-B14F-4D97-AF65-F5344CB8AC3E}">
        <p14:creationId xmlns:p14="http://schemas.microsoft.com/office/powerpoint/2010/main" val="299649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Facts!</a:t>
            </a:r>
          </a:p>
        </p:txBody>
      </p:sp>
      <p:sp>
        <p:nvSpPr>
          <p:cNvPr id="3" name="Content Placeholder 2"/>
          <p:cNvSpPr>
            <a:spLocks noGrp="1"/>
          </p:cNvSpPr>
          <p:nvPr>
            <p:ph idx="1"/>
          </p:nvPr>
        </p:nvSpPr>
        <p:spPr>
          <a:xfrm>
            <a:off x="818712" y="2321678"/>
            <a:ext cx="10554574" cy="4284391"/>
          </a:xfrm>
        </p:spPr>
        <p:txBody>
          <a:bodyPr>
            <a:noAutofit/>
          </a:bodyPr>
          <a:lstStyle/>
          <a:p>
            <a:pPr>
              <a:buFont typeface="+mj-lt"/>
              <a:buAutoNum type="arabicPeriod"/>
            </a:pPr>
            <a:r>
              <a:rPr lang="en-US" sz="2400" dirty="0"/>
              <a:t>77% of small businesses rely on personal savings for startup money</a:t>
            </a:r>
          </a:p>
          <a:p>
            <a:pPr>
              <a:buFont typeface="+mj-lt"/>
              <a:buAutoNum type="arabicPeriod"/>
            </a:pPr>
            <a:r>
              <a:rPr lang="en-US" sz="2400" dirty="0"/>
              <a:t>One third of small businesses start with less than $5000 </a:t>
            </a:r>
          </a:p>
          <a:p>
            <a:pPr>
              <a:buFont typeface="+mj-lt"/>
              <a:buAutoNum type="arabicPeriod"/>
            </a:pPr>
            <a:r>
              <a:rPr lang="en-US" sz="2400" dirty="0"/>
              <a:t>The average small business requires about $10K for startup capital</a:t>
            </a:r>
          </a:p>
          <a:p>
            <a:pPr>
              <a:buFont typeface="+mj-lt"/>
              <a:buAutoNum type="arabicPeriod"/>
            </a:pPr>
            <a:r>
              <a:rPr lang="en-US" sz="2400" dirty="0"/>
              <a:t>Only 0.05% of startups raise venture capital</a:t>
            </a:r>
          </a:p>
          <a:p>
            <a:pPr>
              <a:buFont typeface="+mj-lt"/>
              <a:buAutoNum type="arabicPeriod"/>
            </a:pPr>
            <a:r>
              <a:rPr lang="en-US" sz="2400" dirty="0"/>
              <a:t>The average seed round is $40m</a:t>
            </a:r>
          </a:p>
          <a:p>
            <a:pPr>
              <a:buFont typeface="+mj-lt"/>
              <a:buAutoNum type="arabicPeriod"/>
            </a:pPr>
            <a:r>
              <a:rPr lang="en-US" sz="2400" dirty="0"/>
              <a:t>The median company running a seed funding round is 3 years old</a:t>
            </a:r>
          </a:p>
          <a:p>
            <a:pPr>
              <a:buFont typeface="+mj-lt"/>
              <a:buAutoNum type="arabicPeriod"/>
            </a:pPr>
            <a:r>
              <a:rPr lang="en-US" sz="2400" dirty="0"/>
              <a:t>Of startups that raise seed rounds, 1% reach unicorn status, $1b + valuation</a:t>
            </a:r>
          </a:p>
          <a:p>
            <a:pPr>
              <a:buFont typeface="+mj-lt"/>
              <a:buAutoNum type="arabicPeriod"/>
            </a:pPr>
            <a:r>
              <a:rPr lang="en-US" sz="2400" dirty="0"/>
              <a:t>Startups with two co-founders rather than one raise 30% more capital</a:t>
            </a:r>
          </a:p>
        </p:txBody>
      </p:sp>
    </p:spTree>
    <p:extLst>
      <p:ext uri="{BB962C8B-B14F-4D97-AF65-F5344CB8AC3E}">
        <p14:creationId xmlns:p14="http://schemas.microsoft.com/office/powerpoint/2010/main" val="324658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options?</a:t>
            </a:r>
          </a:p>
        </p:txBody>
      </p:sp>
      <p:sp>
        <p:nvSpPr>
          <p:cNvPr id="3" name="Content Placeholder 2"/>
          <p:cNvSpPr>
            <a:spLocks noGrp="1"/>
          </p:cNvSpPr>
          <p:nvPr>
            <p:ph idx="1"/>
          </p:nvPr>
        </p:nvSpPr>
        <p:spPr>
          <a:xfrm>
            <a:off x="723462" y="1417638"/>
            <a:ext cx="10554574" cy="3636511"/>
          </a:xfrm>
        </p:spPr>
        <p:txBody>
          <a:bodyPr>
            <a:normAutofit/>
          </a:bodyPr>
          <a:lstStyle/>
          <a:p>
            <a:r>
              <a:rPr lang="en-US" sz="3600" dirty="0"/>
              <a:t>Bootstrapping</a:t>
            </a:r>
          </a:p>
          <a:p>
            <a:r>
              <a:rPr lang="en-US" sz="3600" dirty="0"/>
              <a:t>Debt – you can borrow the money</a:t>
            </a:r>
          </a:p>
          <a:p>
            <a:r>
              <a:rPr lang="en-US" sz="3600" dirty="0"/>
              <a:t>Equity – you can share ownership</a:t>
            </a:r>
          </a:p>
        </p:txBody>
      </p:sp>
    </p:spTree>
    <p:extLst>
      <p:ext uri="{BB962C8B-B14F-4D97-AF65-F5344CB8AC3E}">
        <p14:creationId xmlns:p14="http://schemas.microsoft.com/office/powerpoint/2010/main" val="112436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Bootstrapping</a:t>
            </a:r>
          </a:p>
        </p:txBody>
      </p:sp>
      <p:sp>
        <p:nvSpPr>
          <p:cNvPr id="3" name="Content Placeholder 2"/>
          <p:cNvSpPr>
            <a:spLocks noGrp="1"/>
          </p:cNvSpPr>
          <p:nvPr>
            <p:ph idx="1"/>
          </p:nvPr>
        </p:nvSpPr>
        <p:spPr/>
        <p:txBody>
          <a:bodyPr>
            <a:normAutofit/>
          </a:bodyPr>
          <a:lstStyle/>
          <a:p>
            <a:r>
              <a:rPr lang="en-US" sz="3200" dirty="0"/>
              <a:t>Personal savings</a:t>
            </a:r>
          </a:p>
          <a:p>
            <a:r>
              <a:rPr lang="en-US" sz="3200" dirty="0"/>
              <a:t>Cash from first sales </a:t>
            </a:r>
          </a:p>
          <a:p>
            <a:r>
              <a:rPr lang="en-US" sz="3200" dirty="0"/>
              <a:t>Lease equipment</a:t>
            </a:r>
          </a:p>
          <a:p>
            <a:r>
              <a:rPr lang="en-US" sz="3200" dirty="0"/>
              <a:t>Work out of your house</a:t>
            </a:r>
          </a:p>
          <a:p>
            <a:r>
              <a:rPr lang="en-US" sz="3200" dirty="0"/>
              <a:t>Etc.</a:t>
            </a:r>
          </a:p>
        </p:txBody>
      </p:sp>
      <p:pic>
        <p:nvPicPr>
          <p:cNvPr id="4" name="Picture 3">
            <a:extLst>
              <a:ext uri="{FF2B5EF4-FFF2-40B4-BE49-F238E27FC236}">
                <a16:creationId xmlns:a16="http://schemas.microsoft.com/office/drawing/2014/main" id="{85E9E764-77B8-4DFC-88BD-34B4AF0070B9}"/>
              </a:ext>
            </a:extLst>
          </p:cNvPr>
          <p:cNvPicPr>
            <a:picLocks noChangeAspect="1"/>
          </p:cNvPicPr>
          <p:nvPr/>
        </p:nvPicPr>
        <p:blipFill>
          <a:blip r:embed="rId3"/>
          <a:stretch>
            <a:fillRect/>
          </a:stretch>
        </p:blipFill>
        <p:spPr>
          <a:xfrm>
            <a:off x="7573597" y="4276245"/>
            <a:ext cx="4029805" cy="2267909"/>
          </a:xfrm>
          <a:prstGeom prst="rect">
            <a:avLst/>
          </a:prstGeom>
        </p:spPr>
      </p:pic>
    </p:spTree>
    <p:extLst>
      <p:ext uri="{BB962C8B-B14F-4D97-AF65-F5344CB8AC3E}">
        <p14:creationId xmlns:p14="http://schemas.microsoft.com/office/powerpoint/2010/main" val="60626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Opportunities - Debt</a:t>
            </a:r>
          </a:p>
        </p:txBody>
      </p:sp>
      <p:sp>
        <p:nvSpPr>
          <p:cNvPr id="3" name="Content Placeholder 2"/>
          <p:cNvSpPr>
            <a:spLocks noGrp="1"/>
          </p:cNvSpPr>
          <p:nvPr>
            <p:ph idx="1"/>
          </p:nvPr>
        </p:nvSpPr>
        <p:spPr>
          <a:xfrm>
            <a:off x="818712" y="2281921"/>
            <a:ext cx="10554574" cy="4294016"/>
          </a:xfrm>
        </p:spPr>
        <p:txBody>
          <a:bodyPr>
            <a:normAutofit/>
          </a:bodyPr>
          <a:lstStyle/>
          <a:p>
            <a:r>
              <a:rPr lang="en-US" sz="2400" dirty="0"/>
              <a:t>Founders borrowing (credit cards, 2</a:t>
            </a:r>
            <a:r>
              <a:rPr lang="en-US" sz="2400" baseline="30000" dirty="0"/>
              <a:t>nd</a:t>
            </a:r>
            <a:r>
              <a:rPr lang="en-US" sz="2400" dirty="0"/>
              <a:t> mortgage, etc.)</a:t>
            </a:r>
          </a:p>
          <a:p>
            <a:r>
              <a:rPr lang="en-US" sz="2400" dirty="0"/>
              <a:t>Family &amp; Friends</a:t>
            </a:r>
          </a:p>
          <a:p>
            <a:r>
              <a:rPr lang="en-US" sz="2400" dirty="0"/>
              <a:t>KIVA</a:t>
            </a:r>
          </a:p>
          <a:p>
            <a:r>
              <a:rPr lang="en-US" sz="2400" dirty="0"/>
              <a:t>Opportunity Fund</a:t>
            </a:r>
          </a:p>
          <a:p>
            <a:r>
              <a:rPr lang="en-US" sz="2400" dirty="0"/>
              <a:t>PACE</a:t>
            </a:r>
          </a:p>
          <a:p>
            <a:r>
              <a:rPr lang="en-US" sz="2400" dirty="0"/>
              <a:t>SBA</a:t>
            </a:r>
          </a:p>
          <a:p>
            <a:r>
              <a:rPr lang="en-US" sz="2400" dirty="0"/>
              <a:t>Long Beach Economic Development</a:t>
            </a:r>
          </a:p>
          <a:p>
            <a:r>
              <a:rPr lang="en-US" sz="2400" dirty="0"/>
              <a:t>Commercial Banks</a:t>
            </a:r>
          </a:p>
          <a:p>
            <a:endParaRPr lang="en-US" dirty="0"/>
          </a:p>
        </p:txBody>
      </p:sp>
      <p:pic>
        <p:nvPicPr>
          <p:cNvPr id="4" name="Picture 3">
            <a:extLst>
              <a:ext uri="{FF2B5EF4-FFF2-40B4-BE49-F238E27FC236}">
                <a16:creationId xmlns:a16="http://schemas.microsoft.com/office/drawing/2014/main" id="{166228CA-41B6-453B-8C4E-4C737B1BEF44}"/>
              </a:ext>
            </a:extLst>
          </p:cNvPr>
          <p:cNvPicPr>
            <a:picLocks noChangeAspect="1"/>
          </p:cNvPicPr>
          <p:nvPr/>
        </p:nvPicPr>
        <p:blipFill>
          <a:blip r:embed="rId3"/>
          <a:stretch>
            <a:fillRect/>
          </a:stretch>
        </p:blipFill>
        <p:spPr>
          <a:xfrm>
            <a:off x="7543800" y="4397402"/>
            <a:ext cx="4035424" cy="2266045"/>
          </a:xfrm>
          <a:prstGeom prst="rect">
            <a:avLst/>
          </a:prstGeom>
        </p:spPr>
      </p:pic>
    </p:spTree>
    <p:extLst>
      <p:ext uri="{BB962C8B-B14F-4D97-AF65-F5344CB8AC3E}">
        <p14:creationId xmlns:p14="http://schemas.microsoft.com/office/powerpoint/2010/main" val="378648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Categories - Equity</a:t>
            </a:r>
          </a:p>
        </p:txBody>
      </p:sp>
      <p:sp>
        <p:nvSpPr>
          <p:cNvPr id="3" name="Content Placeholder 2"/>
          <p:cNvSpPr>
            <a:spLocks noGrp="1"/>
          </p:cNvSpPr>
          <p:nvPr>
            <p:ph idx="1"/>
          </p:nvPr>
        </p:nvSpPr>
        <p:spPr>
          <a:xfrm>
            <a:off x="827424" y="2309751"/>
            <a:ext cx="10554574" cy="4063010"/>
          </a:xfrm>
        </p:spPr>
        <p:txBody>
          <a:bodyPr>
            <a:normAutofit/>
          </a:bodyPr>
          <a:lstStyle/>
          <a:p>
            <a:r>
              <a:rPr lang="en-US" sz="3200" dirty="0"/>
              <a:t>Founders Savings </a:t>
            </a:r>
          </a:p>
          <a:p>
            <a:r>
              <a:rPr lang="en-US" sz="3200" dirty="0"/>
              <a:t>Friends &amp; Family</a:t>
            </a:r>
          </a:p>
          <a:p>
            <a:r>
              <a:rPr lang="en-US" sz="3200" dirty="0"/>
              <a:t>Angel Investors</a:t>
            </a:r>
          </a:p>
          <a:p>
            <a:r>
              <a:rPr lang="en-US" sz="3200" dirty="0"/>
              <a:t>Venture Capitalist</a:t>
            </a:r>
          </a:p>
          <a:p>
            <a:r>
              <a:rPr lang="en-US" sz="3200" dirty="0"/>
              <a:t>Seed Round</a:t>
            </a:r>
          </a:p>
          <a:p>
            <a:r>
              <a:rPr lang="en-US" sz="3200" dirty="0"/>
              <a:t>Series A, B, etc.</a:t>
            </a:r>
          </a:p>
          <a:p>
            <a:endParaRPr lang="en-US" dirty="0"/>
          </a:p>
        </p:txBody>
      </p:sp>
      <p:pic>
        <p:nvPicPr>
          <p:cNvPr id="4" name="Picture 3">
            <a:extLst>
              <a:ext uri="{FF2B5EF4-FFF2-40B4-BE49-F238E27FC236}">
                <a16:creationId xmlns:a16="http://schemas.microsoft.com/office/drawing/2014/main" id="{A6821771-E798-4225-8A30-FED6B98228E7}"/>
              </a:ext>
            </a:extLst>
          </p:cNvPr>
          <p:cNvPicPr>
            <a:picLocks noChangeAspect="1"/>
          </p:cNvPicPr>
          <p:nvPr/>
        </p:nvPicPr>
        <p:blipFill>
          <a:blip r:embed="rId3"/>
          <a:stretch>
            <a:fillRect/>
          </a:stretch>
        </p:blipFill>
        <p:spPr>
          <a:xfrm>
            <a:off x="7543800" y="4397402"/>
            <a:ext cx="4035424" cy="2266045"/>
          </a:xfrm>
          <a:prstGeom prst="rect">
            <a:avLst/>
          </a:prstGeom>
        </p:spPr>
      </p:pic>
    </p:spTree>
    <p:extLst>
      <p:ext uri="{BB962C8B-B14F-4D97-AF65-F5344CB8AC3E}">
        <p14:creationId xmlns:p14="http://schemas.microsoft.com/office/powerpoint/2010/main" val="275248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a:xfrm>
            <a:off x="827424" y="2358177"/>
            <a:ext cx="10554574" cy="4255515"/>
          </a:xfrm>
        </p:spPr>
        <p:txBody>
          <a:bodyPr>
            <a:noAutofit/>
          </a:bodyPr>
          <a:lstStyle/>
          <a:p>
            <a:r>
              <a:rPr lang="en-US" sz="2800" dirty="0"/>
              <a:t>Crowdfunding (Rewards based)</a:t>
            </a:r>
          </a:p>
          <a:p>
            <a:pPr lvl="1"/>
            <a:r>
              <a:rPr lang="en-US" sz="2400" dirty="0"/>
              <a:t>Kickstarter</a:t>
            </a:r>
          </a:p>
          <a:p>
            <a:pPr lvl="1"/>
            <a:r>
              <a:rPr lang="en-US" sz="2400" dirty="0" err="1"/>
              <a:t>Indiegogo</a:t>
            </a:r>
            <a:endParaRPr lang="en-US" sz="2400" dirty="0"/>
          </a:p>
          <a:p>
            <a:pPr lvl="1"/>
            <a:r>
              <a:rPr lang="en-US" sz="2400" dirty="0" err="1"/>
              <a:t>RocketHub</a:t>
            </a:r>
            <a:endParaRPr lang="en-US" sz="2400" dirty="0"/>
          </a:p>
          <a:p>
            <a:r>
              <a:rPr lang="en-US" sz="2800" dirty="0"/>
              <a:t>Crowdfunding (Equity based)</a:t>
            </a:r>
          </a:p>
          <a:p>
            <a:pPr lvl="1"/>
            <a:r>
              <a:rPr lang="en-US" sz="2400" dirty="0"/>
              <a:t>Funders Club</a:t>
            </a:r>
          </a:p>
          <a:p>
            <a:pPr lvl="1"/>
            <a:r>
              <a:rPr lang="en-US" sz="2400" dirty="0"/>
              <a:t>Startengine.com</a:t>
            </a:r>
          </a:p>
          <a:p>
            <a:pPr lvl="1"/>
            <a:r>
              <a:rPr lang="en-US" sz="2400" dirty="0"/>
              <a:t>Crowdfunder.com</a:t>
            </a:r>
          </a:p>
          <a:p>
            <a:r>
              <a:rPr lang="en-US" sz="2800" dirty="0"/>
              <a:t>SBIR/STTR</a:t>
            </a:r>
          </a:p>
        </p:txBody>
      </p:sp>
    </p:spTree>
    <p:extLst>
      <p:ext uri="{BB962C8B-B14F-4D97-AF65-F5344CB8AC3E}">
        <p14:creationId xmlns:p14="http://schemas.microsoft.com/office/powerpoint/2010/main" val="102599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descr="Horizontal Organization Chart" title="SmartArt"/>
          <p:cNvGraphicFramePr>
            <a:graphicFrameLocks/>
          </p:cNvGraphicFramePr>
          <p:nvPr>
            <p:extLst>
              <p:ext uri="{D42A27DB-BD31-4B8C-83A1-F6EECF244321}">
                <p14:modId xmlns:p14="http://schemas.microsoft.com/office/powerpoint/2010/main" val="66820891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5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Horizontal Organization Chart" title="SmartArt"/>
          <p:cNvGraphicFramePr>
            <a:graphicFrameLocks/>
          </p:cNvGraphicFramePr>
          <p:nvPr>
            <p:extLst>
              <p:ext uri="{D42A27DB-BD31-4B8C-83A1-F6EECF244321}">
                <p14:modId xmlns:p14="http://schemas.microsoft.com/office/powerpoint/2010/main" val="193026054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0B6703A-779E-4746-BD55-0730EC6A1C98}"/>
              </a:ext>
            </a:extLst>
          </p:cNvPr>
          <p:cNvPicPr>
            <a:picLocks noChangeAspect="1"/>
          </p:cNvPicPr>
          <p:nvPr/>
        </p:nvPicPr>
        <p:blipFill>
          <a:blip r:embed="rId8"/>
          <a:stretch>
            <a:fillRect/>
          </a:stretch>
        </p:blipFill>
        <p:spPr>
          <a:xfrm>
            <a:off x="136611" y="58270"/>
            <a:ext cx="2471418" cy="1512601"/>
          </a:xfrm>
          <a:prstGeom prst="rect">
            <a:avLst/>
          </a:prstGeom>
          <a:ln w="50800">
            <a:solidFill>
              <a:schemeClr val="tx1"/>
            </a:solidFill>
          </a:ln>
        </p:spPr>
      </p:pic>
      <p:sp>
        <p:nvSpPr>
          <p:cNvPr id="4" name="Rectangle 3">
            <a:extLst>
              <a:ext uri="{FF2B5EF4-FFF2-40B4-BE49-F238E27FC236}">
                <a16:creationId xmlns:a16="http://schemas.microsoft.com/office/drawing/2014/main" id="{DE12CD48-29C8-4270-95D1-1245BBE3B7F8}"/>
              </a:ext>
            </a:extLst>
          </p:cNvPr>
          <p:cNvSpPr/>
          <p:nvPr/>
        </p:nvSpPr>
        <p:spPr>
          <a:xfrm>
            <a:off x="1391830" y="636105"/>
            <a:ext cx="611898" cy="552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059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B6BC60C6CAB54393A8EB820A74E53D" ma:contentTypeVersion="10" ma:contentTypeDescription="Create a new document." ma:contentTypeScope="" ma:versionID="fefbc73bbccbf47cb88161d0f07ed85d">
  <xsd:schema xmlns:xsd="http://www.w3.org/2001/XMLSchema" xmlns:xs="http://www.w3.org/2001/XMLSchema" xmlns:p="http://schemas.microsoft.com/office/2006/metadata/properties" xmlns:ns3="305ada36-9412-4000-9de5-0ff195499065" targetNamespace="http://schemas.microsoft.com/office/2006/metadata/properties" ma:root="true" ma:fieldsID="040407b5150d3e703e99ad0dabdbc137" ns3:_="">
    <xsd:import namespace="305ada36-9412-4000-9de5-0ff19549906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ada36-9412-4000-9de5-0ff19549906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9484F-9E4B-4F38-A49E-B343BBF982DD}">
  <ds:schemaRefs>
    <ds:schemaRef ds:uri="http://schemas.microsoft.com/sharepoint/v3/contenttype/forms"/>
  </ds:schemaRefs>
</ds:datastoreItem>
</file>

<file path=customXml/itemProps2.xml><?xml version="1.0" encoding="utf-8"?>
<ds:datastoreItem xmlns:ds="http://schemas.openxmlformats.org/officeDocument/2006/customXml" ds:itemID="{F7BFA659-B477-43F6-A993-053F27156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ada36-9412-4000-9de5-0ff195499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FFDC6B-BE29-41B2-BBAB-7FCFEF3A39E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305ada36-9412-4000-9de5-0ff195499065"/>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353</TotalTime>
  <Words>2427</Words>
  <Application>Microsoft Office PowerPoint</Application>
  <PresentationFormat>Widescreen</PresentationFormat>
  <Paragraphs>213</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Century Gothic</vt:lpstr>
      <vt:lpstr>effra</vt:lpstr>
      <vt:lpstr>Lato</vt:lpstr>
      <vt:lpstr>Linux Libertine</vt:lpstr>
      <vt:lpstr>Merriweather</vt:lpstr>
      <vt:lpstr>Roboto</vt:lpstr>
      <vt:lpstr>Times New Roman</vt:lpstr>
      <vt:lpstr>Wingdings 2</vt:lpstr>
      <vt:lpstr>Quotable</vt:lpstr>
      <vt:lpstr>Funding your Startup</vt:lpstr>
      <vt:lpstr>Some Facts!</vt:lpstr>
      <vt:lpstr>What are the options?</vt:lpstr>
      <vt:lpstr>Bootstrapping</vt:lpstr>
      <vt:lpstr>Funding Opportunities - Debt</vt:lpstr>
      <vt:lpstr>Funding Categories - Equity</vt:lpstr>
      <vt:lpstr>Other Sources</vt:lpstr>
      <vt:lpstr>PowerPoint Presentation</vt:lpstr>
      <vt:lpstr>PowerPoint Presentation</vt:lpstr>
      <vt:lpstr>PowerPoint Presentation</vt:lpstr>
      <vt:lpstr>PowerPoint Presentation</vt:lpstr>
      <vt:lpstr>PowerPoint Presentation</vt:lpstr>
      <vt:lpstr>Closing 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your Startup</dc:title>
  <dc:creator>Wade Martin</dc:creator>
  <cp:lastModifiedBy>Dean Heiss</cp:lastModifiedBy>
  <cp:revision>10</cp:revision>
  <dcterms:created xsi:type="dcterms:W3CDTF">2020-02-18T03:15:17Z</dcterms:created>
  <dcterms:modified xsi:type="dcterms:W3CDTF">2021-02-17T03:02:33Z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0x01010084B6BC60C6CAB54393A8EB820A74E53D</vt:lpwstr>
  </property>
</Properties>
</file>