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56" r:id="rId2"/>
    <p:sldId id="262" r:id="rId3"/>
    <p:sldId id="269" r:id="rId4"/>
    <p:sldId id="261" r:id="rId5"/>
    <p:sldId id="263" r:id="rId6"/>
    <p:sldId id="260" r:id="rId7"/>
    <p:sldId id="257" r:id="rId8"/>
    <p:sldId id="258" r:id="rId9"/>
    <p:sldId id="259" r:id="rId10"/>
    <p:sldId id="264" r:id="rId11"/>
    <p:sldId id="265" r:id="rId12"/>
    <p:sldId id="267" r:id="rId13"/>
    <p:sldId id="268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E7FDF3-ED5E-403E-B3E7-D44612008BF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A2D832-9CDB-44F5-BE3E-FA914868E187}">
      <dgm:prSet phldrT="[Text]"/>
      <dgm:spPr/>
      <dgm:t>
        <a:bodyPr/>
        <a:lstStyle/>
        <a:p>
          <a:r>
            <a:rPr lang="en-US" dirty="0" smtClean="0"/>
            <a:t>Undergraduate</a:t>
          </a:r>
          <a:endParaRPr lang="en-US" dirty="0"/>
        </a:p>
      </dgm:t>
    </dgm:pt>
    <dgm:pt modelId="{E1F899FA-9688-4620-98AF-B4523EC02ADE}" type="parTrans" cxnId="{0E2DA912-2DE7-4311-A336-ECDF62400FE0}">
      <dgm:prSet/>
      <dgm:spPr/>
      <dgm:t>
        <a:bodyPr/>
        <a:lstStyle/>
        <a:p>
          <a:endParaRPr lang="en-US"/>
        </a:p>
      </dgm:t>
    </dgm:pt>
    <dgm:pt modelId="{D010903A-82B4-4EA4-AA83-A7CBBA3E871C}" type="sibTrans" cxnId="{0E2DA912-2DE7-4311-A336-ECDF62400FE0}">
      <dgm:prSet/>
      <dgm:spPr/>
      <dgm:t>
        <a:bodyPr/>
        <a:lstStyle/>
        <a:p>
          <a:endParaRPr lang="en-US"/>
        </a:p>
      </dgm:t>
    </dgm:pt>
    <dgm:pt modelId="{022A61C9-C17E-43AC-903F-A1E1E10F12DA}">
      <dgm:prSet phldrT="[Text]"/>
      <dgm:spPr/>
      <dgm:t>
        <a:bodyPr/>
        <a:lstStyle/>
        <a:p>
          <a:r>
            <a:rPr lang="en-US" dirty="0" smtClean="0"/>
            <a:t>Masters</a:t>
          </a:r>
          <a:endParaRPr lang="en-US" dirty="0"/>
        </a:p>
      </dgm:t>
    </dgm:pt>
    <dgm:pt modelId="{4FD081FB-F8D7-4C41-A0A4-E55AB0EF0B25}" type="parTrans" cxnId="{FE1A476D-6CFA-4013-A1B9-1C88B92740D4}">
      <dgm:prSet/>
      <dgm:spPr/>
      <dgm:t>
        <a:bodyPr/>
        <a:lstStyle/>
        <a:p>
          <a:endParaRPr lang="en-US"/>
        </a:p>
      </dgm:t>
    </dgm:pt>
    <dgm:pt modelId="{A0D3A0B7-96C1-4591-8F34-26947CBE7E12}" type="sibTrans" cxnId="{FE1A476D-6CFA-4013-A1B9-1C88B92740D4}">
      <dgm:prSet/>
      <dgm:spPr/>
      <dgm:t>
        <a:bodyPr/>
        <a:lstStyle/>
        <a:p>
          <a:endParaRPr lang="en-US"/>
        </a:p>
      </dgm:t>
    </dgm:pt>
    <dgm:pt modelId="{AF7D3733-59E6-4700-B1EC-E890C488B9EF}">
      <dgm:prSet phldrT="[Text]"/>
      <dgm:spPr/>
      <dgm:t>
        <a:bodyPr/>
        <a:lstStyle/>
        <a:p>
          <a:r>
            <a:rPr lang="en-US" dirty="0" smtClean="0"/>
            <a:t>Ph.D.</a:t>
          </a:r>
          <a:endParaRPr lang="en-US" dirty="0"/>
        </a:p>
      </dgm:t>
    </dgm:pt>
    <dgm:pt modelId="{3A41AD5C-5CDB-4E6F-B6D0-8EC0D81D67DF}" type="parTrans" cxnId="{598F0822-D52C-4204-8FC1-EB86ACE86DD3}">
      <dgm:prSet/>
      <dgm:spPr/>
      <dgm:t>
        <a:bodyPr/>
        <a:lstStyle/>
        <a:p>
          <a:endParaRPr lang="en-US"/>
        </a:p>
      </dgm:t>
    </dgm:pt>
    <dgm:pt modelId="{646B0442-B16B-40E2-A4D8-ACEEB6BD0988}" type="sibTrans" cxnId="{598F0822-D52C-4204-8FC1-EB86ACE86DD3}">
      <dgm:prSet/>
      <dgm:spPr/>
      <dgm:t>
        <a:bodyPr/>
        <a:lstStyle/>
        <a:p>
          <a:endParaRPr lang="en-US"/>
        </a:p>
      </dgm:t>
    </dgm:pt>
    <dgm:pt modelId="{D77C0F84-AAA8-42B9-9F01-7750F825B853}">
      <dgm:prSet/>
      <dgm:spPr/>
      <dgm:t>
        <a:bodyPr/>
        <a:lstStyle/>
        <a:p>
          <a:r>
            <a:rPr lang="en-US" dirty="0" smtClean="0"/>
            <a:t>Assistant</a:t>
          </a:r>
        </a:p>
        <a:p>
          <a:r>
            <a:rPr lang="en-US" dirty="0" smtClean="0"/>
            <a:t>Professor</a:t>
          </a:r>
        </a:p>
      </dgm:t>
    </dgm:pt>
    <dgm:pt modelId="{59A3BA71-733A-4A5B-B0E4-09E4B9D4507C}" type="parTrans" cxnId="{C449116E-0099-410D-A128-000E4FD9DA84}">
      <dgm:prSet/>
      <dgm:spPr/>
      <dgm:t>
        <a:bodyPr/>
        <a:lstStyle/>
        <a:p>
          <a:endParaRPr lang="en-US"/>
        </a:p>
      </dgm:t>
    </dgm:pt>
    <dgm:pt modelId="{EEE7ECB5-D31D-43EC-B322-7AC1E425D3DF}" type="sibTrans" cxnId="{C449116E-0099-410D-A128-000E4FD9DA84}">
      <dgm:prSet/>
      <dgm:spPr/>
      <dgm:t>
        <a:bodyPr/>
        <a:lstStyle/>
        <a:p>
          <a:endParaRPr lang="en-US"/>
        </a:p>
      </dgm:t>
    </dgm:pt>
    <dgm:pt modelId="{45D38B45-DDA9-48B2-98EC-122EF7C494D0}">
      <dgm:prSet/>
      <dgm:spPr/>
      <dgm:t>
        <a:bodyPr/>
        <a:lstStyle/>
        <a:p>
          <a:r>
            <a:rPr lang="en-US" dirty="0" smtClean="0"/>
            <a:t>Associate Professor</a:t>
          </a:r>
        </a:p>
      </dgm:t>
    </dgm:pt>
    <dgm:pt modelId="{5DDE60DE-BAF9-462C-846A-4C6FDE1827AE}" type="parTrans" cxnId="{7D86F526-3A75-4E03-AD42-320EC2B1CE27}">
      <dgm:prSet/>
      <dgm:spPr/>
      <dgm:t>
        <a:bodyPr/>
        <a:lstStyle/>
        <a:p>
          <a:endParaRPr lang="en-US"/>
        </a:p>
      </dgm:t>
    </dgm:pt>
    <dgm:pt modelId="{F8CEECAB-12AD-4282-A150-F15A22AA1B57}" type="sibTrans" cxnId="{7D86F526-3A75-4E03-AD42-320EC2B1CE27}">
      <dgm:prSet/>
      <dgm:spPr/>
      <dgm:t>
        <a:bodyPr/>
        <a:lstStyle/>
        <a:p>
          <a:endParaRPr lang="en-US"/>
        </a:p>
      </dgm:t>
    </dgm:pt>
    <dgm:pt modelId="{E0120C79-45B9-4EF3-A10B-F9348565DA1B}">
      <dgm:prSet/>
      <dgm:spPr/>
      <dgm:t>
        <a:bodyPr/>
        <a:lstStyle/>
        <a:p>
          <a:r>
            <a:rPr lang="en-US" dirty="0" smtClean="0"/>
            <a:t>Full </a:t>
          </a:r>
        </a:p>
        <a:p>
          <a:r>
            <a:rPr lang="en-US" dirty="0" smtClean="0"/>
            <a:t>Professor</a:t>
          </a:r>
          <a:endParaRPr lang="en-US" dirty="0"/>
        </a:p>
      </dgm:t>
    </dgm:pt>
    <dgm:pt modelId="{86B2ED9D-A7EF-497E-BF50-D5E7FD2FB131}" type="parTrans" cxnId="{793E0434-796B-4F6B-B372-EF2A37BA9983}">
      <dgm:prSet/>
      <dgm:spPr/>
      <dgm:t>
        <a:bodyPr/>
        <a:lstStyle/>
        <a:p>
          <a:endParaRPr lang="en-US"/>
        </a:p>
      </dgm:t>
    </dgm:pt>
    <dgm:pt modelId="{2C24C960-9CF9-41FA-9871-52D933CC544E}" type="sibTrans" cxnId="{793E0434-796B-4F6B-B372-EF2A37BA9983}">
      <dgm:prSet/>
      <dgm:spPr/>
      <dgm:t>
        <a:bodyPr/>
        <a:lstStyle/>
        <a:p>
          <a:endParaRPr lang="en-US"/>
        </a:p>
      </dgm:t>
    </dgm:pt>
    <dgm:pt modelId="{8CCEF0FE-5D41-4552-852A-4382E806BEEE}" type="pres">
      <dgm:prSet presAssocID="{90E7FDF3-ED5E-403E-B3E7-D44612008BF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EEB895-6071-4B9B-9667-65F87120F2D3}" type="pres">
      <dgm:prSet presAssocID="{90E7FDF3-ED5E-403E-B3E7-D44612008BF7}" presName="arrow" presStyleLbl="bgShp" presStyleIdx="0" presStyleCnt="1"/>
      <dgm:spPr/>
    </dgm:pt>
    <dgm:pt modelId="{9EF4266B-21F3-4F92-82C4-69B2215763D7}" type="pres">
      <dgm:prSet presAssocID="{90E7FDF3-ED5E-403E-B3E7-D44612008BF7}" presName="linearProcess" presStyleCnt="0"/>
      <dgm:spPr/>
    </dgm:pt>
    <dgm:pt modelId="{EC684026-BDAC-43A2-B874-E83ACD7EA9AA}" type="pres">
      <dgm:prSet presAssocID="{7DA2D832-9CDB-44F5-BE3E-FA914868E187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EAF0E-D69D-4409-BD71-49A1D7CF7F29}" type="pres">
      <dgm:prSet presAssocID="{D010903A-82B4-4EA4-AA83-A7CBBA3E871C}" presName="sibTrans" presStyleCnt="0"/>
      <dgm:spPr/>
    </dgm:pt>
    <dgm:pt modelId="{FB1C6C2A-B8B1-46AE-91E5-2BA5FBA405C2}" type="pres">
      <dgm:prSet presAssocID="{022A61C9-C17E-43AC-903F-A1E1E10F12DA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E4A8C4-6C07-4B9F-957D-1091FFCC22E9}" type="pres">
      <dgm:prSet presAssocID="{A0D3A0B7-96C1-4591-8F34-26947CBE7E12}" presName="sibTrans" presStyleCnt="0"/>
      <dgm:spPr/>
    </dgm:pt>
    <dgm:pt modelId="{28D69821-C6DE-463D-8988-FFAEBD900621}" type="pres">
      <dgm:prSet presAssocID="{AF7D3733-59E6-4700-B1EC-E890C488B9EF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07A55-BDA2-4C7A-80E8-16438EC5E794}" type="pres">
      <dgm:prSet presAssocID="{646B0442-B16B-40E2-A4D8-ACEEB6BD0988}" presName="sibTrans" presStyleCnt="0"/>
      <dgm:spPr/>
    </dgm:pt>
    <dgm:pt modelId="{30478CBA-0C4E-4873-9E7F-113D15046209}" type="pres">
      <dgm:prSet presAssocID="{D77C0F84-AAA8-42B9-9F01-7750F825B853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4227F3-929D-4BA0-A3D5-21F3334B8566}" type="pres">
      <dgm:prSet presAssocID="{EEE7ECB5-D31D-43EC-B322-7AC1E425D3DF}" presName="sibTrans" presStyleCnt="0"/>
      <dgm:spPr/>
    </dgm:pt>
    <dgm:pt modelId="{FAACBDD4-BBF5-464B-A1C1-ACDE43136831}" type="pres">
      <dgm:prSet presAssocID="{45D38B45-DDA9-48B2-98EC-122EF7C494D0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30D0BE-6220-4BED-BB0A-1F62E32DC054}" type="pres">
      <dgm:prSet presAssocID="{F8CEECAB-12AD-4282-A150-F15A22AA1B57}" presName="sibTrans" presStyleCnt="0"/>
      <dgm:spPr/>
    </dgm:pt>
    <dgm:pt modelId="{0752E16C-1996-416B-A54D-9EDA00D33901}" type="pres">
      <dgm:prSet presAssocID="{E0120C79-45B9-4EF3-A10B-F9348565DA1B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49116E-0099-410D-A128-000E4FD9DA84}" srcId="{90E7FDF3-ED5E-403E-B3E7-D44612008BF7}" destId="{D77C0F84-AAA8-42B9-9F01-7750F825B853}" srcOrd="3" destOrd="0" parTransId="{59A3BA71-733A-4A5B-B0E4-09E4B9D4507C}" sibTransId="{EEE7ECB5-D31D-43EC-B322-7AC1E425D3DF}"/>
    <dgm:cxn modelId="{0E2DA912-2DE7-4311-A336-ECDF62400FE0}" srcId="{90E7FDF3-ED5E-403E-B3E7-D44612008BF7}" destId="{7DA2D832-9CDB-44F5-BE3E-FA914868E187}" srcOrd="0" destOrd="0" parTransId="{E1F899FA-9688-4620-98AF-B4523EC02ADE}" sibTransId="{D010903A-82B4-4EA4-AA83-A7CBBA3E871C}"/>
    <dgm:cxn modelId="{598F0822-D52C-4204-8FC1-EB86ACE86DD3}" srcId="{90E7FDF3-ED5E-403E-B3E7-D44612008BF7}" destId="{AF7D3733-59E6-4700-B1EC-E890C488B9EF}" srcOrd="2" destOrd="0" parTransId="{3A41AD5C-5CDB-4E6F-B6D0-8EC0D81D67DF}" sibTransId="{646B0442-B16B-40E2-A4D8-ACEEB6BD0988}"/>
    <dgm:cxn modelId="{CD399A88-5741-43B5-AC9F-6816940FD2AE}" type="presOf" srcId="{D77C0F84-AAA8-42B9-9F01-7750F825B853}" destId="{30478CBA-0C4E-4873-9E7F-113D15046209}" srcOrd="0" destOrd="0" presId="urn:microsoft.com/office/officeart/2005/8/layout/hProcess9"/>
    <dgm:cxn modelId="{793E0434-796B-4F6B-B372-EF2A37BA9983}" srcId="{90E7FDF3-ED5E-403E-B3E7-D44612008BF7}" destId="{E0120C79-45B9-4EF3-A10B-F9348565DA1B}" srcOrd="5" destOrd="0" parTransId="{86B2ED9D-A7EF-497E-BF50-D5E7FD2FB131}" sibTransId="{2C24C960-9CF9-41FA-9871-52D933CC544E}"/>
    <dgm:cxn modelId="{0D0D55EB-F168-41AD-B8FB-3149C813EDF8}" type="presOf" srcId="{45D38B45-DDA9-48B2-98EC-122EF7C494D0}" destId="{FAACBDD4-BBF5-464B-A1C1-ACDE43136831}" srcOrd="0" destOrd="0" presId="urn:microsoft.com/office/officeart/2005/8/layout/hProcess9"/>
    <dgm:cxn modelId="{FE1A476D-6CFA-4013-A1B9-1C88B92740D4}" srcId="{90E7FDF3-ED5E-403E-B3E7-D44612008BF7}" destId="{022A61C9-C17E-43AC-903F-A1E1E10F12DA}" srcOrd="1" destOrd="0" parTransId="{4FD081FB-F8D7-4C41-A0A4-E55AB0EF0B25}" sibTransId="{A0D3A0B7-96C1-4591-8F34-26947CBE7E12}"/>
    <dgm:cxn modelId="{0463DD8B-1AFD-4862-9439-178EA93A186A}" type="presOf" srcId="{7DA2D832-9CDB-44F5-BE3E-FA914868E187}" destId="{EC684026-BDAC-43A2-B874-E83ACD7EA9AA}" srcOrd="0" destOrd="0" presId="urn:microsoft.com/office/officeart/2005/8/layout/hProcess9"/>
    <dgm:cxn modelId="{7D86F526-3A75-4E03-AD42-320EC2B1CE27}" srcId="{90E7FDF3-ED5E-403E-B3E7-D44612008BF7}" destId="{45D38B45-DDA9-48B2-98EC-122EF7C494D0}" srcOrd="4" destOrd="0" parTransId="{5DDE60DE-BAF9-462C-846A-4C6FDE1827AE}" sibTransId="{F8CEECAB-12AD-4282-A150-F15A22AA1B57}"/>
    <dgm:cxn modelId="{A75C7AFF-6C4D-4D74-942D-E1C831BE0DF8}" type="presOf" srcId="{90E7FDF3-ED5E-403E-B3E7-D44612008BF7}" destId="{8CCEF0FE-5D41-4552-852A-4382E806BEEE}" srcOrd="0" destOrd="0" presId="urn:microsoft.com/office/officeart/2005/8/layout/hProcess9"/>
    <dgm:cxn modelId="{6830F456-1333-4B3B-B0A5-F376033B6736}" type="presOf" srcId="{022A61C9-C17E-43AC-903F-A1E1E10F12DA}" destId="{FB1C6C2A-B8B1-46AE-91E5-2BA5FBA405C2}" srcOrd="0" destOrd="0" presId="urn:microsoft.com/office/officeart/2005/8/layout/hProcess9"/>
    <dgm:cxn modelId="{45AA3514-68B7-46F5-9962-3F9B2C581710}" type="presOf" srcId="{AF7D3733-59E6-4700-B1EC-E890C488B9EF}" destId="{28D69821-C6DE-463D-8988-FFAEBD900621}" srcOrd="0" destOrd="0" presId="urn:microsoft.com/office/officeart/2005/8/layout/hProcess9"/>
    <dgm:cxn modelId="{CD8C7CD1-66FC-4495-A55D-2E4D4192384D}" type="presOf" srcId="{E0120C79-45B9-4EF3-A10B-F9348565DA1B}" destId="{0752E16C-1996-416B-A54D-9EDA00D33901}" srcOrd="0" destOrd="0" presId="urn:microsoft.com/office/officeart/2005/8/layout/hProcess9"/>
    <dgm:cxn modelId="{ABF41F8C-FAD3-49FE-A589-0CE1E9DB6A02}" type="presParOf" srcId="{8CCEF0FE-5D41-4552-852A-4382E806BEEE}" destId="{B7EEB895-6071-4B9B-9667-65F87120F2D3}" srcOrd="0" destOrd="0" presId="urn:microsoft.com/office/officeart/2005/8/layout/hProcess9"/>
    <dgm:cxn modelId="{81140EF6-C6BC-4412-87EA-CBE0FBE52B1B}" type="presParOf" srcId="{8CCEF0FE-5D41-4552-852A-4382E806BEEE}" destId="{9EF4266B-21F3-4F92-82C4-69B2215763D7}" srcOrd="1" destOrd="0" presId="urn:microsoft.com/office/officeart/2005/8/layout/hProcess9"/>
    <dgm:cxn modelId="{3C835EDA-013C-40EA-9BB1-F9B11354D7ED}" type="presParOf" srcId="{9EF4266B-21F3-4F92-82C4-69B2215763D7}" destId="{EC684026-BDAC-43A2-B874-E83ACD7EA9AA}" srcOrd="0" destOrd="0" presId="urn:microsoft.com/office/officeart/2005/8/layout/hProcess9"/>
    <dgm:cxn modelId="{BB72C31C-56DE-4397-B3F8-68C6DEBEAEE5}" type="presParOf" srcId="{9EF4266B-21F3-4F92-82C4-69B2215763D7}" destId="{ACEEAF0E-D69D-4409-BD71-49A1D7CF7F29}" srcOrd="1" destOrd="0" presId="urn:microsoft.com/office/officeart/2005/8/layout/hProcess9"/>
    <dgm:cxn modelId="{962F2DCF-9FB4-4844-A140-107971D7E524}" type="presParOf" srcId="{9EF4266B-21F3-4F92-82C4-69B2215763D7}" destId="{FB1C6C2A-B8B1-46AE-91E5-2BA5FBA405C2}" srcOrd="2" destOrd="0" presId="urn:microsoft.com/office/officeart/2005/8/layout/hProcess9"/>
    <dgm:cxn modelId="{ED61278B-4B4D-40DF-9037-98AD730D1890}" type="presParOf" srcId="{9EF4266B-21F3-4F92-82C4-69B2215763D7}" destId="{E5E4A8C4-6C07-4B9F-957D-1091FFCC22E9}" srcOrd="3" destOrd="0" presId="urn:microsoft.com/office/officeart/2005/8/layout/hProcess9"/>
    <dgm:cxn modelId="{1F75B260-0B3B-4ADF-BB59-B12EFBC4B722}" type="presParOf" srcId="{9EF4266B-21F3-4F92-82C4-69B2215763D7}" destId="{28D69821-C6DE-463D-8988-FFAEBD900621}" srcOrd="4" destOrd="0" presId="urn:microsoft.com/office/officeart/2005/8/layout/hProcess9"/>
    <dgm:cxn modelId="{D38D61F3-4AC3-4662-A739-99B993ED480F}" type="presParOf" srcId="{9EF4266B-21F3-4F92-82C4-69B2215763D7}" destId="{A9A07A55-BDA2-4C7A-80E8-16438EC5E794}" srcOrd="5" destOrd="0" presId="urn:microsoft.com/office/officeart/2005/8/layout/hProcess9"/>
    <dgm:cxn modelId="{0858CE91-4152-44D3-B2B2-AC4B0567F46A}" type="presParOf" srcId="{9EF4266B-21F3-4F92-82C4-69B2215763D7}" destId="{30478CBA-0C4E-4873-9E7F-113D15046209}" srcOrd="6" destOrd="0" presId="urn:microsoft.com/office/officeart/2005/8/layout/hProcess9"/>
    <dgm:cxn modelId="{73FC408A-0B81-488B-BFF1-C2C7AAD544C5}" type="presParOf" srcId="{9EF4266B-21F3-4F92-82C4-69B2215763D7}" destId="{FC4227F3-929D-4BA0-A3D5-21F3334B8566}" srcOrd="7" destOrd="0" presId="urn:microsoft.com/office/officeart/2005/8/layout/hProcess9"/>
    <dgm:cxn modelId="{3E164D84-1F36-4B20-B78B-8A903E561713}" type="presParOf" srcId="{9EF4266B-21F3-4F92-82C4-69B2215763D7}" destId="{FAACBDD4-BBF5-464B-A1C1-ACDE43136831}" srcOrd="8" destOrd="0" presId="urn:microsoft.com/office/officeart/2005/8/layout/hProcess9"/>
    <dgm:cxn modelId="{23F0F901-E44F-4A74-B391-23355C936A1C}" type="presParOf" srcId="{9EF4266B-21F3-4F92-82C4-69B2215763D7}" destId="{C030D0BE-6220-4BED-BB0A-1F62E32DC054}" srcOrd="9" destOrd="0" presId="urn:microsoft.com/office/officeart/2005/8/layout/hProcess9"/>
    <dgm:cxn modelId="{9D3E5123-1BB0-4B5F-85DF-E9C6DE2410F7}" type="presParOf" srcId="{9EF4266B-21F3-4F92-82C4-69B2215763D7}" destId="{0752E16C-1996-416B-A54D-9EDA00D33901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E7FDF3-ED5E-403E-B3E7-D44612008BF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A2D832-9CDB-44F5-BE3E-FA914868E187}">
      <dgm:prSet phldrT="[Text]"/>
      <dgm:spPr/>
      <dgm:t>
        <a:bodyPr/>
        <a:lstStyle/>
        <a:p>
          <a:r>
            <a:rPr lang="en-US" dirty="0" smtClean="0"/>
            <a:t>Undergraduate</a:t>
          </a:r>
          <a:endParaRPr lang="en-US" dirty="0"/>
        </a:p>
      </dgm:t>
    </dgm:pt>
    <dgm:pt modelId="{E1F899FA-9688-4620-98AF-B4523EC02ADE}" type="parTrans" cxnId="{0E2DA912-2DE7-4311-A336-ECDF62400FE0}">
      <dgm:prSet/>
      <dgm:spPr/>
      <dgm:t>
        <a:bodyPr/>
        <a:lstStyle/>
        <a:p>
          <a:endParaRPr lang="en-US"/>
        </a:p>
      </dgm:t>
    </dgm:pt>
    <dgm:pt modelId="{D010903A-82B4-4EA4-AA83-A7CBBA3E871C}" type="sibTrans" cxnId="{0E2DA912-2DE7-4311-A336-ECDF62400FE0}">
      <dgm:prSet/>
      <dgm:spPr/>
      <dgm:t>
        <a:bodyPr/>
        <a:lstStyle/>
        <a:p>
          <a:endParaRPr lang="en-US"/>
        </a:p>
      </dgm:t>
    </dgm:pt>
    <dgm:pt modelId="{022A61C9-C17E-43AC-903F-A1E1E10F12DA}">
      <dgm:prSet phldrT="[Text]"/>
      <dgm:spPr/>
      <dgm:t>
        <a:bodyPr/>
        <a:lstStyle/>
        <a:p>
          <a:r>
            <a:rPr lang="en-US" dirty="0" smtClean="0"/>
            <a:t>Masters</a:t>
          </a:r>
          <a:endParaRPr lang="en-US" dirty="0"/>
        </a:p>
      </dgm:t>
    </dgm:pt>
    <dgm:pt modelId="{4FD081FB-F8D7-4C41-A0A4-E55AB0EF0B25}" type="parTrans" cxnId="{FE1A476D-6CFA-4013-A1B9-1C88B92740D4}">
      <dgm:prSet/>
      <dgm:spPr/>
      <dgm:t>
        <a:bodyPr/>
        <a:lstStyle/>
        <a:p>
          <a:endParaRPr lang="en-US"/>
        </a:p>
      </dgm:t>
    </dgm:pt>
    <dgm:pt modelId="{A0D3A0B7-96C1-4591-8F34-26947CBE7E12}" type="sibTrans" cxnId="{FE1A476D-6CFA-4013-A1B9-1C88B92740D4}">
      <dgm:prSet/>
      <dgm:spPr/>
      <dgm:t>
        <a:bodyPr/>
        <a:lstStyle/>
        <a:p>
          <a:endParaRPr lang="en-US"/>
        </a:p>
      </dgm:t>
    </dgm:pt>
    <dgm:pt modelId="{AF7D3733-59E6-4700-B1EC-E890C488B9EF}">
      <dgm:prSet phldrT="[Text]"/>
      <dgm:spPr/>
      <dgm:t>
        <a:bodyPr/>
        <a:lstStyle/>
        <a:p>
          <a:r>
            <a:rPr lang="en-US" dirty="0" smtClean="0"/>
            <a:t>Ph.D.</a:t>
          </a:r>
          <a:endParaRPr lang="en-US" dirty="0"/>
        </a:p>
      </dgm:t>
    </dgm:pt>
    <dgm:pt modelId="{3A41AD5C-5CDB-4E6F-B6D0-8EC0D81D67DF}" type="parTrans" cxnId="{598F0822-D52C-4204-8FC1-EB86ACE86DD3}">
      <dgm:prSet/>
      <dgm:spPr/>
      <dgm:t>
        <a:bodyPr/>
        <a:lstStyle/>
        <a:p>
          <a:endParaRPr lang="en-US"/>
        </a:p>
      </dgm:t>
    </dgm:pt>
    <dgm:pt modelId="{646B0442-B16B-40E2-A4D8-ACEEB6BD0988}" type="sibTrans" cxnId="{598F0822-D52C-4204-8FC1-EB86ACE86DD3}">
      <dgm:prSet/>
      <dgm:spPr/>
      <dgm:t>
        <a:bodyPr/>
        <a:lstStyle/>
        <a:p>
          <a:endParaRPr lang="en-US"/>
        </a:p>
      </dgm:t>
    </dgm:pt>
    <dgm:pt modelId="{D77C0F84-AAA8-42B9-9F01-7750F825B853}">
      <dgm:prSet/>
      <dgm:spPr/>
      <dgm:t>
        <a:bodyPr/>
        <a:lstStyle/>
        <a:p>
          <a:r>
            <a:rPr lang="en-US" dirty="0" smtClean="0"/>
            <a:t>Assistant</a:t>
          </a:r>
        </a:p>
        <a:p>
          <a:r>
            <a:rPr lang="en-US" dirty="0" smtClean="0"/>
            <a:t>Professor</a:t>
          </a:r>
        </a:p>
      </dgm:t>
    </dgm:pt>
    <dgm:pt modelId="{59A3BA71-733A-4A5B-B0E4-09E4B9D4507C}" type="parTrans" cxnId="{C449116E-0099-410D-A128-000E4FD9DA84}">
      <dgm:prSet/>
      <dgm:spPr/>
      <dgm:t>
        <a:bodyPr/>
        <a:lstStyle/>
        <a:p>
          <a:endParaRPr lang="en-US"/>
        </a:p>
      </dgm:t>
    </dgm:pt>
    <dgm:pt modelId="{EEE7ECB5-D31D-43EC-B322-7AC1E425D3DF}" type="sibTrans" cxnId="{C449116E-0099-410D-A128-000E4FD9DA84}">
      <dgm:prSet/>
      <dgm:spPr/>
      <dgm:t>
        <a:bodyPr/>
        <a:lstStyle/>
        <a:p>
          <a:endParaRPr lang="en-US"/>
        </a:p>
      </dgm:t>
    </dgm:pt>
    <dgm:pt modelId="{45D38B45-DDA9-48B2-98EC-122EF7C494D0}">
      <dgm:prSet/>
      <dgm:spPr/>
      <dgm:t>
        <a:bodyPr/>
        <a:lstStyle/>
        <a:p>
          <a:r>
            <a:rPr lang="en-US" dirty="0" smtClean="0"/>
            <a:t>Associate Professor</a:t>
          </a:r>
        </a:p>
      </dgm:t>
    </dgm:pt>
    <dgm:pt modelId="{5DDE60DE-BAF9-462C-846A-4C6FDE1827AE}" type="parTrans" cxnId="{7D86F526-3A75-4E03-AD42-320EC2B1CE27}">
      <dgm:prSet/>
      <dgm:spPr/>
      <dgm:t>
        <a:bodyPr/>
        <a:lstStyle/>
        <a:p>
          <a:endParaRPr lang="en-US"/>
        </a:p>
      </dgm:t>
    </dgm:pt>
    <dgm:pt modelId="{F8CEECAB-12AD-4282-A150-F15A22AA1B57}" type="sibTrans" cxnId="{7D86F526-3A75-4E03-AD42-320EC2B1CE27}">
      <dgm:prSet/>
      <dgm:spPr/>
      <dgm:t>
        <a:bodyPr/>
        <a:lstStyle/>
        <a:p>
          <a:endParaRPr lang="en-US"/>
        </a:p>
      </dgm:t>
    </dgm:pt>
    <dgm:pt modelId="{E0120C79-45B9-4EF3-A10B-F9348565DA1B}">
      <dgm:prSet/>
      <dgm:spPr/>
      <dgm:t>
        <a:bodyPr/>
        <a:lstStyle/>
        <a:p>
          <a:r>
            <a:rPr lang="en-US" dirty="0" smtClean="0"/>
            <a:t>Full </a:t>
          </a:r>
        </a:p>
        <a:p>
          <a:r>
            <a:rPr lang="en-US" dirty="0" smtClean="0"/>
            <a:t>Professor</a:t>
          </a:r>
          <a:endParaRPr lang="en-US" dirty="0"/>
        </a:p>
      </dgm:t>
    </dgm:pt>
    <dgm:pt modelId="{86B2ED9D-A7EF-497E-BF50-D5E7FD2FB131}" type="parTrans" cxnId="{793E0434-796B-4F6B-B372-EF2A37BA9983}">
      <dgm:prSet/>
      <dgm:spPr/>
      <dgm:t>
        <a:bodyPr/>
        <a:lstStyle/>
        <a:p>
          <a:endParaRPr lang="en-US"/>
        </a:p>
      </dgm:t>
    </dgm:pt>
    <dgm:pt modelId="{2C24C960-9CF9-41FA-9871-52D933CC544E}" type="sibTrans" cxnId="{793E0434-796B-4F6B-B372-EF2A37BA9983}">
      <dgm:prSet/>
      <dgm:spPr/>
      <dgm:t>
        <a:bodyPr/>
        <a:lstStyle/>
        <a:p>
          <a:endParaRPr lang="en-US"/>
        </a:p>
      </dgm:t>
    </dgm:pt>
    <dgm:pt modelId="{8CCEF0FE-5D41-4552-852A-4382E806BEEE}" type="pres">
      <dgm:prSet presAssocID="{90E7FDF3-ED5E-403E-B3E7-D44612008BF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EEB895-6071-4B9B-9667-65F87120F2D3}" type="pres">
      <dgm:prSet presAssocID="{90E7FDF3-ED5E-403E-B3E7-D44612008BF7}" presName="arrow" presStyleLbl="bgShp" presStyleIdx="0" presStyleCnt="1" custLinFactNeighborX="-7672" custLinFactNeighborY="-637"/>
      <dgm:spPr/>
    </dgm:pt>
    <dgm:pt modelId="{9EF4266B-21F3-4F92-82C4-69B2215763D7}" type="pres">
      <dgm:prSet presAssocID="{90E7FDF3-ED5E-403E-B3E7-D44612008BF7}" presName="linearProcess" presStyleCnt="0"/>
      <dgm:spPr/>
    </dgm:pt>
    <dgm:pt modelId="{EC684026-BDAC-43A2-B874-E83ACD7EA9AA}" type="pres">
      <dgm:prSet presAssocID="{7DA2D832-9CDB-44F5-BE3E-FA914868E187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EAF0E-D69D-4409-BD71-49A1D7CF7F29}" type="pres">
      <dgm:prSet presAssocID="{D010903A-82B4-4EA4-AA83-A7CBBA3E871C}" presName="sibTrans" presStyleCnt="0"/>
      <dgm:spPr/>
    </dgm:pt>
    <dgm:pt modelId="{FB1C6C2A-B8B1-46AE-91E5-2BA5FBA405C2}" type="pres">
      <dgm:prSet presAssocID="{022A61C9-C17E-43AC-903F-A1E1E10F12DA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E4A8C4-6C07-4B9F-957D-1091FFCC22E9}" type="pres">
      <dgm:prSet presAssocID="{A0D3A0B7-96C1-4591-8F34-26947CBE7E12}" presName="sibTrans" presStyleCnt="0"/>
      <dgm:spPr/>
    </dgm:pt>
    <dgm:pt modelId="{28D69821-C6DE-463D-8988-FFAEBD900621}" type="pres">
      <dgm:prSet presAssocID="{AF7D3733-59E6-4700-B1EC-E890C488B9EF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07A55-BDA2-4C7A-80E8-16438EC5E794}" type="pres">
      <dgm:prSet presAssocID="{646B0442-B16B-40E2-A4D8-ACEEB6BD0988}" presName="sibTrans" presStyleCnt="0"/>
      <dgm:spPr/>
    </dgm:pt>
    <dgm:pt modelId="{30478CBA-0C4E-4873-9E7F-113D15046209}" type="pres">
      <dgm:prSet presAssocID="{D77C0F84-AAA8-42B9-9F01-7750F825B853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4227F3-929D-4BA0-A3D5-21F3334B8566}" type="pres">
      <dgm:prSet presAssocID="{EEE7ECB5-D31D-43EC-B322-7AC1E425D3DF}" presName="sibTrans" presStyleCnt="0"/>
      <dgm:spPr/>
    </dgm:pt>
    <dgm:pt modelId="{FAACBDD4-BBF5-464B-A1C1-ACDE43136831}" type="pres">
      <dgm:prSet presAssocID="{45D38B45-DDA9-48B2-98EC-122EF7C494D0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30D0BE-6220-4BED-BB0A-1F62E32DC054}" type="pres">
      <dgm:prSet presAssocID="{F8CEECAB-12AD-4282-A150-F15A22AA1B57}" presName="sibTrans" presStyleCnt="0"/>
      <dgm:spPr/>
    </dgm:pt>
    <dgm:pt modelId="{0752E16C-1996-416B-A54D-9EDA00D33901}" type="pres">
      <dgm:prSet presAssocID="{E0120C79-45B9-4EF3-A10B-F9348565DA1B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49116E-0099-410D-A128-000E4FD9DA84}" srcId="{90E7FDF3-ED5E-403E-B3E7-D44612008BF7}" destId="{D77C0F84-AAA8-42B9-9F01-7750F825B853}" srcOrd="3" destOrd="0" parTransId="{59A3BA71-733A-4A5B-B0E4-09E4B9D4507C}" sibTransId="{EEE7ECB5-D31D-43EC-B322-7AC1E425D3DF}"/>
    <dgm:cxn modelId="{32955EFF-9F33-42D7-93C9-0CD064BE9734}" type="presOf" srcId="{7DA2D832-9CDB-44F5-BE3E-FA914868E187}" destId="{EC684026-BDAC-43A2-B874-E83ACD7EA9AA}" srcOrd="0" destOrd="0" presId="urn:microsoft.com/office/officeart/2005/8/layout/hProcess9"/>
    <dgm:cxn modelId="{0E2DA912-2DE7-4311-A336-ECDF62400FE0}" srcId="{90E7FDF3-ED5E-403E-B3E7-D44612008BF7}" destId="{7DA2D832-9CDB-44F5-BE3E-FA914868E187}" srcOrd="0" destOrd="0" parTransId="{E1F899FA-9688-4620-98AF-B4523EC02ADE}" sibTransId="{D010903A-82B4-4EA4-AA83-A7CBBA3E871C}"/>
    <dgm:cxn modelId="{598F0822-D52C-4204-8FC1-EB86ACE86DD3}" srcId="{90E7FDF3-ED5E-403E-B3E7-D44612008BF7}" destId="{AF7D3733-59E6-4700-B1EC-E890C488B9EF}" srcOrd="2" destOrd="0" parTransId="{3A41AD5C-5CDB-4E6F-B6D0-8EC0D81D67DF}" sibTransId="{646B0442-B16B-40E2-A4D8-ACEEB6BD0988}"/>
    <dgm:cxn modelId="{8C15F824-77A8-40A9-BF18-29B35A7F4D36}" type="presOf" srcId="{E0120C79-45B9-4EF3-A10B-F9348565DA1B}" destId="{0752E16C-1996-416B-A54D-9EDA00D33901}" srcOrd="0" destOrd="0" presId="urn:microsoft.com/office/officeart/2005/8/layout/hProcess9"/>
    <dgm:cxn modelId="{CF0C48AB-13D6-48E5-947E-C9E662BA2EC8}" type="presOf" srcId="{D77C0F84-AAA8-42B9-9F01-7750F825B853}" destId="{30478CBA-0C4E-4873-9E7F-113D15046209}" srcOrd="0" destOrd="0" presId="urn:microsoft.com/office/officeart/2005/8/layout/hProcess9"/>
    <dgm:cxn modelId="{793E0434-796B-4F6B-B372-EF2A37BA9983}" srcId="{90E7FDF3-ED5E-403E-B3E7-D44612008BF7}" destId="{E0120C79-45B9-4EF3-A10B-F9348565DA1B}" srcOrd="5" destOrd="0" parTransId="{86B2ED9D-A7EF-497E-BF50-D5E7FD2FB131}" sibTransId="{2C24C960-9CF9-41FA-9871-52D933CC544E}"/>
    <dgm:cxn modelId="{AB2869E2-0A3B-447A-AFA5-2F52D031E382}" type="presOf" srcId="{45D38B45-DDA9-48B2-98EC-122EF7C494D0}" destId="{FAACBDD4-BBF5-464B-A1C1-ACDE43136831}" srcOrd="0" destOrd="0" presId="urn:microsoft.com/office/officeart/2005/8/layout/hProcess9"/>
    <dgm:cxn modelId="{FE1A476D-6CFA-4013-A1B9-1C88B92740D4}" srcId="{90E7FDF3-ED5E-403E-B3E7-D44612008BF7}" destId="{022A61C9-C17E-43AC-903F-A1E1E10F12DA}" srcOrd="1" destOrd="0" parTransId="{4FD081FB-F8D7-4C41-A0A4-E55AB0EF0B25}" sibTransId="{A0D3A0B7-96C1-4591-8F34-26947CBE7E12}"/>
    <dgm:cxn modelId="{8D8F8319-D2BF-4A5D-997C-E4709EA55F4F}" type="presOf" srcId="{90E7FDF3-ED5E-403E-B3E7-D44612008BF7}" destId="{8CCEF0FE-5D41-4552-852A-4382E806BEEE}" srcOrd="0" destOrd="0" presId="urn:microsoft.com/office/officeart/2005/8/layout/hProcess9"/>
    <dgm:cxn modelId="{A77FE43E-A91B-4AD4-8149-6670F0AB2732}" type="presOf" srcId="{AF7D3733-59E6-4700-B1EC-E890C488B9EF}" destId="{28D69821-C6DE-463D-8988-FFAEBD900621}" srcOrd="0" destOrd="0" presId="urn:microsoft.com/office/officeart/2005/8/layout/hProcess9"/>
    <dgm:cxn modelId="{7D86F526-3A75-4E03-AD42-320EC2B1CE27}" srcId="{90E7FDF3-ED5E-403E-B3E7-D44612008BF7}" destId="{45D38B45-DDA9-48B2-98EC-122EF7C494D0}" srcOrd="4" destOrd="0" parTransId="{5DDE60DE-BAF9-462C-846A-4C6FDE1827AE}" sibTransId="{F8CEECAB-12AD-4282-A150-F15A22AA1B57}"/>
    <dgm:cxn modelId="{43B7AC87-8470-4CEC-BE63-4072BFFCA5BD}" type="presOf" srcId="{022A61C9-C17E-43AC-903F-A1E1E10F12DA}" destId="{FB1C6C2A-B8B1-46AE-91E5-2BA5FBA405C2}" srcOrd="0" destOrd="0" presId="urn:microsoft.com/office/officeart/2005/8/layout/hProcess9"/>
    <dgm:cxn modelId="{C68C5C7B-E119-44B3-877F-E84B62F64299}" type="presParOf" srcId="{8CCEF0FE-5D41-4552-852A-4382E806BEEE}" destId="{B7EEB895-6071-4B9B-9667-65F87120F2D3}" srcOrd="0" destOrd="0" presId="urn:microsoft.com/office/officeart/2005/8/layout/hProcess9"/>
    <dgm:cxn modelId="{8D26046C-2883-4760-B1DC-28F1EF898319}" type="presParOf" srcId="{8CCEF0FE-5D41-4552-852A-4382E806BEEE}" destId="{9EF4266B-21F3-4F92-82C4-69B2215763D7}" srcOrd="1" destOrd="0" presId="urn:microsoft.com/office/officeart/2005/8/layout/hProcess9"/>
    <dgm:cxn modelId="{D859AD67-EC4B-4AA1-B23B-4A1282094907}" type="presParOf" srcId="{9EF4266B-21F3-4F92-82C4-69B2215763D7}" destId="{EC684026-BDAC-43A2-B874-E83ACD7EA9AA}" srcOrd="0" destOrd="0" presId="urn:microsoft.com/office/officeart/2005/8/layout/hProcess9"/>
    <dgm:cxn modelId="{69B4AE3E-7976-4393-B988-99360CE92109}" type="presParOf" srcId="{9EF4266B-21F3-4F92-82C4-69B2215763D7}" destId="{ACEEAF0E-D69D-4409-BD71-49A1D7CF7F29}" srcOrd="1" destOrd="0" presId="urn:microsoft.com/office/officeart/2005/8/layout/hProcess9"/>
    <dgm:cxn modelId="{EB0A119E-F1B6-4604-876D-BA1163C0988C}" type="presParOf" srcId="{9EF4266B-21F3-4F92-82C4-69B2215763D7}" destId="{FB1C6C2A-B8B1-46AE-91E5-2BA5FBA405C2}" srcOrd="2" destOrd="0" presId="urn:microsoft.com/office/officeart/2005/8/layout/hProcess9"/>
    <dgm:cxn modelId="{A1BD395A-69AE-4681-9089-1DADF1CF8ABA}" type="presParOf" srcId="{9EF4266B-21F3-4F92-82C4-69B2215763D7}" destId="{E5E4A8C4-6C07-4B9F-957D-1091FFCC22E9}" srcOrd="3" destOrd="0" presId="urn:microsoft.com/office/officeart/2005/8/layout/hProcess9"/>
    <dgm:cxn modelId="{9A24FA8C-2B36-4FB9-9B29-E03386DE50D2}" type="presParOf" srcId="{9EF4266B-21F3-4F92-82C4-69B2215763D7}" destId="{28D69821-C6DE-463D-8988-FFAEBD900621}" srcOrd="4" destOrd="0" presId="urn:microsoft.com/office/officeart/2005/8/layout/hProcess9"/>
    <dgm:cxn modelId="{6AE01085-8E3D-4D6A-8CF6-88F4A9F25E1D}" type="presParOf" srcId="{9EF4266B-21F3-4F92-82C4-69B2215763D7}" destId="{A9A07A55-BDA2-4C7A-80E8-16438EC5E794}" srcOrd="5" destOrd="0" presId="urn:microsoft.com/office/officeart/2005/8/layout/hProcess9"/>
    <dgm:cxn modelId="{1EE0F990-D1E4-49D9-AF08-6F50070F5878}" type="presParOf" srcId="{9EF4266B-21F3-4F92-82C4-69B2215763D7}" destId="{30478CBA-0C4E-4873-9E7F-113D15046209}" srcOrd="6" destOrd="0" presId="urn:microsoft.com/office/officeart/2005/8/layout/hProcess9"/>
    <dgm:cxn modelId="{967EDF20-3A14-4C6F-9E1B-690E315AE15F}" type="presParOf" srcId="{9EF4266B-21F3-4F92-82C4-69B2215763D7}" destId="{FC4227F3-929D-4BA0-A3D5-21F3334B8566}" srcOrd="7" destOrd="0" presId="urn:microsoft.com/office/officeart/2005/8/layout/hProcess9"/>
    <dgm:cxn modelId="{EB59C154-761C-4F20-B9A3-F218CD35052E}" type="presParOf" srcId="{9EF4266B-21F3-4F92-82C4-69B2215763D7}" destId="{FAACBDD4-BBF5-464B-A1C1-ACDE43136831}" srcOrd="8" destOrd="0" presId="urn:microsoft.com/office/officeart/2005/8/layout/hProcess9"/>
    <dgm:cxn modelId="{0344E741-46E3-4371-8496-9CA0F2F61116}" type="presParOf" srcId="{9EF4266B-21F3-4F92-82C4-69B2215763D7}" destId="{C030D0BE-6220-4BED-BB0A-1F62E32DC054}" srcOrd="9" destOrd="0" presId="urn:microsoft.com/office/officeart/2005/8/layout/hProcess9"/>
    <dgm:cxn modelId="{C6FEDD34-D15E-49A8-9A73-C79EE4701E06}" type="presParOf" srcId="{9EF4266B-21F3-4F92-82C4-69B2215763D7}" destId="{0752E16C-1996-416B-A54D-9EDA00D33901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E7FDF3-ED5E-403E-B3E7-D44612008BF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A2D832-9CDB-44F5-BE3E-FA914868E187}">
      <dgm:prSet phldrT="[Text]"/>
      <dgm:spPr/>
      <dgm:t>
        <a:bodyPr/>
        <a:lstStyle/>
        <a:p>
          <a:r>
            <a:rPr lang="en-US" dirty="0" smtClean="0"/>
            <a:t>Undergraduate</a:t>
          </a:r>
          <a:endParaRPr lang="en-US" dirty="0"/>
        </a:p>
      </dgm:t>
    </dgm:pt>
    <dgm:pt modelId="{E1F899FA-9688-4620-98AF-B4523EC02ADE}" type="parTrans" cxnId="{0E2DA912-2DE7-4311-A336-ECDF62400FE0}">
      <dgm:prSet/>
      <dgm:spPr/>
      <dgm:t>
        <a:bodyPr/>
        <a:lstStyle/>
        <a:p>
          <a:endParaRPr lang="en-US"/>
        </a:p>
      </dgm:t>
    </dgm:pt>
    <dgm:pt modelId="{D010903A-82B4-4EA4-AA83-A7CBBA3E871C}" type="sibTrans" cxnId="{0E2DA912-2DE7-4311-A336-ECDF62400FE0}">
      <dgm:prSet/>
      <dgm:spPr/>
      <dgm:t>
        <a:bodyPr/>
        <a:lstStyle/>
        <a:p>
          <a:endParaRPr lang="en-US"/>
        </a:p>
      </dgm:t>
    </dgm:pt>
    <dgm:pt modelId="{022A61C9-C17E-43AC-903F-A1E1E10F12DA}">
      <dgm:prSet phldrT="[Text]"/>
      <dgm:spPr/>
      <dgm:t>
        <a:bodyPr/>
        <a:lstStyle/>
        <a:p>
          <a:r>
            <a:rPr lang="en-US" dirty="0" smtClean="0"/>
            <a:t>Masters</a:t>
          </a:r>
          <a:endParaRPr lang="en-US" dirty="0"/>
        </a:p>
      </dgm:t>
    </dgm:pt>
    <dgm:pt modelId="{4FD081FB-F8D7-4C41-A0A4-E55AB0EF0B25}" type="parTrans" cxnId="{FE1A476D-6CFA-4013-A1B9-1C88B92740D4}">
      <dgm:prSet/>
      <dgm:spPr/>
      <dgm:t>
        <a:bodyPr/>
        <a:lstStyle/>
        <a:p>
          <a:endParaRPr lang="en-US"/>
        </a:p>
      </dgm:t>
    </dgm:pt>
    <dgm:pt modelId="{A0D3A0B7-96C1-4591-8F34-26947CBE7E12}" type="sibTrans" cxnId="{FE1A476D-6CFA-4013-A1B9-1C88B92740D4}">
      <dgm:prSet/>
      <dgm:spPr/>
      <dgm:t>
        <a:bodyPr/>
        <a:lstStyle/>
        <a:p>
          <a:endParaRPr lang="en-US"/>
        </a:p>
      </dgm:t>
    </dgm:pt>
    <dgm:pt modelId="{AF7D3733-59E6-4700-B1EC-E890C488B9EF}">
      <dgm:prSet phldrT="[Text]"/>
      <dgm:spPr/>
      <dgm:t>
        <a:bodyPr/>
        <a:lstStyle/>
        <a:p>
          <a:r>
            <a:rPr lang="en-US" dirty="0" smtClean="0"/>
            <a:t>Ph.D.</a:t>
          </a:r>
          <a:endParaRPr lang="en-US" dirty="0"/>
        </a:p>
      </dgm:t>
    </dgm:pt>
    <dgm:pt modelId="{3A41AD5C-5CDB-4E6F-B6D0-8EC0D81D67DF}" type="parTrans" cxnId="{598F0822-D52C-4204-8FC1-EB86ACE86DD3}">
      <dgm:prSet/>
      <dgm:spPr/>
      <dgm:t>
        <a:bodyPr/>
        <a:lstStyle/>
        <a:p>
          <a:endParaRPr lang="en-US"/>
        </a:p>
      </dgm:t>
    </dgm:pt>
    <dgm:pt modelId="{646B0442-B16B-40E2-A4D8-ACEEB6BD0988}" type="sibTrans" cxnId="{598F0822-D52C-4204-8FC1-EB86ACE86DD3}">
      <dgm:prSet/>
      <dgm:spPr/>
      <dgm:t>
        <a:bodyPr/>
        <a:lstStyle/>
        <a:p>
          <a:endParaRPr lang="en-US"/>
        </a:p>
      </dgm:t>
    </dgm:pt>
    <dgm:pt modelId="{D77C0F84-AAA8-42B9-9F01-7750F825B853}">
      <dgm:prSet/>
      <dgm:spPr/>
      <dgm:t>
        <a:bodyPr/>
        <a:lstStyle/>
        <a:p>
          <a:r>
            <a:rPr lang="en-US" dirty="0" smtClean="0"/>
            <a:t>Assistant</a:t>
          </a:r>
        </a:p>
        <a:p>
          <a:r>
            <a:rPr lang="en-US" dirty="0" smtClean="0"/>
            <a:t>Professor</a:t>
          </a:r>
        </a:p>
      </dgm:t>
    </dgm:pt>
    <dgm:pt modelId="{59A3BA71-733A-4A5B-B0E4-09E4B9D4507C}" type="parTrans" cxnId="{C449116E-0099-410D-A128-000E4FD9DA84}">
      <dgm:prSet/>
      <dgm:spPr/>
      <dgm:t>
        <a:bodyPr/>
        <a:lstStyle/>
        <a:p>
          <a:endParaRPr lang="en-US"/>
        </a:p>
      </dgm:t>
    </dgm:pt>
    <dgm:pt modelId="{EEE7ECB5-D31D-43EC-B322-7AC1E425D3DF}" type="sibTrans" cxnId="{C449116E-0099-410D-A128-000E4FD9DA84}">
      <dgm:prSet/>
      <dgm:spPr/>
      <dgm:t>
        <a:bodyPr/>
        <a:lstStyle/>
        <a:p>
          <a:endParaRPr lang="en-US"/>
        </a:p>
      </dgm:t>
    </dgm:pt>
    <dgm:pt modelId="{45D38B45-DDA9-48B2-98EC-122EF7C494D0}">
      <dgm:prSet/>
      <dgm:spPr/>
      <dgm:t>
        <a:bodyPr/>
        <a:lstStyle/>
        <a:p>
          <a:r>
            <a:rPr lang="en-US" dirty="0" smtClean="0"/>
            <a:t>Associate Professor</a:t>
          </a:r>
        </a:p>
      </dgm:t>
    </dgm:pt>
    <dgm:pt modelId="{5DDE60DE-BAF9-462C-846A-4C6FDE1827AE}" type="parTrans" cxnId="{7D86F526-3A75-4E03-AD42-320EC2B1CE27}">
      <dgm:prSet/>
      <dgm:spPr/>
      <dgm:t>
        <a:bodyPr/>
        <a:lstStyle/>
        <a:p>
          <a:endParaRPr lang="en-US"/>
        </a:p>
      </dgm:t>
    </dgm:pt>
    <dgm:pt modelId="{F8CEECAB-12AD-4282-A150-F15A22AA1B57}" type="sibTrans" cxnId="{7D86F526-3A75-4E03-AD42-320EC2B1CE27}">
      <dgm:prSet/>
      <dgm:spPr/>
      <dgm:t>
        <a:bodyPr/>
        <a:lstStyle/>
        <a:p>
          <a:endParaRPr lang="en-US"/>
        </a:p>
      </dgm:t>
    </dgm:pt>
    <dgm:pt modelId="{E0120C79-45B9-4EF3-A10B-F9348565DA1B}">
      <dgm:prSet/>
      <dgm:spPr/>
      <dgm:t>
        <a:bodyPr/>
        <a:lstStyle/>
        <a:p>
          <a:r>
            <a:rPr lang="en-US" dirty="0" smtClean="0"/>
            <a:t>Full </a:t>
          </a:r>
        </a:p>
        <a:p>
          <a:r>
            <a:rPr lang="en-US" dirty="0" smtClean="0"/>
            <a:t>Professor</a:t>
          </a:r>
          <a:endParaRPr lang="en-US" dirty="0"/>
        </a:p>
      </dgm:t>
    </dgm:pt>
    <dgm:pt modelId="{86B2ED9D-A7EF-497E-BF50-D5E7FD2FB131}" type="parTrans" cxnId="{793E0434-796B-4F6B-B372-EF2A37BA9983}">
      <dgm:prSet/>
      <dgm:spPr/>
      <dgm:t>
        <a:bodyPr/>
        <a:lstStyle/>
        <a:p>
          <a:endParaRPr lang="en-US"/>
        </a:p>
      </dgm:t>
    </dgm:pt>
    <dgm:pt modelId="{2C24C960-9CF9-41FA-9871-52D933CC544E}" type="sibTrans" cxnId="{793E0434-796B-4F6B-B372-EF2A37BA9983}">
      <dgm:prSet/>
      <dgm:spPr/>
      <dgm:t>
        <a:bodyPr/>
        <a:lstStyle/>
        <a:p>
          <a:endParaRPr lang="en-US"/>
        </a:p>
      </dgm:t>
    </dgm:pt>
    <dgm:pt modelId="{8CCEF0FE-5D41-4552-852A-4382E806BEEE}" type="pres">
      <dgm:prSet presAssocID="{90E7FDF3-ED5E-403E-B3E7-D44612008BF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EEB895-6071-4B9B-9667-65F87120F2D3}" type="pres">
      <dgm:prSet presAssocID="{90E7FDF3-ED5E-403E-B3E7-D44612008BF7}" presName="arrow" presStyleLbl="bgShp" presStyleIdx="0" presStyleCnt="1"/>
      <dgm:spPr/>
    </dgm:pt>
    <dgm:pt modelId="{9EF4266B-21F3-4F92-82C4-69B2215763D7}" type="pres">
      <dgm:prSet presAssocID="{90E7FDF3-ED5E-403E-B3E7-D44612008BF7}" presName="linearProcess" presStyleCnt="0"/>
      <dgm:spPr/>
    </dgm:pt>
    <dgm:pt modelId="{EC684026-BDAC-43A2-B874-E83ACD7EA9AA}" type="pres">
      <dgm:prSet presAssocID="{7DA2D832-9CDB-44F5-BE3E-FA914868E187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EAF0E-D69D-4409-BD71-49A1D7CF7F29}" type="pres">
      <dgm:prSet presAssocID="{D010903A-82B4-4EA4-AA83-A7CBBA3E871C}" presName="sibTrans" presStyleCnt="0"/>
      <dgm:spPr/>
    </dgm:pt>
    <dgm:pt modelId="{FB1C6C2A-B8B1-46AE-91E5-2BA5FBA405C2}" type="pres">
      <dgm:prSet presAssocID="{022A61C9-C17E-43AC-903F-A1E1E10F12DA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E4A8C4-6C07-4B9F-957D-1091FFCC22E9}" type="pres">
      <dgm:prSet presAssocID="{A0D3A0B7-96C1-4591-8F34-26947CBE7E12}" presName="sibTrans" presStyleCnt="0"/>
      <dgm:spPr/>
    </dgm:pt>
    <dgm:pt modelId="{28D69821-C6DE-463D-8988-FFAEBD900621}" type="pres">
      <dgm:prSet presAssocID="{AF7D3733-59E6-4700-B1EC-E890C488B9EF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07A55-BDA2-4C7A-80E8-16438EC5E794}" type="pres">
      <dgm:prSet presAssocID="{646B0442-B16B-40E2-A4D8-ACEEB6BD0988}" presName="sibTrans" presStyleCnt="0"/>
      <dgm:spPr/>
    </dgm:pt>
    <dgm:pt modelId="{30478CBA-0C4E-4873-9E7F-113D15046209}" type="pres">
      <dgm:prSet presAssocID="{D77C0F84-AAA8-42B9-9F01-7750F825B853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4227F3-929D-4BA0-A3D5-21F3334B8566}" type="pres">
      <dgm:prSet presAssocID="{EEE7ECB5-D31D-43EC-B322-7AC1E425D3DF}" presName="sibTrans" presStyleCnt="0"/>
      <dgm:spPr/>
    </dgm:pt>
    <dgm:pt modelId="{FAACBDD4-BBF5-464B-A1C1-ACDE43136831}" type="pres">
      <dgm:prSet presAssocID="{45D38B45-DDA9-48B2-98EC-122EF7C494D0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30D0BE-6220-4BED-BB0A-1F62E32DC054}" type="pres">
      <dgm:prSet presAssocID="{F8CEECAB-12AD-4282-A150-F15A22AA1B57}" presName="sibTrans" presStyleCnt="0"/>
      <dgm:spPr/>
    </dgm:pt>
    <dgm:pt modelId="{0752E16C-1996-416B-A54D-9EDA00D33901}" type="pres">
      <dgm:prSet presAssocID="{E0120C79-45B9-4EF3-A10B-F9348565DA1B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DAB2D4-5055-4318-B33D-FBA143D36E7F}" type="presOf" srcId="{022A61C9-C17E-43AC-903F-A1E1E10F12DA}" destId="{FB1C6C2A-B8B1-46AE-91E5-2BA5FBA405C2}" srcOrd="0" destOrd="0" presId="urn:microsoft.com/office/officeart/2005/8/layout/hProcess9"/>
    <dgm:cxn modelId="{C449116E-0099-410D-A128-000E4FD9DA84}" srcId="{90E7FDF3-ED5E-403E-B3E7-D44612008BF7}" destId="{D77C0F84-AAA8-42B9-9F01-7750F825B853}" srcOrd="3" destOrd="0" parTransId="{59A3BA71-733A-4A5B-B0E4-09E4B9D4507C}" sibTransId="{EEE7ECB5-D31D-43EC-B322-7AC1E425D3DF}"/>
    <dgm:cxn modelId="{0E2DA912-2DE7-4311-A336-ECDF62400FE0}" srcId="{90E7FDF3-ED5E-403E-B3E7-D44612008BF7}" destId="{7DA2D832-9CDB-44F5-BE3E-FA914868E187}" srcOrd="0" destOrd="0" parTransId="{E1F899FA-9688-4620-98AF-B4523EC02ADE}" sibTransId="{D010903A-82B4-4EA4-AA83-A7CBBA3E871C}"/>
    <dgm:cxn modelId="{598F0822-D52C-4204-8FC1-EB86ACE86DD3}" srcId="{90E7FDF3-ED5E-403E-B3E7-D44612008BF7}" destId="{AF7D3733-59E6-4700-B1EC-E890C488B9EF}" srcOrd="2" destOrd="0" parTransId="{3A41AD5C-5CDB-4E6F-B6D0-8EC0D81D67DF}" sibTransId="{646B0442-B16B-40E2-A4D8-ACEEB6BD0988}"/>
    <dgm:cxn modelId="{9CA45F91-AFB6-4E62-861F-74B69D08B8FE}" type="presOf" srcId="{AF7D3733-59E6-4700-B1EC-E890C488B9EF}" destId="{28D69821-C6DE-463D-8988-FFAEBD900621}" srcOrd="0" destOrd="0" presId="urn:microsoft.com/office/officeart/2005/8/layout/hProcess9"/>
    <dgm:cxn modelId="{793E0434-796B-4F6B-B372-EF2A37BA9983}" srcId="{90E7FDF3-ED5E-403E-B3E7-D44612008BF7}" destId="{E0120C79-45B9-4EF3-A10B-F9348565DA1B}" srcOrd="5" destOrd="0" parTransId="{86B2ED9D-A7EF-497E-BF50-D5E7FD2FB131}" sibTransId="{2C24C960-9CF9-41FA-9871-52D933CC544E}"/>
    <dgm:cxn modelId="{02868EA4-1A62-4CBB-AFED-F9DF29A8072A}" type="presOf" srcId="{D77C0F84-AAA8-42B9-9F01-7750F825B853}" destId="{30478CBA-0C4E-4873-9E7F-113D15046209}" srcOrd="0" destOrd="0" presId="urn:microsoft.com/office/officeart/2005/8/layout/hProcess9"/>
    <dgm:cxn modelId="{331E3CFA-5FD0-44D0-A10A-FD2EEA3D170B}" type="presOf" srcId="{E0120C79-45B9-4EF3-A10B-F9348565DA1B}" destId="{0752E16C-1996-416B-A54D-9EDA00D33901}" srcOrd="0" destOrd="0" presId="urn:microsoft.com/office/officeart/2005/8/layout/hProcess9"/>
    <dgm:cxn modelId="{BDC119F5-37BF-4836-97AB-491E1FFE6568}" type="presOf" srcId="{7DA2D832-9CDB-44F5-BE3E-FA914868E187}" destId="{EC684026-BDAC-43A2-B874-E83ACD7EA9AA}" srcOrd="0" destOrd="0" presId="urn:microsoft.com/office/officeart/2005/8/layout/hProcess9"/>
    <dgm:cxn modelId="{2F670827-8157-4B1B-B8D6-587CCF9DDDDA}" type="presOf" srcId="{90E7FDF3-ED5E-403E-B3E7-D44612008BF7}" destId="{8CCEF0FE-5D41-4552-852A-4382E806BEEE}" srcOrd="0" destOrd="0" presId="urn:microsoft.com/office/officeart/2005/8/layout/hProcess9"/>
    <dgm:cxn modelId="{FE1A476D-6CFA-4013-A1B9-1C88B92740D4}" srcId="{90E7FDF3-ED5E-403E-B3E7-D44612008BF7}" destId="{022A61C9-C17E-43AC-903F-A1E1E10F12DA}" srcOrd="1" destOrd="0" parTransId="{4FD081FB-F8D7-4C41-A0A4-E55AB0EF0B25}" sibTransId="{A0D3A0B7-96C1-4591-8F34-26947CBE7E12}"/>
    <dgm:cxn modelId="{BFE40965-2141-414A-807E-71A5044A8474}" type="presOf" srcId="{45D38B45-DDA9-48B2-98EC-122EF7C494D0}" destId="{FAACBDD4-BBF5-464B-A1C1-ACDE43136831}" srcOrd="0" destOrd="0" presId="urn:microsoft.com/office/officeart/2005/8/layout/hProcess9"/>
    <dgm:cxn modelId="{7D86F526-3A75-4E03-AD42-320EC2B1CE27}" srcId="{90E7FDF3-ED5E-403E-B3E7-D44612008BF7}" destId="{45D38B45-DDA9-48B2-98EC-122EF7C494D0}" srcOrd="4" destOrd="0" parTransId="{5DDE60DE-BAF9-462C-846A-4C6FDE1827AE}" sibTransId="{F8CEECAB-12AD-4282-A150-F15A22AA1B57}"/>
    <dgm:cxn modelId="{CB25B5D7-4413-44F3-BBFD-E4B8B7A294E8}" type="presParOf" srcId="{8CCEF0FE-5D41-4552-852A-4382E806BEEE}" destId="{B7EEB895-6071-4B9B-9667-65F87120F2D3}" srcOrd="0" destOrd="0" presId="urn:microsoft.com/office/officeart/2005/8/layout/hProcess9"/>
    <dgm:cxn modelId="{CEA4E6DC-96E7-4E26-8CD8-700969EBE730}" type="presParOf" srcId="{8CCEF0FE-5D41-4552-852A-4382E806BEEE}" destId="{9EF4266B-21F3-4F92-82C4-69B2215763D7}" srcOrd="1" destOrd="0" presId="urn:microsoft.com/office/officeart/2005/8/layout/hProcess9"/>
    <dgm:cxn modelId="{B9775890-37B4-4E05-A5DF-76C95DBE1F02}" type="presParOf" srcId="{9EF4266B-21F3-4F92-82C4-69B2215763D7}" destId="{EC684026-BDAC-43A2-B874-E83ACD7EA9AA}" srcOrd="0" destOrd="0" presId="urn:microsoft.com/office/officeart/2005/8/layout/hProcess9"/>
    <dgm:cxn modelId="{B31399DF-4197-42CD-A133-57040788F326}" type="presParOf" srcId="{9EF4266B-21F3-4F92-82C4-69B2215763D7}" destId="{ACEEAF0E-D69D-4409-BD71-49A1D7CF7F29}" srcOrd="1" destOrd="0" presId="urn:microsoft.com/office/officeart/2005/8/layout/hProcess9"/>
    <dgm:cxn modelId="{875B9903-DB3D-46FC-B7AC-924C6D6A71C2}" type="presParOf" srcId="{9EF4266B-21F3-4F92-82C4-69B2215763D7}" destId="{FB1C6C2A-B8B1-46AE-91E5-2BA5FBA405C2}" srcOrd="2" destOrd="0" presId="urn:microsoft.com/office/officeart/2005/8/layout/hProcess9"/>
    <dgm:cxn modelId="{8CD620C5-491F-4185-83B9-64557BFA36F1}" type="presParOf" srcId="{9EF4266B-21F3-4F92-82C4-69B2215763D7}" destId="{E5E4A8C4-6C07-4B9F-957D-1091FFCC22E9}" srcOrd="3" destOrd="0" presId="urn:microsoft.com/office/officeart/2005/8/layout/hProcess9"/>
    <dgm:cxn modelId="{42BD2382-8089-4F59-8864-70B04BB7284F}" type="presParOf" srcId="{9EF4266B-21F3-4F92-82C4-69B2215763D7}" destId="{28D69821-C6DE-463D-8988-FFAEBD900621}" srcOrd="4" destOrd="0" presId="urn:microsoft.com/office/officeart/2005/8/layout/hProcess9"/>
    <dgm:cxn modelId="{EE0BB13E-0B55-4EEC-ABDA-03C148732057}" type="presParOf" srcId="{9EF4266B-21F3-4F92-82C4-69B2215763D7}" destId="{A9A07A55-BDA2-4C7A-80E8-16438EC5E794}" srcOrd="5" destOrd="0" presId="urn:microsoft.com/office/officeart/2005/8/layout/hProcess9"/>
    <dgm:cxn modelId="{94812EAD-4BD9-4625-BF12-FE72CADE390A}" type="presParOf" srcId="{9EF4266B-21F3-4F92-82C4-69B2215763D7}" destId="{30478CBA-0C4E-4873-9E7F-113D15046209}" srcOrd="6" destOrd="0" presId="urn:microsoft.com/office/officeart/2005/8/layout/hProcess9"/>
    <dgm:cxn modelId="{BDF08E73-F329-4BC5-9D67-09F83BCB3792}" type="presParOf" srcId="{9EF4266B-21F3-4F92-82C4-69B2215763D7}" destId="{FC4227F3-929D-4BA0-A3D5-21F3334B8566}" srcOrd="7" destOrd="0" presId="urn:microsoft.com/office/officeart/2005/8/layout/hProcess9"/>
    <dgm:cxn modelId="{9DA8D9CC-76EC-404D-AC82-EBBDF4B457A6}" type="presParOf" srcId="{9EF4266B-21F3-4F92-82C4-69B2215763D7}" destId="{FAACBDD4-BBF5-464B-A1C1-ACDE43136831}" srcOrd="8" destOrd="0" presId="urn:microsoft.com/office/officeart/2005/8/layout/hProcess9"/>
    <dgm:cxn modelId="{0D2357AE-E178-433E-A1D5-AD88FE8BD0C5}" type="presParOf" srcId="{9EF4266B-21F3-4F92-82C4-69B2215763D7}" destId="{C030D0BE-6220-4BED-BB0A-1F62E32DC054}" srcOrd="9" destOrd="0" presId="urn:microsoft.com/office/officeart/2005/8/layout/hProcess9"/>
    <dgm:cxn modelId="{95AE2E07-F723-4032-B331-AD7FF71C0E67}" type="presParOf" srcId="{9EF4266B-21F3-4F92-82C4-69B2215763D7}" destId="{0752E16C-1996-416B-A54D-9EDA00D33901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EB895-6071-4B9B-9667-65F87120F2D3}">
      <dsp:nvSpPr>
        <dsp:cNvPr id="0" name=""/>
        <dsp:cNvSpPr/>
      </dsp:nvSpPr>
      <dsp:spPr>
        <a:xfrm>
          <a:off x="863560" y="0"/>
          <a:ext cx="9787016" cy="38814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684026-BDAC-43A2-B874-E83ACD7EA9AA}">
      <dsp:nvSpPr>
        <dsp:cNvPr id="0" name=""/>
        <dsp:cNvSpPr/>
      </dsp:nvSpPr>
      <dsp:spPr>
        <a:xfrm>
          <a:off x="1862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Undergraduate</a:t>
          </a:r>
          <a:endParaRPr lang="en-US" sz="1700" kern="1200" dirty="0"/>
        </a:p>
      </dsp:txBody>
      <dsp:txXfrm>
        <a:off x="77652" y="1240221"/>
        <a:ext cx="1629548" cy="1400994"/>
      </dsp:txXfrm>
    </dsp:sp>
    <dsp:sp modelId="{FB1C6C2A-B8B1-46AE-91E5-2BA5FBA405C2}">
      <dsp:nvSpPr>
        <dsp:cNvPr id="0" name=""/>
        <dsp:cNvSpPr/>
      </dsp:nvSpPr>
      <dsp:spPr>
        <a:xfrm>
          <a:off x="1947719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Masters</a:t>
          </a:r>
          <a:endParaRPr lang="en-US" sz="1700" kern="1200" dirty="0"/>
        </a:p>
      </dsp:txBody>
      <dsp:txXfrm>
        <a:off x="2023509" y="1240221"/>
        <a:ext cx="1629548" cy="1400994"/>
      </dsp:txXfrm>
    </dsp:sp>
    <dsp:sp modelId="{28D69821-C6DE-463D-8988-FFAEBD900621}">
      <dsp:nvSpPr>
        <dsp:cNvPr id="0" name=""/>
        <dsp:cNvSpPr/>
      </dsp:nvSpPr>
      <dsp:spPr>
        <a:xfrm>
          <a:off x="3893575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Ph.D.</a:t>
          </a:r>
          <a:endParaRPr lang="en-US" sz="1700" kern="1200" dirty="0"/>
        </a:p>
      </dsp:txBody>
      <dsp:txXfrm>
        <a:off x="3969365" y="1240221"/>
        <a:ext cx="1629548" cy="1400994"/>
      </dsp:txXfrm>
    </dsp:sp>
    <dsp:sp modelId="{30478CBA-0C4E-4873-9E7F-113D15046209}">
      <dsp:nvSpPr>
        <dsp:cNvPr id="0" name=""/>
        <dsp:cNvSpPr/>
      </dsp:nvSpPr>
      <dsp:spPr>
        <a:xfrm>
          <a:off x="5839432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Assistant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Professor</a:t>
          </a:r>
        </a:p>
      </dsp:txBody>
      <dsp:txXfrm>
        <a:off x="5915222" y="1240221"/>
        <a:ext cx="1629548" cy="1400994"/>
      </dsp:txXfrm>
    </dsp:sp>
    <dsp:sp modelId="{FAACBDD4-BBF5-464B-A1C1-ACDE43136831}">
      <dsp:nvSpPr>
        <dsp:cNvPr id="0" name=""/>
        <dsp:cNvSpPr/>
      </dsp:nvSpPr>
      <dsp:spPr>
        <a:xfrm>
          <a:off x="7785289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Associate Professor</a:t>
          </a:r>
        </a:p>
      </dsp:txBody>
      <dsp:txXfrm>
        <a:off x="7861079" y="1240221"/>
        <a:ext cx="1629548" cy="1400994"/>
      </dsp:txXfrm>
    </dsp:sp>
    <dsp:sp modelId="{0752E16C-1996-416B-A54D-9EDA00D33901}">
      <dsp:nvSpPr>
        <dsp:cNvPr id="0" name=""/>
        <dsp:cNvSpPr/>
      </dsp:nvSpPr>
      <dsp:spPr>
        <a:xfrm>
          <a:off x="9731146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Full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Professor</a:t>
          </a:r>
          <a:endParaRPr lang="en-US" sz="1700" kern="1200" dirty="0"/>
        </a:p>
      </dsp:txBody>
      <dsp:txXfrm>
        <a:off x="9806936" y="1240221"/>
        <a:ext cx="1629548" cy="1400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EB895-6071-4B9B-9667-65F87120F2D3}">
      <dsp:nvSpPr>
        <dsp:cNvPr id="0" name=""/>
        <dsp:cNvSpPr/>
      </dsp:nvSpPr>
      <dsp:spPr>
        <a:xfrm>
          <a:off x="112700" y="0"/>
          <a:ext cx="9787016" cy="38814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684026-BDAC-43A2-B874-E83ACD7EA9AA}">
      <dsp:nvSpPr>
        <dsp:cNvPr id="0" name=""/>
        <dsp:cNvSpPr/>
      </dsp:nvSpPr>
      <dsp:spPr>
        <a:xfrm>
          <a:off x="1862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Undergraduate</a:t>
          </a:r>
          <a:endParaRPr lang="en-US" sz="1700" kern="1200" dirty="0"/>
        </a:p>
      </dsp:txBody>
      <dsp:txXfrm>
        <a:off x="77652" y="1240221"/>
        <a:ext cx="1629548" cy="1400994"/>
      </dsp:txXfrm>
    </dsp:sp>
    <dsp:sp modelId="{FB1C6C2A-B8B1-46AE-91E5-2BA5FBA405C2}">
      <dsp:nvSpPr>
        <dsp:cNvPr id="0" name=""/>
        <dsp:cNvSpPr/>
      </dsp:nvSpPr>
      <dsp:spPr>
        <a:xfrm>
          <a:off x="1947719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Masters</a:t>
          </a:r>
          <a:endParaRPr lang="en-US" sz="1700" kern="1200" dirty="0"/>
        </a:p>
      </dsp:txBody>
      <dsp:txXfrm>
        <a:off x="2023509" y="1240221"/>
        <a:ext cx="1629548" cy="1400994"/>
      </dsp:txXfrm>
    </dsp:sp>
    <dsp:sp modelId="{28D69821-C6DE-463D-8988-FFAEBD900621}">
      <dsp:nvSpPr>
        <dsp:cNvPr id="0" name=""/>
        <dsp:cNvSpPr/>
      </dsp:nvSpPr>
      <dsp:spPr>
        <a:xfrm>
          <a:off x="3893575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Ph.D.</a:t>
          </a:r>
          <a:endParaRPr lang="en-US" sz="1700" kern="1200" dirty="0"/>
        </a:p>
      </dsp:txBody>
      <dsp:txXfrm>
        <a:off x="3969365" y="1240221"/>
        <a:ext cx="1629548" cy="1400994"/>
      </dsp:txXfrm>
    </dsp:sp>
    <dsp:sp modelId="{30478CBA-0C4E-4873-9E7F-113D15046209}">
      <dsp:nvSpPr>
        <dsp:cNvPr id="0" name=""/>
        <dsp:cNvSpPr/>
      </dsp:nvSpPr>
      <dsp:spPr>
        <a:xfrm>
          <a:off x="5839432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Assistant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Professor</a:t>
          </a:r>
        </a:p>
      </dsp:txBody>
      <dsp:txXfrm>
        <a:off x="5915222" y="1240221"/>
        <a:ext cx="1629548" cy="1400994"/>
      </dsp:txXfrm>
    </dsp:sp>
    <dsp:sp modelId="{FAACBDD4-BBF5-464B-A1C1-ACDE43136831}">
      <dsp:nvSpPr>
        <dsp:cNvPr id="0" name=""/>
        <dsp:cNvSpPr/>
      </dsp:nvSpPr>
      <dsp:spPr>
        <a:xfrm>
          <a:off x="7785289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Associate Professor</a:t>
          </a:r>
        </a:p>
      </dsp:txBody>
      <dsp:txXfrm>
        <a:off x="7861079" y="1240221"/>
        <a:ext cx="1629548" cy="1400994"/>
      </dsp:txXfrm>
    </dsp:sp>
    <dsp:sp modelId="{0752E16C-1996-416B-A54D-9EDA00D33901}">
      <dsp:nvSpPr>
        <dsp:cNvPr id="0" name=""/>
        <dsp:cNvSpPr/>
      </dsp:nvSpPr>
      <dsp:spPr>
        <a:xfrm>
          <a:off x="9731146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Full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Professor</a:t>
          </a:r>
          <a:endParaRPr lang="en-US" sz="1700" kern="1200" dirty="0"/>
        </a:p>
      </dsp:txBody>
      <dsp:txXfrm>
        <a:off x="9806936" y="1240221"/>
        <a:ext cx="1629548" cy="14009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EB895-6071-4B9B-9667-65F87120F2D3}">
      <dsp:nvSpPr>
        <dsp:cNvPr id="0" name=""/>
        <dsp:cNvSpPr/>
      </dsp:nvSpPr>
      <dsp:spPr>
        <a:xfrm>
          <a:off x="863560" y="0"/>
          <a:ext cx="9787016" cy="38814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684026-BDAC-43A2-B874-E83ACD7EA9AA}">
      <dsp:nvSpPr>
        <dsp:cNvPr id="0" name=""/>
        <dsp:cNvSpPr/>
      </dsp:nvSpPr>
      <dsp:spPr>
        <a:xfrm>
          <a:off x="1862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Undergraduate</a:t>
          </a:r>
          <a:endParaRPr lang="en-US" sz="1700" kern="1200" dirty="0"/>
        </a:p>
      </dsp:txBody>
      <dsp:txXfrm>
        <a:off x="77652" y="1240221"/>
        <a:ext cx="1629548" cy="1400994"/>
      </dsp:txXfrm>
    </dsp:sp>
    <dsp:sp modelId="{FB1C6C2A-B8B1-46AE-91E5-2BA5FBA405C2}">
      <dsp:nvSpPr>
        <dsp:cNvPr id="0" name=""/>
        <dsp:cNvSpPr/>
      </dsp:nvSpPr>
      <dsp:spPr>
        <a:xfrm>
          <a:off x="1947719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Masters</a:t>
          </a:r>
          <a:endParaRPr lang="en-US" sz="1700" kern="1200" dirty="0"/>
        </a:p>
      </dsp:txBody>
      <dsp:txXfrm>
        <a:off x="2023509" y="1240221"/>
        <a:ext cx="1629548" cy="1400994"/>
      </dsp:txXfrm>
    </dsp:sp>
    <dsp:sp modelId="{28D69821-C6DE-463D-8988-FFAEBD900621}">
      <dsp:nvSpPr>
        <dsp:cNvPr id="0" name=""/>
        <dsp:cNvSpPr/>
      </dsp:nvSpPr>
      <dsp:spPr>
        <a:xfrm>
          <a:off x="3893575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Ph.D.</a:t>
          </a:r>
          <a:endParaRPr lang="en-US" sz="1700" kern="1200" dirty="0"/>
        </a:p>
      </dsp:txBody>
      <dsp:txXfrm>
        <a:off x="3969365" y="1240221"/>
        <a:ext cx="1629548" cy="1400994"/>
      </dsp:txXfrm>
    </dsp:sp>
    <dsp:sp modelId="{30478CBA-0C4E-4873-9E7F-113D15046209}">
      <dsp:nvSpPr>
        <dsp:cNvPr id="0" name=""/>
        <dsp:cNvSpPr/>
      </dsp:nvSpPr>
      <dsp:spPr>
        <a:xfrm>
          <a:off x="5839432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Assistant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Professor</a:t>
          </a:r>
        </a:p>
      </dsp:txBody>
      <dsp:txXfrm>
        <a:off x="5915222" y="1240221"/>
        <a:ext cx="1629548" cy="1400994"/>
      </dsp:txXfrm>
    </dsp:sp>
    <dsp:sp modelId="{FAACBDD4-BBF5-464B-A1C1-ACDE43136831}">
      <dsp:nvSpPr>
        <dsp:cNvPr id="0" name=""/>
        <dsp:cNvSpPr/>
      </dsp:nvSpPr>
      <dsp:spPr>
        <a:xfrm>
          <a:off x="7785289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Associate Professor</a:t>
          </a:r>
        </a:p>
      </dsp:txBody>
      <dsp:txXfrm>
        <a:off x="7861079" y="1240221"/>
        <a:ext cx="1629548" cy="1400994"/>
      </dsp:txXfrm>
    </dsp:sp>
    <dsp:sp modelId="{0752E16C-1996-416B-A54D-9EDA00D33901}">
      <dsp:nvSpPr>
        <dsp:cNvPr id="0" name=""/>
        <dsp:cNvSpPr/>
      </dsp:nvSpPr>
      <dsp:spPr>
        <a:xfrm>
          <a:off x="9731146" y="1164431"/>
          <a:ext cx="1781128" cy="155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Full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Professor</a:t>
          </a:r>
          <a:endParaRPr lang="en-US" sz="1700" kern="1200" dirty="0"/>
        </a:p>
      </dsp:txBody>
      <dsp:txXfrm>
        <a:off x="9806936" y="1240221"/>
        <a:ext cx="1629548" cy="1400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47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89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891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79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6984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588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39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16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4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5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17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7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35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6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5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7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BIG Picture BIG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CSULB Opportunities and Challenges for Diversifying the Faculty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Diversifying the faculty requires a diverse pipeline…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624598"/>
              </p:ext>
            </p:extLst>
          </p:nvPr>
        </p:nvGraphicFramePr>
        <p:xfrm>
          <a:off x="677862" y="2160588"/>
          <a:ext cx="11514137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1971" y="1930400"/>
            <a:ext cx="8707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Hiring a diverse faculty is important, but so is developing a robust “pipeline” AND retaining and promoting the diverse faculty we hire.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409038" y="2907957"/>
            <a:ext cx="24713" cy="2603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684109" y="5565341"/>
            <a:ext cx="1738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Department Hiring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2635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Challenges: Department Strategic Planning for Pipeline Support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CLA BA’s Granted/MA Seeking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752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BA’s Granted		7,668</a:t>
            </a:r>
          </a:p>
          <a:p>
            <a:r>
              <a:rPr lang="en-US" dirty="0" smtClean="0"/>
              <a:t>MA Seeking		   523</a:t>
            </a:r>
          </a:p>
          <a:p>
            <a:endParaRPr lang="en-US" dirty="0"/>
          </a:p>
          <a:p>
            <a:r>
              <a:rPr lang="en-US" dirty="0" smtClean="0"/>
              <a:t>TOP 5 BA Enrollment</a:t>
            </a:r>
          </a:p>
          <a:p>
            <a:pPr lvl="1"/>
            <a:r>
              <a:rPr lang="en-US" dirty="0" smtClean="0"/>
              <a:t>Communication Studies</a:t>
            </a:r>
          </a:p>
          <a:p>
            <a:pPr lvl="1"/>
            <a:r>
              <a:rPr lang="en-US" dirty="0" smtClean="0"/>
              <a:t>Psychology</a:t>
            </a:r>
          </a:p>
          <a:p>
            <a:pPr lvl="1"/>
            <a:r>
              <a:rPr lang="en-US" dirty="0" smtClean="0"/>
              <a:t>Sociology</a:t>
            </a:r>
          </a:p>
          <a:p>
            <a:pPr lvl="1"/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Accountancy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dirty="0" smtClean="0"/>
              <a:t>CHHS BA’s Granted/MA Seeking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BA/S Granted		6,659</a:t>
            </a:r>
          </a:p>
          <a:p>
            <a:r>
              <a:rPr lang="en-US" dirty="0" smtClean="0"/>
              <a:t>MA Seeking	       1,719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7924" y="1614616"/>
            <a:ext cx="7694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 Tale of Two Colleges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907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Challenges:  Retaining and Promoting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differences based on faculty race and workplace satisfaction.</a:t>
            </a:r>
          </a:p>
          <a:p>
            <a:r>
              <a:rPr lang="en-US" dirty="0" smtClean="0"/>
              <a:t>Mentoring Diverse Faculty (see COACHE, 2008)</a:t>
            </a:r>
          </a:p>
          <a:p>
            <a:pPr lvl="1"/>
            <a:r>
              <a:rPr lang="en-US" dirty="0" smtClean="0"/>
              <a:t>“The Similarity Thesis”</a:t>
            </a:r>
          </a:p>
          <a:p>
            <a:r>
              <a:rPr lang="en-US" dirty="0" smtClean="0"/>
              <a:t>Professional Assistance (see COACHE, 2008)</a:t>
            </a:r>
          </a:p>
          <a:p>
            <a:pPr lvl="1"/>
            <a:r>
              <a:rPr lang="en-US" dirty="0" smtClean="0"/>
              <a:t>Improve teaching skills</a:t>
            </a:r>
          </a:p>
          <a:p>
            <a:pPr lvl="1"/>
            <a:r>
              <a:rPr lang="en-US" dirty="0" smtClean="0"/>
              <a:t>Childcare</a:t>
            </a:r>
          </a:p>
          <a:p>
            <a:pPr lvl="1"/>
            <a:r>
              <a:rPr lang="en-US" dirty="0" smtClean="0"/>
              <a:t>Financial assistance with housing</a:t>
            </a:r>
          </a:p>
          <a:p>
            <a:pPr lvl="1"/>
            <a:r>
              <a:rPr lang="en-US" dirty="0" smtClean="0"/>
              <a:t>Stop-the-tenure clock</a:t>
            </a:r>
          </a:p>
          <a:p>
            <a:pPr lvl="1"/>
            <a:r>
              <a:rPr lang="en-US" dirty="0" smtClean="0"/>
              <a:t>Personal leaves during probationary period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83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Diversifying the faculty requires a diverse pipeline…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390708"/>
              </p:ext>
            </p:extLst>
          </p:nvPr>
        </p:nvGraphicFramePr>
        <p:xfrm>
          <a:off x="677862" y="2160588"/>
          <a:ext cx="11514137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1971" y="1930400"/>
            <a:ext cx="8707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Hiring a diverse faculty is important, but so is developing a robust “pipeline” AND retaining and promoting the diverse faculty we hire.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409038" y="2907957"/>
            <a:ext cx="24713" cy="2603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684109" y="5565341"/>
            <a:ext cx="1738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Department Hiring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5345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Challenges:  Department Strategic Planning for Hiring for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beyond “replacement” thinking</a:t>
            </a:r>
          </a:p>
          <a:p>
            <a:r>
              <a:rPr lang="en-US" dirty="0" smtClean="0"/>
              <a:t>Ask and Answer Questions:  What do we want our department to be in the next 3, 5, 10 years?</a:t>
            </a:r>
          </a:p>
          <a:p>
            <a:r>
              <a:rPr lang="en-US" dirty="0" smtClean="0"/>
              <a:t>What are our opportunities for growth?</a:t>
            </a:r>
          </a:p>
          <a:p>
            <a:r>
              <a:rPr lang="en-US" dirty="0" smtClean="0"/>
              <a:t>What are our opportunities for change?</a:t>
            </a:r>
          </a:p>
          <a:p>
            <a:r>
              <a:rPr lang="en-US" dirty="0" smtClean="0"/>
              <a:t>What are our unmet demands?</a:t>
            </a:r>
          </a:p>
          <a:p>
            <a:r>
              <a:rPr lang="en-US" dirty="0" smtClean="0"/>
              <a:t>Who are our students and what is their future?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11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Data Quick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True or False:  The number of PhD’s granted in the U.S. has been on the rise since 2009</a:t>
            </a:r>
            <a:r>
              <a:rPr lang="en-US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/>
              <a:t>many doctoral degrees (PhD, </a:t>
            </a:r>
            <a:r>
              <a:rPr lang="en-US" dirty="0" err="1"/>
              <a:t>EdD</a:t>
            </a:r>
            <a:r>
              <a:rPr lang="en-US" dirty="0"/>
              <a:t>, JD, MD, DDS) were granted in the U.S. in </a:t>
            </a:r>
            <a:r>
              <a:rPr lang="en-US" dirty="0" smtClean="0"/>
              <a:t>2013?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smtClean="0"/>
              <a:t>How many PhD’s were granted in the U.S. in 2013?</a:t>
            </a:r>
          </a:p>
          <a:p>
            <a:pPr>
              <a:buFont typeface="+mj-lt"/>
              <a:buAutoNum type="arabicPeriod"/>
            </a:pPr>
            <a:r>
              <a:rPr lang="en-US" dirty="0"/>
              <a:t>What state produces the most </a:t>
            </a:r>
            <a:r>
              <a:rPr lang="en-US" dirty="0" smtClean="0"/>
              <a:t>PhD's</a:t>
            </a:r>
            <a:r>
              <a:rPr lang="en-US" dirty="0"/>
              <a:t>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What university awarded the most PhD’s in 2013?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What academic area experienced the most growth in PhDs in 2013?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3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7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BIG DATA: Doctoral/Equivalent 2013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692736"/>
              </p:ext>
            </p:extLst>
          </p:nvPr>
        </p:nvGraphicFramePr>
        <p:xfrm>
          <a:off x="677863" y="1568918"/>
          <a:ext cx="8851149" cy="1298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995"/>
                <a:gridCol w="1067774"/>
                <a:gridCol w="930629"/>
                <a:gridCol w="1249134"/>
                <a:gridCol w="939013"/>
                <a:gridCol w="970173"/>
                <a:gridCol w="211977"/>
                <a:gridCol w="1126109"/>
                <a:gridCol w="1263345"/>
              </a:tblGrid>
              <a:tr h="658722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A/PI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AI/AKN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 Races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NR-A</a:t>
                      </a:r>
                      <a:endParaRPr lang="en-US" dirty="0"/>
                    </a:p>
                  </a:txBody>
                  <a:tcPr/>
                </a:tc>
              </a:tr>
              <a:tr h="342305">
                <a:tc>
                  <a:txBody>
                    <a:bodyPr/>
                    <a:lstStyle/>
                    <a:p>
                      <a:r>
                        <a:rPr lang="en-US" dirty="0" smtClean="0"/>
                        <a:t>175,038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110,775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12,084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18,408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2,438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20,326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883850"/>
              </p:ext>
            </p:extLst>
          </p:nvPr>
        </p:nvGraphicFramePr>
        <p:xfrm>
          <a:off x="677335" y="3146855"/>
          <a:ext cx="212361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583"/>
                <a:gridCol w="1232034"/>
              </a:tblGrid>
              <a:tr h="322340">
                <a:tc>
                  <a:txBody>
                    <a:bodyPr/>
                    <a:lstStyle/>
                    <a:p>
                      <a:r>
                        <a:rPr lang="en-US" dirty="0" smtClean="0"/>
                        <a:t>Males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Females</a:t>
                      </a:r>
                      <a:endParaRPr lang="en-US" dirty="0"/>
                    </a:p>
                  </a:txBody>
                  <a:tcPr/>
                </a:tc>
              </a:tr>
              <a:tr h="147216">
                <a:tc>
                  <a:txBody>
                    <a:bodyPr/>
                    <a:lstStyle/>
                    <a:p>
                      <a:r>
                        <a:rPr lang="en-US" dirty="0" smtClean="0"/>
                        <a:t>62,730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89,934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40972"/>
              </p:ext>
            </p:extLst>
          </p:nvPr>
        </p:nvGraphicFramePr>
        <p:xfrm>
          <a:off x="677334" y="4497860"/>
          <a:ext cx="5785707" cy="102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628"/>
                <a:gridCol w="1005016"/>
                <a:gridCol w="1136822"/>
                <a:gridCol w="1377961"/>
                <a:gridCol w="208280"/>
              </a:tblGrid>
              <a:tr h="651292">
                <a:tc>
                  <a:txBody>
                    <a:bodyPr/>
                    <a:lstStyle/>
                    <a:p>
                      <a:r>
                        <a:rPr lang="en-US" dirty="0" smtClean="0"/>
                        <a:t>Total PhDs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Asian/Am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AF/AM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HIS/Latino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52,</a:t>
                      </a:r>
                      <a:r>
                        <a:rPr lang="en-US" baseline="0" dirty="0" smtClean="0"/>
                        <a:t>560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5.03%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55027" y="4464908"/>
            <a:ext cx="2702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PhD’s reporting jobs at graduation: 62.7%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2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Diversifying the faculty requires a diverse pipeline…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390708"/>
              </p:ext>
            </p:extLst>
          </p:nvPr>
        </p:nvGraphicFramePr>
        <p:xfrm>
          <a:off x="677862" y="2160588"/>
          <a:ext cx="11514137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1971" y="1930400"/>
            <a:ext cx="8707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Hiring a diverse faculty is important, but so is developing a robust “pipeline” AND retaining and promoting the diverse faculty we hire.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409038" y="2907957"/>
            <a:ext cx="24713" cy="2603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684109" y="5565341"/>
            <a:ext cx="1738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Department Hiring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4795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CSULB – Opportunities for Diversifying the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Pipeline Opportunities</a:t>
            </a:r>
          </a:p>
          <a:p>
            <a:pPr lvl="1"/>
            <a:r>
              <a:rPr lang="en-US" dirty="0" smtClean="0"/>
              <a:t>Top </a:t>
            </a:r>
            <a:r>
              <a:rPr lang="en-US" dirty="0"/>
              <a:t>10 in Bachelor’s Degrees to Minority Students </a:t>
            </a:r>
          </a:p>
          <a:p>
            <a:pPr lvl="1"/>
            <a:r>
              <a:rPr lang="en-US" dirty="0"/>
              <a:t>100 Best Values in Public </a:t>
            </a:r>
            <a:r>
              <a:rPr lang="en-US" dirty="0" smtClean="0"/>
              <a:t>Colleges</a:t>
            </a:r>
          </a:p>
          <a:p>
            <a:pPr lvl="1"/>
            <a:r>
              <a:rPr lang="en-US" dirty="0"/>
              <a:t>Among Nation’s Top 10 in Bachelor and Masters </a:t>
            </a:r>
            <a:r>
              <a:rPr lang="en-US" dirty="0" smtClean="0"/>
              <a:t>Degrees </a:t>
            </a:r>
            <a:r>
              <a:rPr lang="en-US" dirty="0"/>
              <a:t>to </a:t>
            </a:r>
            <a:r>
              <a:rPr lang="en-US" dirty="0" smtClean="0"/>
              <a:t>Hispanics</a:t>
            </a:r>
          </a:p>
          <a:p>
            <a:pPr lvl="1"/>
            <a:r>
              <a:rPr lang="en-US" dirty="0"/>
              <a:t>Designated a ‘Military Friendly School</a:t>
            </a:r>
            <a:r>
              <a:rPr lang="en-US" dirty="0" smtClean="0"/>
              <a:t>’</a:t>
            </a:r>
          </a:p>
          <a:p>
            <a:pPr lvl="1"/>
            <a:r>
              <a:rPr lang="en-US" dirty="0"/>
              <a:t>Ranked No. 4 </a:t>
            </a:r>
            <a:r>
              <a:rPr lang="en-US" dirty="0" smtClean="0"/>
              <a:t>(Top Regional University) in </a:t>
            </a:r>
            <a:r>
              <a:rPr lang="en-US" dirty="0"/>
              <a:t>the West by </a:t>
            </a:r>
            <a:r>
              <a:rPr lang="en-US" dirty="0" err="1"/>
              <a:t>U.S.News</a:t>
            </a:r>
            <a:r>
              <a:rPr lang="en-US" dirty="0"/>
              <a:t> &amp; World </a:t>
            </a:r>
            <a:r>
              <a:rPr lang="en-US" dirty="0" smtClean="0"/>
              <a:t>Report</a:t>
            </a:r>
          </a:p>
          <a:p>
            <a:pPr lvl="1"/>
            <a:r>
              <a:rPr lang="en-US" dirty="0"/>
              <a:t> 63 academic departments and programs, 24 centers, four institutes and four clinics.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0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Case Study: Psychology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411" y="1930400"/>
            <a:ext cx="5725297" cy="4061619"/>
          </a:xfrm>
        </p:spPr>
      </p:pic>
    </p:spTree>
    <p:extLst>
      <p:ext uri="{BB962C8B-B14F-4D97-AF65-F5344CB8AC3E}">
        <p14:creationId xmlns:p14="http://schemas.microsoft.com/office/powerpoint/2010/main" val="22324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0259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Percentage of Master’s and Professional-Practice Degrees Awarded to Traditionally Underrepresented Racial/Ethnic Groups, by Field, 1995–2013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5" y="1449859"/>
            <a:ext cx="8596668" cy="478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Racial/Ethnic Distribution of 2013 Doctoral Degree Recipients, Selected Academic Fields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4611" y="1930400"/>
            <a:ext cx="8279391" cy="411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1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smtClean="0"/>
              <a:t>Percentage </a:t>
            </a:r>
            <a:r>
              <a:rPr lang="en-US" sz="2200" dirty="0"/>
              <a:t>of Doctoral Degrees Awarded to Members of Traditionally Underrepresented Racial/Ethnic Groups,* Selected Humanities Disciplines, 1995–2013 </a:t>
            </a:r>
            <a:br>
              <a:rPr lang="en-US" sz="2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8779" y="1930400"/>
            <a:ext cx="7796463" cy="411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4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531</TotalTime>
  <Words>559</Words>
  <Application>Microsoft Office PowerPoint</Application>
  <PresentationFormat>Widescreen</PresentationFormat>
  <Paragraphs>121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BIG Picture BIG Data</vt:lpstr>
      <vt:lpstr>The BIG Data Quick Quiz</vt:lpstr>
      <vt:lpstr>BIG DATA: Doctoral/Equivalent 2013</vt:lpstr>
      <vt:lpstr>Diversifying the faculty requires a diverse pipeline…</vt:lpstr>
      <vt:lpstr>CSULB – Opportunities for Diversifying the Faculty</vt:lpstr>
      <vt:lpstr>Pipeline Case Study: Psychology</vt:lpstr>
      <vt:lpstr>Percentage of Master’s and Professional-Practice Degrees Awarded to Traditionally Underrepresented Racial/Ethnic Groups, by Field, 1995–2013 </vt:lpstr>
      <vt:lpstr>Racial/Ethnic Distribution of 2013 Doctoral Degree Recipients, Selected Academic Fields </vt:lpstr>
      <vt:lpstr>Percentage of Doctoral Degrees Awarded to Members of Traditionally Underrepresented Racial/Ethnic Groups,* Selected Humanities Disciplines, 1995–2013    </vt:lpstr>
      <vt:lpstr>Diversifying the faculty requires a diverse pipeline…</vt:lpstr>
      <vt:lpstr>Challenges: Department Strategic Planning for Pipeline Support</vt:lpstr>
      <vt:lpstr>Challenges:  Retaining and Promoting </vt:lpstr>
      <vt:lpstr>Diversifying the faculty requires a diverse pipeline…</vt:lpstr>
      <vt:lpstr>Challenges:  Department Strategic Planning for Hiring for the FUTURE</vt:lpstr>
    </vt:vector>
  </TitlesOfParts>
  <Company>CSU Long Beach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</dc:title>
  <dc:creator>Terre Allen</dc:creator>
  <cp:lastModifiedBy>Terre Allen</cp:lastModifiedBy>
  <cp:revision>34</cp:revision>
  <dcterms:created xsi:type="dcterms:W3CDTF">2015-09-17T21:17:30Z</dcterms:created>
  <dcterms:modified xsi:type="dcterms:W3CDTF">2015-10-06T18:50:06Z</dcterms:modified>
</cp:coreProperties>
</file>