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60" r:id="rId5"/>
    <p:sldId id="259"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514" y="-7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B90299-A56F-4D95-B30C-2260B89B369C}" type="datetimeFigureOut">
              <a:rPr lang="en-US" smtClean="0"/>
              <a:pPr/>
              <a:t>8/17/2012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C0F146-452D-417E-97DD-F43693A765BA}" type="slidenum">
              <a:rPr lang="en-US" smtClean="0"/>
              <a:pPr/>
              <a:t>‹#›</a:t>
            </a:fld>
            <a:endParaRPr lang="en-US"/>
          </a:p>
        </p:txBody>
      </p:sp>
    </p:spTree>
    <p:extLst>
      <p:ext uri="{BB962C8B-B14F-4D97-AF65-F5344CB8AC3E}">
        <p14:creationId xmlns:p14="http://schemas.microsoft.com/office/powerpoint/2010/main" val="2667583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C0F146-452D-417E-97DD-F43693A765B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C0F146-452D-417E-97DD-F43693A765B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C0F146-452D-417E-97DD-F43693A765B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C0F146-452D-417E-97DD-F43693A765B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C0F146-452D-417E-97DD-F43693A765B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C0F146-452D-417E-97DD-F43693A765B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C0F146-452D-417E-97DD-F43693A765B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C0F146-452D-417E-97DD-F43693A765BA}"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F5A055B-B86F-47DD-9924-7E9826CB42FC}" type="datetimeFigureOut">
              <a:rPr lang="en-US" smtClean="0"/>
              <a:pPr/>
              <a:t>8/17/2012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18576-1F0B-41AC-8314-75D3BD5D49B5}"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5A055B-B86F-47DD-9924-7E9826CB42FC}" type="datetimeFigureOut">
              <a:rPr lang="en-US" smtClean="0"/>
              <a:pPr/>
              <a:t>8/17/2012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18576-1F0B-41AC-8314-75D3BD5D49B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5A055B-B86F-47DD-9924-7E9826CB42FC}" type="datetimeFigureOut">
              <a:rPr lang="en-US" smtClean="0"/>
              <a:pPr/>
              <a:t>8/17/2012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DB18576-1F0B-41AC-8314-75D3BD5D49B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5A055B-B86F-47DD-9924-7E9826CB42FC}" type="datetimeFigureOut">
              <a:rPr lang="en-US" smtClean="0"/>
              <a:pPr/>
              <a:t>8/17/2012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18576-1F0B-41AC-8314-75D3BD5D49B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F5A055B-B86F-47DD-9924-7E9826CB42FC}" type="datetimeFigureOut">
              <a:rPr lang="en-US" smtClean="0"/>
              <a:pPr/>
              <a:t>8/17/2012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18576-1F0B-41AC-8314-75D3BD5D49B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F5A055B-B86F-47DD-9924-7E9826CB42FC}" type="datetimeFigureOut">
              <a:rPr lang="en-US" smtClean="0"/>
              <a:pPr/>
              <a:t>8/17/2012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B18576-1F0B-41AC-8314-75D3BD5D49B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F5A055B-B86F-47DD-9924-7E9826CB42FC}" type="datetimeFigureOut">
              <a:rPr lang="en-US" smtClean="0"/>
              <a:pPr/>
              <a:t>8/17/2012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B18576-1F0B-41AC-8314-75D3BD5D49B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F5A055B-B86F-47DD-9924-7E9826CB42FC}" type="datetimeFigureOut">
              <a:rPr lang="en-US" smtClean="0"/>
              <a:pPr/>
              <a:t>8/17/2012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B18576-1F0B-41AC-8314-75D3BD5D49B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5A055B-B86F-47DD-9924-7E9826CB42FC}" type="datetimeFigureOut">
              <a:rPr lang="en-US" smtClean="0"/>
              <a:pPr/>
              <a:t>8/17/2012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B18576-1F0B-41AC-8314-75D3BD5D49B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F5A055B-B86F-47DD-9924-7E9826CB42FC}" type="datetimeFigureOut">
              <a:rPr lang="en-US" smtClean="0"/>
              <a:pPr/>
              <a:t>8/17/2012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B18576-1F0B-41AC-8314-75D3BD5D49B5}"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F5A055B-B86F-47DD-9924-7E9826CB42FC}" type="datetimeFigureOut">
              <a:rPr lang="en-US" smtClean="0"/>
              <a:pPr/>
              <a:t>8/17/2012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DB18576-1F0B-41AC-8314-75D3BD5D49B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F5A055B-B86F-47DD-9924-7E9826CB42FC}" type="datetimeFigureOut">
              <a:rPr lang="en-US" smtClean="0"/>
              <a:pPr/>
              <a:t>8/17/2012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DB18576-1F0B-41AC-8314-75D3BD5D49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dirty="0" smtClean="0"/>
              <a:t>Classroom Emergency Procedures</a:t>
            </a:r>
            <a:endParaRPr lang="en-US" sz="6000" dirty="0"/>
          </a:p>
        </p:txBody>
      </p:sp>
      <p:sp>
        <p:nvSpPr>
          <p:cNvPr id="3" name="Subtitle 2"/>
          <p:cNvSpPr>
            <a:spLocks noGrp="1"/>
          </p:cNvSpPr>
          <p:nvPr>
            <p:ph type="subTitle" idx="1"/>
          </p:nvPr>
        </p:nvSpPr>
        <p:spPr/>
        <p:txBody>
          <a:bodyPr>
            <a:normAutofit/>
          </a:bodyPr>
          <a:lstStyle/>
          <a:p>
            <a:r>
              <a:rPr lang="en-US" sz="2400" dirty="0" smtClean="0"/>
              <a:t>California State University Long Beach</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Contact Information</a:t>
            </a:r>
            <a:endParaRPr lang="en-US" dirty="0"/>
          </a:p>
        </p:txBody>
      </p:sp>
      <p:sp>
        <p:nvSpPr>
          <p:cNvPr id="3" name="Content Placeholder 2"/>
          <p:cNvSpPr>
            <a:spLocks noGrp="1"/>
          </p:cNvSpPr>
          <p:nvPr>
            <p:ph idx="1"/>
          </p:nvPr>
        </p:nvSpPr>
        <p:spPr/>
        <p:txBody>
          <a:bodyPr/>
          <a:lstStyle/>
          <a:p>
            <a:r>
              <a:rPr lang="en-US" dirty="0" smtClean="0"/>
              <a:t>University Police (562) 985-4101 – full service police agency, operating on campus 24 hours a day, 365 days a year</a:t>
            </a:r>
          </a:p>
          <a:p>
            <a:r>
              <a:rPr lang="en-US" dirty="0" smtClean="0"/>
              <a:t>9-1-1 from campus phone will connect to University Police</a:t>
            </a:r>
          </a:p>
          <a:p>
            <a:r>
              <a:rPr lang="en-US" dirty="0" smtClean="0"/>
              <a:t>9-1-1 from standard phone (cell) will connect to general dispatch</a:t>
            </a:r>
          </a:p>
          <a:p>
            <a:r>
              <a:rPr lang="en-US" dirty="0" smtClean="0"/>
              <a:t>http://emergency.csulb.edu</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Notification System</a:t>
            </a:r>
            <a:endParaRPr lang="en-US" dirty="0"/>
          </a:p>
        </p:txBody>
      </p:sp>
      <p:sp>
        <p:nvSpPr>
          <p:cNvPr id="3" name="Content Placeholder 2"/>
          <p:cNvSpPr>
            <a:spLocks noGrp="1"/>
          </p:cNvSpPr>
          <p:nvPr>
            <p:ph idx="1"/>
          </p:nvPr>
        </p:nvSpPr>
        <p:spPr/>
        <p:txBody>
          <a:bodyPr/>
          <a:lstStyle/>
          <a:p>
            <a:r>
              <a:rPr lang="en-US" dirty="0" smtClean="0"/>
              <a:t>In the case of a campus emergency, the University can send updates and critical information to you via text, voicemail and e-mail.  It’s therefore critical that your contact information is current.</a:t>
            </a:r>
          </a:p>
          <a:p>
            <a:r>
              <a:rPr lang="en-US" dirty="0" smtClean="0"/>
              <a:t>Visit the “Student Center” at </a:t>
            </a:r>
            <a:r>
              <a:rPr lang="en-US" dirty="0" err="1" smtClean="0"/>
              <a:t>MyCSULB</a:t>
            </a:r>
            <a:r>
              <a:rPr lang="en-US" dirty="0" smtClean="0"/>
              <a:t> to update your information.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Evacuation</a:t>
            </a:r>
            <a:endParaRPr lang="en-US" dirty="0"/>
          </a:p>
        </p:txBody>
      </p:sp>
      <p:sp>
        <p:nvSpPr>
          <p:cNvPr id="15" name="Content Placeholder 14"/>
          <p:cNvSpPr>
            <a:spLocks noGrp="1"/>
          </p:cNvSpPr>
          <p:nvPr>
            <p:ph idx="1"/>
          </p:nvPr>
        </p:nvSpPr>
        <p:spPr/>
        <p:txBody>
          <a:bodyPr/>
          <a:lstStyle/>
          <a:p>
            <a:r>
              <a:rPr lang="en-US" dirty="0" smtClean="0"/>
              <a:t>Will be initiated whenever horns and strobes are activated</a:t>
            </a:r>
          </a:p>
          <a:p>
            <a:r>
              <a:rPr lang="en-US" dirty="0" smtClean="0"/>
              <a:t>In case of fire</a:t>
            </a:r>
          </a:p>
          <a:p>
            <a:r>
              <a:rPr lang="en-US" dirty="0" smtClean="0"/>
              <a:t>As directed by University Personnel in case of emergency</a:t>
            </a:r>
          </a:p>
          <a:p>
            <a:endParaRPr lang="en-US" dirty="0" smtClean="0"/>
          </a:p>
          <a:p>
            <a:r>
              <a:rPr lang="en-US" dirty="0" smtClean="0"/>
              <a:t>Take a moment to identify the available exits in this space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Evacuation Procedures</a:t>
            </a:r>
            <a:endParaRPr lang="en-US" dirty="0"/>
          </a:p>
        </p:txBody>
      </p:sp>
      <p:sp>
        <p:nvSpPr>
          <p:cNvPr id="5" name="Content Placeholder 4"/>
          <p:cNvSpPr>
            <a:spLocks noGrp="1"/>
          </p:cNvSpPr>
          <p:nvPr>
            <p:ph sz="half" idx="1"/>
          </p:nvPr>
        </p:nvSpPr>
        <p:spPr/>
        <p:txBody>
          <a:bodyPr>
            <a:normAutofit/>
          </a:bodyPr>
          <a:lstStyle/>
          <a:p>
            <a:r>
              <a:rPr lang="en-US" dirty="0" smtClean="0"/>
              <a:t>Take personal belongings</a:t>
            </a:r>
          </a:p>
          <a:p>
            <a:r>
              <a:rPr lang="en-US" dirty="0" smtClean="0"/>
              <a:t>DO NOT use elevators – use nearest stairs</a:t>
            </a:r>
          </a:p>
          <a:p>
            <a:r>
              <a:rPr lang="en-US" dirty="0" smtClean="0"/>
              <a:t>Follow directions given by designated evacuator / instructor</a:t>
            </a:r>
          </a:p>
          <a:p>
            <a:r>
              <a:rPr lang="en-US" dirty="0" smtClean="0"/>
              <a:t>Assist persons with disabilities</a:t>
            </a:r>
          </a:p>
        </p:txBody>
      </p:sp>
      <p:sp>
        <p:nvSpPr>
          <p:cNvPr id="6" name="Content Placeholder 5"/>
          <p:cNvSpPr>
            <a:spLocks noGrp="1"/>
          </p:cNvSpPr>
          <p:nvPr>
            <p:ph sz="half" idx="2"/>
          </p:nvPr>
        </p:nvSpPr>
        <p:spPr/>
        <p:txBody>
          <a:bodyPr>
            <a:normAutofit/>
          </a:bodyPr>
          <a:lstStyle/>
          <a:p>
            <a:r>
              <a:rPr lang="en-US" dirty="0" smtClean="0"/>
              <a:t>Go to designated evacuation point and do not return until directed to do so</a:t>
            </a:r>
          </a:p>
          <a:p>
            <a:r>
              <a:rPr lang="en-US" dirty="0" smtClean="0"/>
              <a:t>Every person MUST evacuate the building</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Evacuation Point / Staging Area</a:t>
            </a:r>
            <a:endParaRPr lang="en-US" dirty="0"/>
          </a:p>
        </p:txBody>
      </p:sp>
      <p:sp>
        <p:nvSpPr>
          <p:cNvPr id="11" name="Content Placeholder 10"/>
          <p:cNvSpPr>
            <a:spLocks noGrp="1"/>
          </p:cNvSpPr>
          <p:nvPr>
            <p:ph sz="half" idx="1"/>
          </p:nvPr>
        </p:nvSpPr>
        <p:spPr/>
        <p:txBody>
          <a:bodyPr>
            <a:normAutofit fontScale="92500" lnSpcReduction="10000"/>
          </a:bodyPr>
          <a:lstStyle/>
          <a:p>
            <a:r>
              <a:rPr lang="en-US" dirty="0" smtClean="0"/>
              <a:t>Once you have evacuated safely, DO NOT leave the area until you have been released by your instructor or the Building Marshal.  It is critical for emergency response that we have an accurate count of all individuals, to ascertain who may have remained in the facility.</a:t>
            </a:r>
            <a:endParaRPr lang="en-US" dirty="0"/>
          </a:p>
        </p:txBody>
      </p:sp>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648200" y="2689107"/>
            <a:ext cx="4038600" cy="2792648"/>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Fire</a:t>
            </a:r>
            <a:endParaRPr lang="en-US" dirty="0"/>
          </a:p>
        </p:txBody>
      </p:sp>
      <p:pic>
        <p:nvPicPr>
          <p:cNvPr id="8" name="Content Placeholder 7" descr="fire-alarm-pull-station-427420.jpg"/>
          <p:cNvPicPr>
            <a:picLocks noGrp="1" noChangeAspect="1"/>
          </p:cNvPicPr>
          <p:nvPr>
            <p:ph sz="half" idx="1"/>
          </p:nvPr>
        </p:nvPicPr>
        <p:blipFill>
          <a:blip r:embed="rId3" cstate="print"/>
          <a:stretch>
            <a:fillRect/>
          </a:stretch>
        </p:blipFill>
        <p:spPr>
          <a:xfrm>
            <a:off x="1098550" y="2180430"/>
            <a:ext cx="2940050" cy="4064585"/>
          </a:xfrm>
        </p:spPr>
      </p:pic>
      <p:sp>
        <p:nvSpPr>
          <p:cNvPr id="7" name="Content Placeholder 6"/>
          <p:cNvSpPr>
            <a:spLocks noGrp="1"/>
          </p:cNvSpPr>
          <p:nvPr>
            <p:ph sz="half" idx="2"/>
          </p:nvPr>
        </p:nvSpPr>
        <p:spPr/>
        <p:txBody>
          <a:bodyPr>
            <a:normAutofit/>
          </a:bodyPr>
          <a:lstStyle/>
          <a:p>
            <a:r>
              <a:rPr lang="en-US" dirty="0" smtClean="0"/>
              <a:t>In case of fire, activate nearest alarm</a:t>
            </a:r>
          </a:p>
          <a:p>
            <a:endParaRPr lang="en-US" dirty="0" smtClean="0"/>
          </a:p>
          <a:p>
            <a:r>
              <a:rPr lang="en-US" dirty="0" smtClean="0"/>
              <a:t>Evacuate building.</a:t>
            </a:r>
          </a:p>
          <a:p>
            <a:endParaRPr lang="en-US" dirty="0" smtClean="0"/>
          </a:p>
          <a:p>
            <a:r>
              <a:rPr lang="en-US" dirty="0" smtClean="0"/>
              <a:t>Dial 911 or 985-4101</a:t>
            </a:r>
          </a:p>
          <a:p>
            <a:endParaRPr lang="en-US" dirty="0" smtClean="0"/>
          </a:p>
          <a:p>
            <a:r>
              <a:rPr lang="en-US" dirty="0" smtClean="0"/>
              <a:t>Do not re-enter building until instructed to do so.</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Earthquake</a:t>
            </a:r>
            <a:endParaRPr lang="en-US" dirty="0"/>
          </a:p>
        </p:txBody>
      </p:sp>
      <p:sp>
        <p:nvSpPr>
          <p:cNvPr id="5" name="Content Placeholder 4"/>
          <p:cNvSpPr>
            <a:spLocks noGrp="1"/>
          </p:cNvSpPr>
          <p:nvPr>
            <p:ph idx="1"/>
          </p:nvPr>
        </p:nvSpPr>
        <p:spPr/>
        <p:txBody>
          <a:bodyPr>
            <a:normAutofit fontScale="92500" lnSpcReduction="10000"/>
          </a:bodyPr>
          <a:lstStyle/>
          <a:p>
            <a:r>
              <a:rPr lang="en-US" sz="4800" dirty="0" smtClean="0"/>
              <a:t>DROP-COVER-HOLD </a:t>
            </a:r>
            <a:r>
              <a:rPr lang="en-US" dirty="0" smtClean="0"/>
              <a:t>(under a table or against an interior wall</a:t>
            </a:r>
          </a:p>
          <a:p>
            <a:r>
              <a:rPr lang="en-US" dirty="0" smtClean="0"/>
              <a:t>Try to remain calm and stay in place until shaking stops</a:t>
            </a:r>
          </a:p>
          <a:p>
            <a:r>
              <a:rPr lang="en-US" dirty="0" smtClean="0"/>
              <a:t>Evacuation is not automatic – do so only when directed</a:t>
            </a:r>
          </a:p>
          <a:p>
            <a:r>
              <a:rPr lang="en-US" dirty="0" smtClean="0"/>
              <a:t>If you are outdoors, find a spot away from buildings, trees, street lights and power lines</a:t>
            </a:r>
          </a:p>
          <a:p>
            <a:r>
              <a:rPr lang="en-US" dirty="0" smtClean="0"/>
              <a:t>DO NOT leave the area until you are accounted for with your instructor</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238</TotalTime>
  <Words>342</Words>
  <Application>Microsoft Office PowerPoint</Application>
  <PresentationFormat>On-screen Show (4:3)</PresentationFormat>
  <Paragraphs>47</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Module</vt:lpstr>
      <vt:lpstr>Classroom Emergency Procedures</vt:lpstr>
      <vt:lpstr>Emergency Contact Information</vt:lpstr>
      <vt:lpstr>Emergency Notification System</vt:lpstr>
      <vt:lpstr>Evacuation</vt:lpstr>
      <vt:lpstr>Evacuation Procedures</vt:lpstr>
      <vt:lpstr>Evacuation Point / Staging Area</vt:lpstr>
      <vt:lpstr>Fire</vt:lpstr>
      <vt:lpstr>Earthquake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Classroom Emergency Procedures</dc:title>
  <dc:creator>Ryan</dc:creator>
  <cp:lastModifiedBy>Windows User</cp:lastModifiedBy>
  <cp:revision>25</cp:revision>
  <dcterms:created xsi:type="dcterms:W3CDTF">2011-12-07T00:51:10Z</dcterms:created>
  <dcterms:modified xsi:type="dcterms:W3CDTF">2012-08-17T22:26:43Z</dcterms:modified>
</cp:coreProperties>
</file>