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6" r:id="rId4"/>
    <p:sldId id="278" r:id="rId5"/>
    <p:sldId id="280" r:id="rId6"/>
    <p:sldId id="282" r:id="rId7"/>
    <p:sldId id="283" r:id="rId8"/>
    <p:sldId id="284" r:id="rId9"/>
    <p:sldId id="286" r:id="rId10"/>
    <p:sldId id="287" r:id="rId11"/>
    <p:sldId id="288" r:id="rId12"/>
    <p:sldId id="290" r:id="rId13"/>
    <p:sldId id="291" r:id="rId14"/>
    <p:sldId id="292" r:id="rId15"/>
    <p:sldId id="294" r:id="rId16"/>
    <p:sldId id="295" r:id="rId17"/>
    <p:sldId id="296" r:id="rId18"/>
    <p:sldId id="297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F04B9-EF8A-4C24-923E-BE7862CA14D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A9B4AD8-A493-488C-A7A4-1EFF44A4691B}">
      <dgm:prSet phldrT="[Text]"/>
      <dgm:spPr/>
      <dgm:t>
        <a:bodyPr/>
        <a:lstStyle/>
        <a:p>
          <a:r>
            <a:rPr lang="en-US" b="1" dirty="0" smtClean="0"/>
            <a:t>California State University Bachelor Degrees</a:t>
          </a:r>
          <a:endParaRPr lang="en-US" b="1" dirty="0"/>
        </a:p>
      </dgm:t>
    </dgm:pt>
    <dgm:pt modelId="{00B30E3F-4558-47DA-A0F7-82E533E21220}" type="parTrans" cxnId="{EF909502-0D3F-49FD-A548-75B5E4B962B4}">
      <dgm:prSet/>
      <dgm:spPr/>
      <dgm:t>
        <a:bodyPr/>
        <a:lstStyle/>
        <a:p>
          <a:endParaRPr lang="en-US"/>
        </a:p>
      </dgm:t>
    </dgm:pt>
    <dgm:pt modelId="{9BB2F290-7E79-4A88-87E9-6F36A275AAA4}" type="sibTrans" cxnId="{EF909502-0D3F-49FD-A548-75B5E4B962B4}">
      <dgm:prSet/>
      <dgm:spPr/>
      <dgm:t>
        <a:bodyPr/>
        <a:lstStyle/>
        <a:p>
          <a:endParaRPr lang="en-US"/>
        </a:p>
      </dgm:t>
    </dgm:pt>
    <dgm:pt modelId="{24DD156E-EF53-4924-B53D-A02CDF43ABEA}">
      <dgm:prSet phldrT="[Text]"/>
      <dgm:spPr/>
      <dgm:t>
        <a:bodyPr/>
        <a:lstStyle/>
        <a:p>
          <a:r>
            <a:rPr lang="en-US" b="1" dirty="0" smtClean="0"/>
            <a:t>California Community Colleges/ Associates Degrees</a:t>
          </a:r>
          <a:endParaRPr lang="en-US" b="1" dirty="0"/>
        </a:p>
      </dgm:t>
    </dgm:pt>
    <dgm:pt modelId="{0177A600-C187-4A7D-AB57-E13300A4CF82}" type="parTrans" cxnId="{68720BB8-981E-4F76-8836-81F89641E8DE}">
      <dgm:prSet/>
      <dgm:spPr/>
      <dgm:t>
        <a:bodyPr/>
        <a:lstStyle/>
        <a:p>
          <a:endParaRPr lang="en-US"/>
        </a:p>
      </dgm:t>
    </dgm:pt>
    <dgm:pt modelId="{87BC04AC-46C7-4365-8583-3BEFA7405AE8}" type="sibTrans" cxnId="{68720BB8-981E-4F76-8836-81F89641E8DE}">
      <dgm:prSet/>
      <dgm:spPr/>
      <dgm:t>
        <a:bodyPr/>
        <a:lstStyle/>
        <a:p>
          <a:endParaRPr lang="en-US"/>
        </a:p>
      </dgm:t>
    </dgm:pt>
    <dgm:pt modelId="{0CBEAC85-FF6B-4ED2-B181-63B856AB3F2B}">
      <dgm:prSet phldrT="[Text]"/>
      <dgm:spPr/>
      <dgm:t>
        <a:bodyPr/>
        <a:lstStyle/>
        <a:p>
          <a:r>
            <a:rPr lang="en-US" b="1" dirty="0" smtClean="0"/>
            <a:t>University of California</a:t>
          </a:r>
        </a:p>
        <a:p>
          <a:r>
            <a:rPr lang="en-US" b="1" dirty="0" smtClean="0"/>
            <a:t>Graduate Degrees</a:t>
          </a:r>
          <a:endParaRPr lang="en-US" b="1" dirty="0"/>
        </a:p>
      </dgm:t>
    </dgm:pt>
    <dgm:pt modelId="{CC3C07DE-5C1E-4915-928E-B9935A67A993}" type="sibTrans" cxnId="{A1DBDB38-7ABB-424C-BF50-C13A9C89C01E}">
      <dgm:prSet/>
      <dgm:spPr/>
      <dgm:t>
        <a:bodyPr/>
        <a:lstStyle/>
        <a:p>
          <a:endParaRPr lang="en-US"/>
        </a:p>
      </dgm:t>
    </dgm:pt>
    <dgm:pt modelId="{E2FE9AF7-8DB0-481F-A772-11F329AACEF2}" type="parTrans" cxnId="{A1DBDB38-7ABB-424C-BF50-C13A9C89C01E}">
      <dgm:prSet/>
      <dgm:spPr/>
      <dgm:t>
        <a:bodyPr/>
        <a:lstStyle/>
        <a:p>
          <a:endParaRPr lang="en-US"/>
        </a:p>
      </dgm:t>
    </dgm:pt>
    <dgm:pt modelId="{9D3E69C0-3BCB-47C3-9405-28B2389B350B}" type="pres">
      <dgm:prSet presAssocID="{C87F04B9-EF8A-4C24-923E-BE7862CA14D4}" presName="compositeShape" presStyleCnt="0">
        <dgm:presLayoutVars>
          <dgm:dir/>
          <dgm:resizeHandles/>
        </dgm:presLayoutVars>
      </dgm:prSet>
      <dgm:spPr/>
    </dgm:pt>
    <dgm:pt modelId="{66BA533E-95BB-4EC6-A90B-C5ADBA43FC35}" type="pres">
      <dgm:prSet presAssocID="{C87F04B9-EF8A-4C24-923E-BE7862CA14D4}" presName="pyramid" presStyleLbl="node1" presStyleIdx="0" presStyleCnt="1"/>
      <dgm:spPr/>
    </dgm:pt>
    <dgm:pt modelId="{889964EB-3DF9-46B9-AAEB-C64DA77CA8B6}" type="pres">
      <dgm:prSet presAssocID="{C87F04B9-EF8A-4C24-923E-BE7862CA14D4}" presName="theList" presStyleCnt="0"/>
      <dgm:spPr/>
    </dgm:pt>
    <dgm:pt modelId="{DEC3DECB-2DC3-4186-82A5-55EA0C9B4CD1}" type="pres">
      <dgm:prSet presAssocID="{0CBEAC85-FF6B-4ED2-B181-63B856AB3F2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DCE7C-855A-44E5-B231-3E8ACE95ADF9}" type="pres">
      <dgm:prSet presAssocID="{0CBEAC85-FF6B-4ED2-B181-63B856AB3F2B}" presName="aSpace" presStyleCnt="0"/>
      <dgm:spPr/>
    </dgm:pt>
    <dgm:pt modelId="{7E79BFD0-C188-4371-8E3B-DE7740115452}" type="pres">
      <dgm:prSet presAssocID="{4A9B4AD8-A493-488C-A7A4-1EFF44A4691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95B3E-1766-4724-B60A-5A75D6426152}" type="pres">
      <dgm:prSet presAssocID="{4A9B4AD8-A493-488C-A7A4-1EFF44A4691B}" presName="aSpace" presStyleCnt="0"/>
      <dgm:spPr/>
    </dgm:pt>
    <dgm:pt modelId="{FF0EDA23-157A-4C3D-97FD-8891FE7E1147}" type="pres">
      <dgm:prSet presAssocID="{24DD156E-EF53-4924-B53D-A02CDF43ABE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677947-C162-48CA-9FE8-F116406B596C}" type="pres">
      <dgm:prSet presAssocID="{24DD156E-EF53-4924-B53D-A02CDF43ABEA}" presName="aSpace" presStyleCnt="0"/>
      <dgm:spPr/>
    </dgm:pt>
  </dgm:ptLst>
  <dgm:cxnLst>
    <dgm:cxn modelId="{A1DBDB38-7ABB-424C-BF50-C13A9C89C01E}" srcId="{C87F04B9-EF8A-4C24-923E-BE7862CA14D4}" destId="{0CBEAC85-FF6B-4ED2-B181-63B856AB3F2B}" srcOrd="0" destOrd="0" parTransId="{E2FE9AF7-8DB0-481F-A772-11F329AACEF2}" sibTransId="{CC3C07DE-5C1E-4915-928E-B9935A67A993}"/>
    <dgm:cxn modelId="{79FE4AF7-8C40-41C0-92B7-1613EA63D822}" type="presOf" srcId="{C87F04B9-EF8A-4C24-923E-BE7862CA14D4}" destId="{9D3E69C0-3BCB-47C3-9405-28B2389B350B}" srcOrd="0" destOrd="0" presId="urn:microsoft.com/office/officeart/2005/8/layout/pyramid2"/>
    <dgm:cxn modelId="{EF909502-0D3F-49FD-A548-75B5E4B962B4}" srcId="{C87F04B9-EF8A-4C24-923E-BE7862CA14D4}" destId="{4A9B4AD8-A493-488C-A7A4-1EFF44A4691B}" srcOrd="1" destOrd="0" parTransId="{00B30E3F-4558-47DA-A0F7-82E533E21220}" sibTransId="{9BB2F290-7E79-4A88-87E9-6F36A275AAA4}"/>
    <dgm:cxn modelId="{2D372C84-0B08-4134-9C91-F2F262E0C8EF}" type="presOf" srcId="{24DD156E-EF53-4924-B53D-A02CDF43ABEA}" destId="{FF0EDA23-157A-4C3D-97FD-8891FE7E1147}" srcOrd="0" destOrd="0" presId="urn:microsoft.com/office/officeart/2005/8/layout/pyramid2"/>
    <dgm:cxn modelId="{68720BB8-981E-4F76-8836-81F89641E8DE}" srcId="{C87F04B9-EF8A-4C24-923E-BE7862CA14D4}" destId="{24DD156E-EF53-4924-B53D-A02CDF43ABEA}" srcOrd="2" destOrd="0" parTransId="{0177A600-C187-4A7D-AB57-E13300A4CF82}" sibTransId="{87BC04AC-46C7-4365-8583-3BEFA7405AE8}"/>
    <dgm:cxn modelId="{F82AC0DE-D7D0-40D8-9142-E83C014B8B62}" type="presOf" srcId="{0CBEAC85-FF6B-4ED2-B181-63B856AB3F2B}" destId="{DEC3DECB-2DC3-4186-82A5-55EA0C9B4CD1}" srcOrd="0" destOrd="0" presId="urn:microsoft.com/office/officeart/2005/8/layout/pyramid2"/>
    <dgm:cxn modelId="{763CB848-4F8D-4A62-A50F-900679A47F55}" type="presOf" srcId="{4A9B4AD8-A493-488C-A7A4-1EFF44A4691B}" destId="{7E79BFD0-C188-4371-8E3B-DE7740115452}" srcOrd="0" destOrd="0" presId="urn:microsoft.com/office/officeart/2005/8/layout/pyramid2"/>
    <dgm:cxn modelId="{47E6532A-95BC-4007-A979-42E9C7398A9E}" type="presParOf" srcId="{9D3E69C0-3BCB-47C3-9405-28B2389B350B}" destId="{66BA533E-95BB-4EC6-A90B-C5ADBA43FC35}" srcOrd="0" destOrd="0" presId="urn:microsoft.com/office/officeart/2005/8/layout/pyramid2"/>
    <dgm:cxn modelId="{E27FF52D-760E-4987-88F4-F18096080AC0}" type="presParOf" srcId="{9D3E69C0-3BCB-47C3-9405-28B2389B350B}" destId="{889964EB-3DF9-46B9-AAEB-C64DA77CA8B6}" srcOrd="1" destOrd="0" presId="urn:microsoft.com/office/officeart/2005/8/layout/pyramid2"/>
    <dgm:cxn modelId="{C1354B84-4467-4DBA-8FED-899660FD6BDA}" type="presParOf" srcId="{889964EB-3DF9-46B9-AAEB-C64DA77CA8B6}" destId="{DEC3DECB-2DC3-4186-82A5-55EA0C9B4CD1}" srcOrd="0" destOrd="0" presId="urn:microsoft.com/office/officeart/2005/8/layout/pyramid2"/>
    <dgm:cxn modelId="{A8E30FD0-E723-4530-9A40-ED65C5D52FD2}" type="presParOf" srcId="{889964EB-3DF9-46B9-AAEB-C64DA77CA8B6}" destId="{9D6DCE7C-855A-44E5-B231-3E8ACE95ADF9}" srcOrd="1" destOrd="0" presId="urn:microsoft.com/office/officeart/2005/8/layout/pyramid2"/>
    <dgm:cxn modelId="{913597B3-CEDF-4FD2-A5F4-E64C7FC92DED}" type="presParOf" srcId="{889964EB-3DF9-46B9-AAEB-C64DA77CA8B6}" destId="{7E79BFD0-C188-4371-8E3B-DE7740115452}" srcOrd="2" destOrd="0" presId="urn:microsoft.com/office/officeart/2005/8/layout/pyramid2"/>
    <dgm:cxn modelId="{15DD5A69-B2A8-4B6B-9473-89AE82AC2E0C}" type="presParOf" srcId="{889964EB-3DF9-46B9-AAEB-C64DA77CA8B6}" destId="{9F495B3E-1766-4724-B60A-5A75D6426152}" srcOrd="3" destOrd="0" presId="urn:microsoft.com/office/officeart/2005/8/layout/pyramid2"/>
    <dgm:cxn modelId="{517B649F-460D-40E9-8340-296920773A95}" type="presParOf" srcId="{889964EB-3DF9-46B9-AAEB-C64DA77CA8B6}" destId="{FF0EDA23-157A-4C3D-97FD-8891FE7E1147}" srcOrd="4" destOrd="0" presId="urn:microsoft.com/office/officeart/2005/8/layout/pyramid2"/>
    <dgm:cxn modelId="{7C116D0F-31FA-45A0-8215-0BBC216507A8}" type="presParOf" srcId="{889964EB-3DF9-46B9-AAEB-C64DA77CA8B6}" destId="{8B677947-C162-48CA-9FE8-F116406B596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833964-6F45-4413-AF27-4018F5BF3E0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953D69-A0B4-4D00-8CAC-9F3E48A7EDF9}">
      <dgm:prSet phldrT="[Text]"/>
      <dgm:spPr>
        <a:xfrm>
          <a:off x="2607580" y="104075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California Governor</a:t>
          </a:r>
        </a:p>
      </dgm:t>
    </dgm:pt>
    <dgm:pt modelId="{5015CEDE-2F77-41FC-95BA-18D8504FCAFE}" type="parTrans" cxnId="{9A75F8CE-A305-4346-8ADB-57FF5461ECAB}">
      <dgm:prSet/>
      <dgm:spPr/>
      <dgm:t>
        <a:bodyPr/>
        <a:lstStyle/>
        <a:p>
          <a:endParaRPr lang="en-US"/>
        </a:p>
      </dgm:t>
    </dgm:pt>
    <dgm:pt modelId="{FD7F7BE0-74E2-4568-8734-74ED39C25D49}" type="sibTrans" cxnId="{9A75F8CE-A305-4346-8ADB-57FF5461ECAB}">
      <dgm:prSet/>
      <dgm:spPr/>
      <dgm:t>
        <a:bodyPr/>
        <a:lstStyle/>
        <a:p>
          <a:endParaRPr lang="en-US"/>
        </a:p>
      </dgm:t>
    </dgm:pt>
    <dgm:pt modelId="{667F7763-9548-4356-A42F-5A8A832B4C46}">
      <dgm:prSet phldrT="[Text]"/>
      <dgm:spPr>
        <a:xfrm>
          <a:off x="1712490" y="1008116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State Assembly</a:t>
          </a:r>
        </a:p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H.E. Committee</a:t>
          </a:r>
        </a:p>
      </dgm:t>
    </dgm:pt>
    <dgm:pt modelId="{EECB921E-B502-44BC-AA16-BB9BF91D6C09}" type="parTrans" cxnId="{803A9EAF-9CD1-43B2-8772-C39ACCFA4606}">
      <dgm:prSet/>
      <dgm:spPr>
        <a:xfrm>
          <a:off x="2092225" y="621057"/>
          <a:ext cx="895089" cy="283987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7E0EB8F-7386-490F-B5FF-7F38F25CBA00}" type="sibTrans" cxnId="{803A9EAF-9CD1-43B2-8772-C39ACCFA4606}">
      <dgm:prSet/>
      <dgm:spPr/>
      <dgm:t>
        <a:bodyPr/>
        <a:lstStyle/>
        <a:p>
          <a:endParaRPr lang="en-US"/>
        </a:p>
      </dgm:t>
    </dgm:pt>
    <dgm:pt modelId="{B8575BD5-6DB0-4D3A-8FD8-147C173F15DA}">
      <dgm:prSet phldrT="[Text]"/>
      <dgm:spPr>
        <a:xfrm>
          <a:off x="1115764" y="1912156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UC Chancellor &amp; Trustees</a:t>
          </a:r>
        </a:p>
      </dgm:t>
    </dgm:pt>
    <dgm:pt modelId="{859A91C6-5B8B-409B-8294-67F25E0CFA1B}" type="parTrans" cxnId="{C07AC588-AD7C-48B5-9BC3-FD3DBB1730B7}">
      <dgm:prSet/>
      <dgm:spPr>
        <a:xfrm>
          <a:off x="1495499" y="1525098"/>
          <a:ext cx="596726" cy="283987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E22B2CE-D9C7-45C3-B5F6-51197C249939}" type="sibTrans" cxnId="{C07AC588-AD7C-48B5-9BC3-FD3DBB1730B7}">
      <dgm:prSet/>
      <dgm:spPr/>
      <dgm:t>
        <a:bodyPr/>
        <a:lstStyle/>
        <a:p>
          <a:endParaRPr lang="en-US"/>
        </a:p>
      </dgm:t>
    </dgm:pt>
    <dgm:pt modelId="{E40CED73-8BE7-4B66-BC51-DB42551A838D}">
      <dgm:prSet phldrT="[Text]"/>
      <dgm:spPr>
        <a:xfrm>
          <a:off x="2309217" y="1912218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CSU Chancellor &amp; Trustees</a:t>
          </a:r>
        </a:p>
      </dgm:t>
    </dgm:pt>
    <dgm:pt modelId="{6B545625-12C6-40D2-852B-57645F243C87}" type="parTrans" cxnId="{F75E79CC-85DA-4330-913B-608A0A38558A}">
      <dgm:prSet/>
      <dgm:spPr>
        <a:xfrm>
          <a:off x="2092225" y="1525098"/>
          <a:ext cx="596726" cy="284049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D0CDC61-9418-4C1B-8570-2B0124A70F78}" type="sibTrans" cxnId="{F75E79CC-85DA-4330-913B-608A0A38558A}">
      <dgm:prSet/>
      <dgm:spPr/>
      <dgm:t>
        <a:bodyPr/>
        <a:lstStyle/>
        <a:p>
          <a:endParaRPr lang="en-US"/>
        </a:p>
      </dgm:t>
    </dgm:pt>
    <dgm:pt modelId="{D5E33706-7267-433D-A874-4BD9EBFB8263}">
      <dgm:prSet phldrT="[Text]"/>
      <dgm:spPr>
        <a:xfrm>
          <a:off x="3502669" y="1008116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State Senate H.E. Committee</a:t>
          </a:r>
        </a:p>
      </dgm:t>
    </dgm:pt>
    <dgm:pt modelId="{59B92BBE-7D4B-4E7D-BBB5-33DC24A203EA}" type="parTrans" cxnId="{41CDBF52-3EB6-4953-82D3-8FDCFFB2A27E}">
      <dgm:prSet/>
      <dgm:spPr>
        <a:xfrm>
          <a:off x="2987315" y="621057"/>
          <a:ext cx="895089" cy="283987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556517A-1568-4915-9E86-361E4CA55E9B}" type="sibTrans" cxnId="{41CDBF52-3EB6-4953-82D3-8FDCFFB2A27E}">
      <dgm:prSet/>
      <dgm:spPr/>
      <dgm:t>
        <a:bodyPr/>
        <a:lstStyle/>
        <a:p>
          <a:endParaRPr lang="en-US"/>
        </a:p>
      </dgm:t>
    </dgm:pt>
    <dgm:pt modelId="{428DAB18-DDB3-4EB5-8A25-C65A0820C79F}">
      <dgm:prSet phldrT="[Text]"/>
      <dgm:spPr>
        <a:xfrm>
          <a:off x="3502669" y="1912156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CCC Chancellor &amp; Trustees</a:t>
          </a:r>
        </a:p>
      </dgm:t>
    </dgm:pt>
    <dgm:pt modelId="{33C0D669-4BBF-4428-94E0-06A4CCEDF45B}" type="parTrans" cxnId="{CFE4D995-7320-477F-8CB6-A682C58FF248}">
      <dgm:prSet/>
      <dgm:spPr>
        <a:xfrm>
          <a:off x="3836684" y="1525098"/>
          <a:ext cx="91440" cy="283987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4328D770-5AFB-4FDB-8A68-9E5E8FAE28F7}" type="sibTrans" cxnId="{CFE4D995-7320-477F-8CB6-A682C58FF248}">
      <dgm:prSet/>
      <dgm:spPr/>
      <dgm:t>
        <a:bodyPr/>
        <a:lstStyle/>
        <a:p>
          <a:endParaRPr lang="en-US"/>
        </a:p>
      </dgm:t>
    </dgm:pt>
    <dgm:pt modelId="{3B3ED149-7CC6-4802-8D73-F8E444C0BB9E}">
      <dgm:prSet/>
      <dgm:spPr>
        <a:xfrm>
          <a:off x="2309217" y="2816500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Campus Administrations</a:t>
          </a:r>
        </a:p>
      </dgm:t>
    </dgm:pt>
    <dgm:pt modelId="{1E53B7DF-B2F9-4948-A690-E430E4B17DFF}" type="parTrans" cxnId="{E33B84D8-A643-4891-B866-5626B36E09EA}">
      <dgm:prSet/>
      <dgm:spPr>
        <a:xfrm>
          <a:off x="2643232" y="2429200"/>
          <a:ext cx="91440" cy="284229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8E5E794-D3A3-4D04-96BC-BA5AAE12CE2E}" type="sibTrans" cxnId="{E33B84D8-A643-4891-B866-5626B36E09EA}">
      <dgm:prSet/>
      <dgm:spPr/>
      <dgm:t>
        <a:bodyPr/>
        <a:lstStyle/>
        <a:p>
          <a:endParaRPr lang="en-US"/>
        </a:p>
      </dgm:t>
    </dgm:pt>
    <dgm:pt modelId="{1F26451A-A226-4E61-B81E-F2E99DD06BBC}">
      <dgm:prSet/>
      <dgm:spPr>
        <a:xfrm>
          <a:off x="1115764" y="2816500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Campus Administrations</a:t>
          </a:r>
        </a:p>
      </dgm:t>
    </dgm:pt>
    <dgm:pt modelId="{4CA54A5D-5532-4FE6-B900-02FABD06A67C}" type="parTrans" cxnId="{0BC7229C-A63E-4E44-B448-6D0185C33B42}">
      <dgm:prSet/>
      <dgm:spPr>
        <a:xfrm>
          <a:off x="1449779" y="2429138"/>
          <a:ext cx="91440" cy="284291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BAD3872-5D62-4F9E-BC0B-079F88F0FDC7}" type="sibTrans" cxnId="{0BC7229C-A63E-4E44-B448-6D0185C33B42}">
      <dgm:prSet/>
      <dgm:spPr/>
      <dgm:t>
        <a:bodyPr/>
        <a:lstStyle/>
        <a:p>
          <a:endParaRPr lang="en-US"/>
        </a:p>
      </dgm:t>
    </dgm:pt>
    <dgm:pt modelId="{AE2FDC89-2C45-438B-B9FE-C24461744A92}">
      <dgm:prSet/>
      <dgm:spPr>
        <a:xfrm>
          <a:off x="3502669" y="2816197"/>
          <a:ext cx="976461" cy="620052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Campus Administrations</a:t>
          </a:r>
        </a:p>
      </dgm:t>
    </dgm:pt>
    <dgm:pt modelId="{3BDCDA6D-CF8C-453C-B2FC-F4C64B1F5D74}" type="parTrans" cxnId="{1009E6B9-A5CA-4234-863A-A6F65B5A7384}">
      <dgm:prSet/>
      <dgm:spPr>
        <a:xfrm>
          <a:off x="3836684" y="2429138"/>
          <a:ext cx="91440" cy="283987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36C3250-D3F4-4233-B82F-97F62FEB27B8}" type="sibTrans" cxnId="{1009E6B9-A5CA-4234-863A-A6F65B5A7384}">
      <dgm:prSet/>
      <dgm:spPr/>
      <dgm:t>
        <a:bodyPr/>
        <a:lstStyle/>
        <a:p>
          <a:endParaRPr lang="en-US"/>
        </a:p>
      </dgm:t>
    </dgm:pt>
    <dgm:pt modelId="{B32CBFC1-A331-49F4-BF1B-4EBB645A26C1}" type="pres">
      <dgm:prSet presAssocID="{F7833964-6F45-4413-AF27-4018F5BF3E0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737B81-0994-46A0-A316-FF9DC43760D2}" type="pres">
      <dgm:prSet presAssocID="{F8953D69-A0B4-4D00-8CAC-9F3E48A7EDF9}" presName="hierRoot1" presStyleCnt="0"/>
      <dgm:spPr/>
    </dgm:pt>
    <dgm:pt modelId="{8C765C0A-20C6-4337-92A0-3D3130C3EC7E}" type="pres">
      <dgm:prSet presAssocID="{F8953D69-A0B4-4D00-8CAC-9F3E48A7EDF9}" presName="composite" presStyleCnt="0"/>
      <dgm:spPr/>
    </dgm:pt>
    <dgm:pt modelId="{816E05C9-246A-4EBC-B195-879B635F6938}" type="pres">
      <dgm:prSet presAssocID="{F8953D69-A0B4-4D00-8CAC-9F3E48A7EDF9}" presName="background" presStyleLbl="node0" presStyleIdx="0" presStyleCnt="1"/>
      <dgm:spPr>
        <a:xfrm>
          <a:off x="2499084" y="1004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DA07823-7A45-41C2-BBF2-0819D1E12A6B}" type="pres">
      <dgm:prSet presAssocID="{F8953D69-A0B4-4D00-8CAC-9F3E48A7EDF9}" presName="text" presStyleLbl="fgAcc0" presStyleIdx="0" presStyleCnt="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3A1FB3D-4780-480E-BEF6-C69F26778DCF}" type="pres">
      <dgm:prSet presAssocID="{F8953D69-A0B4-4D00-8CAC-9F3E48A7EDF9}" presName="hierChild2" presStyleCnt="0"/>
      <dgm:spPr/>
    </dgm:pt>
    <dgm:pt modelId="{6FB4523E-439F-4CFB-B761-BDBCF5AC403A}" type="pres">
      <dgm:prSet presAssocID="{EECB921E-B502-44BC-AA16-BB9BF91D6C09}" presName="Name10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895089" y="0"/>
              </a:moveTo>
              <a:lnTo>
                <a:pt x="895089" y="193529"/>
              </a:lnTo>
              <a:lnTo>
                <a:pt x="0" y="193529"/>
              </a:lnTo>
              <a:lnTo>
                <a:pt x="0" y="28398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14AF823-9A88-4FD3-8800-DFA69B5DA0AC}" type="pres">
      <dgm:prSet presAssocID="{667F7763-9548-4356-A42F-5A8A832B4C46}" presName="hierRoot2" presStyleCnt="0"/>
      <dgm:spPr/>
    </dgm:pt>
    <dgm:pt modelId="{C149F975-9219-438B-B293-E4EEBC713913}" type="pres">
      <dgm:prSet presAssocID="{667F7763-9548-4356-A42F-5A8A832B4C46}" presName="composite2" presStyleCnt="0"/>
      <dgm:spPr/>
    </dgm:pt>
    <dgm:pt modelId="{00653FE4-66DB-45F3-ACED-62920454AF0D}" type="pres">
      <dgm:prSet presAssocID="{667F7763-9548-4356-A42F-5A8A832B4C46}" presName="background2" presStyleLbl="node2" presStyleIdx="0" presStyleCnt="2"/>
      <dgm:spPr>
        <a:xfrm>
          <a:off x="1603995" y="905045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BEABF19-605D-4F21-96A1-5DCF1BE9A591}" type="pres">
      <dgm:prSet presAssocID="{667F7763-9548-4356-A42F-5A8A832B4C46}" presName="text2" presStyleLbl="fgAcc2" presStyleIdx="0" presStyleCnt="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346C7ACE-03A5-4A64-9335-7B0D7EFFED1E}" type="pres">
      <dgm:prSet presAssocID="{667F7763-9548-4356-A42F-5A8A832B4C46}" presName="hierChild3" presStyleCnt="0"/>
      <dgm:spPr/>
    </dgm:pt>
    <dgm:pt modelId="{0C737BEE-6041-4D96-B5B1-3366BF32823E}" type="pres">
      <dgm:prSet presAssocID="{859A91C6-5B8B-409B-8294-67F25E0CFA1B}" presName="Name17" presStyleLbl="parChTrans1D3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596726" y="0"/>
              </a:moveTo>
              <a:lnTo>
                <a:pt x="596726" y="193529"/>
              </a:lnTo>
              <a:lnTo>
                <a:pt x="0" y="193529"/>
              </a:lnTo>
              <a:lnTo>
                <a:pt x="0" y="28398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5A75D707-6F17-4334-9B08-705EDEF2251E}" type="pres">
      <dgm:prSet presAssocID="{B8575BD5-6DB0-4D3A-8FD8-147C173F15DA}" presName="hierRoot3" presStyleCnt="0"/>
      <dgm:spPr/>
    </dgm:pt>
    <dgm:pt modelId="{698A5046-E78E-4D91-BD1B-EB87120EECA6}" type="pres">
      <dgm:prSet presAssocID="{B8575BD5-6DB0-4D3A-8FD8-147C173F15DA}" presName="composite3" presStyleCnt="0"/>
      <dgm:spPr/>
    </dgm:pt>
    <dgm:pt modelId="{24787DE6-28FA-4BE5-9B85-53224E70EA43}" type="pres">
      <dgm:prSet presAssocID="{B8575BD5-6DB0-4D3A-8FD8-147C173F15DA}" presName="background3" presStyleLbl="node3" presStyleIdx="0" presStyleCnt="3"/>
      <dgm:spPr>
        <a:xfrm>
          <a:off x="1007268" y="1809085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A9E98CA1-4E30-43BF-8554-BDC333B33B75}" type="pres">
      <dgm:prSet presAssocID="{B8575BD5-6DB0-4D3A-8FD8-147C173F15DA}" presName="text3" presStyleLbl="fgAcc3" presStyleIdx="0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8433AA9-7D5F-407E-802E-A57AE0E14986}" type="pres">
      <dgm:prSet presAssocID="{B8575BD5-6DB0-4D3A-8FD8-147C173F15DA}" presName="hierChild4" presStyleCnt="0"/>
      <dgm:spPr/>
    </dgm:pt>
    <dgm:pt modelId="{1F3D7E30-F068-425A-ABB1-E70C8F3708C6}" type="pres">
      <dgm:prSet presAssocID="{4CA54A5D-5532-4FE6-B900-02FABD06A67C}" presName="Name23" presStyleLbl="parChTrans1D4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9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D6143DE-D48F-4A63-A75B-962E4511F807}" type="pres">
      <dgm:prSet presAssocID="{1F26451A-A226-4E61-B81E-F2E99DD06BBC}" presName="hierRoot4" presStyleCnt="0"/>
      <dgm:spPr/>
    </dgm:pt>
    <dgm:pt modelId="{4C9A1128-E894-4A3E-A98B-0522921E3F52}" type="pres">
      <dgm:prSet presAssocID="{1F26451A-A226-4E61-B81E-F2E99DD06BBC}" presName="composite4" presStyleCnt="0"/>
      <dgm:spPr/>
    </dgm:pt>
    <dgm:pt modelId="{EB9D19C2-4995-495F-A1AC-A0E26DF1B3E0}" type="pres">
      <dgm:prSet presAssocID="{1F26451A-A226-4E61-B81E-F2E99DD06BBC}" presName="background4" presStyleLbl="node4" presStyleIdx="0" presStyleCnt="3"/>
      <dgm:spPr>
        <a:xfrm>
          <a:off x="1007268" y="2713430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3A36776-410B-4CB9-BA22-61F126AB5B04}" type="pres">
      <dgm:prSet presAssocID="{1F26451A-A226-4E61-B81E-F2E99DD06BBC}" presName="text4" presStyleLbl="fgAcc4" presStyleIdx="0" presStyleCnt="3" custLinFactNeighborY="4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0BAB19B0-FBB0-44CB-B821-5B6DF02EF0D4}" type="pres">
      <dgm:prSet presAssocID="{1F26451A-A226-4E61-B81E-F2E99DD06BBC}" presName="hierChild5" presStyleCnt="0"/>
      <dgm:spPr/>
    </dgm:pt>
    <dgm:pt modelId="{69D0DFF8-AABE-4AB3-9C5B-81303CB195F4}" type="pres">
      <dgm:prSet presAssocID="{6B545625-12C6-40D2-852B-57645F243C87}" presName="Name17" presStyleLbl="parChTrans1D3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91"/>
              </a:lnTo>
              <a:lnTo>
                <a:pt x="596726" y="193591"/>
              </a:lnTo>
              <a:lnTo>
                <a:pt x="596726" y="28404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3E50389-0811-4771-97F2-B2085BF0A509}" type="pres">
      <dgm:prSet presAssocID="{E40CED73-8BE7-4B66-BC51-DB42551A838D}" presName="hierRoot3" presStyleCnt="0"/>
      <dgm:spPr/>
    </dgm:pt>
    <dgm:pt modelId="{C2982909-59A3-43FF-BDB4-38FA330B4F7A}" type="pres">
      <dgm:prSet presAssocID="{E40CED73-8BE7-4B66-BC51-DB42551A838D}" presName="composite3" presStyleCnt="0"/>
      <dgm:spPr/>
    </dgm:pt>
    <dgm:pt modelId="{697F3B3C-0B8F-41DC-9776-124846A0AACD}" type="pres">
      <dgm:prSet presAssocID="{E40CED73-8BE7-4B66-BC51-DB42551A838D}" presName="background3" presStyleLbl="node3" presStyleIdx="1" presStyleCnt="3"/>
      <dgm:spPr>
        <a:xfrm>
          <a:off x="2200721" y="1809147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967E9B5-A8AF-4E48-B7A7-CC4E1FEB76B3}" type="pres">
      <dgm:prSet presAssocID="{E40CED73-8BE7-4B66-BC51-DB42551A838D}" presName="text3" presStyleLbl="fgAcc3" presStyleIdx="1" presStyleCnt="3" custLinFactNeighborY="1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6921F58-A8D2-496F-8A67-72185D70A606}" type="pres">
      <dgm:prSet presAssocID="{E40CED73-8BE7-4B66-BC51-DB42551A838D}" presName="hierChild4" presStyleCnt="0"/>
      <dgm:spPr/>
    </dgm:pt>
    <dgm:pt modelId="{72D04243-8AA8-4D0A-988E-F4623AD9A349}" type="pres">
      <dgm:prSet presAssocID="{1E53B7DF-B2F9-4948-A690-E430E4B17DFF}" presName="Name23" presStyleLbl="parChTrans1D4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2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D8074C3-76B7-4188-B34F-7F9DEDC314F0}" type="pres">
      <dgm:prSet presAssocID="{3B3ED149-7CC6-4802-8D73-F8E444C0BB9E}" presName="hierRoot4" presStyleCnt="0"/>
      <dgm:spPr/>
    </dgm:pt>
    <dgm:pt modelId="{A52F58E7-08C0-43E8-A8FB-CFECF886A290}" type="pres">
      <dgm:prSet presAssocID="{3B3ED149-7CC6-4802-8D73-F8E444C0BB9E}" presName="composite4" presStyleCnt="0"/>
      <dgm:spPr/>
    </dgm:pt>
    <dgm:pt modelId="{746FD2CB-6912-4539-8F2B-1C349D7AA937}" type="pres">
      <dgm:prSet presAssocID="{3B3ED149-7CC6-4802-8D73-F8E444C0BB9E}" presName="background4" presStyleLbl="node4" presStyleIdx="1" presStyleCnt="3"/>
      <dgm:spPr>
        <a:xfrm>
          <a:off x="2200721" y="2713430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7D01B44-8BD0-42EC-A425-EE212459F24B}" type="pres">
      <dgm:prSet presAssocID="{3B3ED149-7CC6-4802-8D73-F8E444C0BB9E}" presName="text4" presStyleLbl="fgAcc4" presStyleIdx="1" presStyleCnt="3" custLinFactNeighborY="4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A41F4E6-EBA4-4788-B029-4B5A3C1AB8DC}" type="pres">
      <dgm:prSet presAssocID="{3B3ED149-7CC6-4802-8D73-F8E444C0BB9E}" presName="hierChild5" presStyleCnt="0"/>
      <dgm:spPr/>
    </dgm:pt>
    <dgm:pt modelId="{8D6CC77A-EDF1-453C-BF36-961530AE8140}" type="pres">
      <dgm:prSet presAssocID="{59B92BBE-7D4B-4E7D-BBB5-33DC24A203EA}" presName="Name10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29"/>
              </a:lnTo>
              <a:lnTo>
                <a:pt x="895089" y="193529"/>
              </a:lnTo>
              <a:lnTo>
                <a:pt x="895089" y="28398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89DAE25-400E-49DD-A9F1-3A526DE42700}" type="pres">
      <dgm:prSet presAssocID="{D5E33706-7267-433D-A874-4BD9EBFB8263}" presName="hierRoot2" presStyleCnt="0"/>
      <dgm:spPr/>
    </dgm:pt>
    <dgm:pt modelId="{B8DD0C88-E67F-41FD-92B6-9E6EDE3E7F7B}" type="pres">
      <dgm:prSet presAssocID="{D5E33706-7267-433D-A874-4BD9EBFB8263}" presName="composite2" presStyleCnt="0"/>
      <dgm:spPr/>
    </dgm:pt>
    <dgm:pt modelId="{6C092D6F-C809-4322-B8D1-5B6F6583E22D}" type="pres">
      <dgm:prSet presAssocID="{D5E33706-7267-433D-A874-4BD9EBFB8263}" presName="background2" presStyleLbl="node2" presStyleIdx="1" presStyleCnt="2"/>
      <dgm:spPr>
        <a:xfrm>
          <a:off x="3394174" y="905045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B8883EF-837C-403C-B434-DD617AAD83B7}" type="pres">
      <dgm:prSet presAssocID="{D5E33706-7267-433D-A874-4BD9EBFB8263}" presName="text2" presStyleLbl="fgAcc2" presStyleIdx="1" presStyleCnt="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3B37257-3121-4694-834B-4BE97EABD9AA}" type="pres">
      <dgm:prSet presAssocID="{D5E33706-7267-433D-A874-4BD9EBFB8263}" presName="hierChild3" presStyleCnt="0"/>
      <dgm:spPr/>
    </dgm:pt>
    <dgm:pt modelId="{F28BBB7B-B835-40A2-9345-3FE741D38B38}" type="pres">
      <dgm:prSet presAssocID="{33C0D669-4BBF-4428-94E0-06A4CCEDF45B}" presName="Name17" presStyleLbl="parChTrans1D3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8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431D5DD-20B3-4C30-9C5E-048D0ACDB3B6}" type="pres">
      <dgm:prSet presAssocID="{428DAB18-DDB3-4EB5-8A25-C65A0820C79F}" presName="hierRoot3" presStyleCnt="0"/>
      <dgm:spPr/>
    </dgm:pt>
    <dgm:pt modelId="{7CDAAD4C-F334-46CC-B9A4-94240197D2BA}" type="pres">
      <dgm:prSet presAssocID="{428DAB18-DDB3-4EB5-8A25-C65A0820C79F}" presName="composite3" presStyleCnt="0"/>
      <dgm:spPr/>
    </dgm:pt>
    <dgm:pt modelId="{6A5B3401-5D86-4DBA-892C-987A56E2692C}" type="pres">
      <dgm:prSet presAssocID="{428DAB18-DDB3-4EB5-8A25-C65A0820C79F}" presName="background3" presStyleLbl="node3" presStyleIdx="2" presStyleCnt="3"/>
      <dgm:spPr>
        <a:xfrm>
          <a:off x="3394174" y="1809085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55256A6-0E7C-4016-960A-7C4B15AD369D}" type="pres">
      <dgm:prSet presAssocID="{428DAB18-DDB3-4EB5-8A25-C65A0820C79F}" presName="text3" presStyleLbl="fgAcc3" presStyleIdx="2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19BCB26-E749-42A3-8457-5D66D9F50A79}" type="pres">
      <dgm:prSet presAssocID="{428DAB18-DDB3-4EB5-8A25-C65A0820C79F}" presName="hierChild4" presStyleCnt="0"/>
      <dgm:spPr/>
    </dgm:pt>
    <dgm:pt modelId="{3050337D-A3CC-4C62-9034-333386B7E1AA}" type="pres">
      <dgm:prSet presAssocID="{3BDCDA6D-CF8C-453C-B2FC-F4C64B1F5D74}" presName="Name23" presStyleLbl="parChTrans1D4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8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7178567C-563C-4265-838C-FC047D8E604F}" type="pres">
      <dgm:prSet presAssocID="{AE2FDC89-2C45-438B-B9FE-C24461744A92}" presName="hierRoot4" presStyleCnt="0"/>
      <dgm:spPr/>
    </dgm:pt>
    <dgm:pt modelId="{8DF1948D-72A3-489F-BBA7-ED1256D70953}" type="pres">
      <dgm:prSet presAssocID="{AE2FDC89-2C45-438B-B9FE-C24461744A92}" presName="composite4" presStyleCnt="0"/>
      <dgm:spPr/>
    </dgm:pt>
    <dgm:pt modelId="{738B840E-2123-4BFD-BA29-D28014318023}" type="pres">
      <dgm:prSet presAssocID="{AE2FDC89-2C45-438B-B9FE-C24461744A92}" presName="background4" presStyleLbl="node4" presStyleIdx="2" presStyleCnt="3"/>
      <dgm:spPr>
        <a:xfrm>
          <a:off x="3394174" y="2713126"/>
          <a:ext cx="976461" cy="62005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94D3ED8-6E3A-4F17-95E6-605CBA4F3CC6}" type="pres">
      <dgm:prSet presAssocID="{AE2FDC89-2C45-438B-B9FE-C24461744A92}" presName="text4" presStyleLbl="fgAcc4" presStyleIdx="2" presStyleCnt="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513A8AA-F0C8-47DB-ABAF-220460F9F1B4}" type="pres">
      <dgm:prSet presAssocID="{AE2FDC89-2C45-438B-B9FE-C24461744A92}" presName="hierChild5" presStyleCnt="0"/>
      <dgm:spPr/>
    </dgm:pt>
  </dgm:ptLst>
  <dgm:cxnLst>
    <dgm:cxn modelId="{320099A9-E60A-404C-9106-261188FDB7D5}" type="presOf" srcId="{1F26451A-A226-4E61-B81E-F2E99DD06BBC}" destId="{13A36776-410B-4CB9-BA22-61F126AB5B04}" srcOrd="0" destOrd="0" presId="urn:microsoft.com/office/officeart/2005/8/layout/hierarchy1"/>
    <dgm:cxn modelId="{CFE4D995-7320-477F-8CB6-A682C58FF248}" srcId="{D5E33706-7267-433D-A874-4BD9EBFB8263}" destId="{428DAB18-DDB3-4EB5-8A25-C65A0820C79F}" srcOrd="0" destOrd="0" parTransId="{33C0D669-4BBF-4428-94E0-06A4CCEDF45B}" sibTransId="{4328D770-5AFB-4FDB-8A68-9E5E8FAE28F7}"/>
    <dgm:cxn modelId="{AAE14A65-9C46-4330-B2B2-668D8212A032}" type="presOf" srcId="{3B3ED149-7CC6-4802-8D73-F8E444C0BB9E}" destId="{37D01B44-8BD0-42EC-A425-EE212459F24B}" srcOrd="0" destOrd="0" presId="urn:microsoft.com/office/officeart/2005/8/layout/hierarchy1"/>
    <dgm:cxn modelId="{CC46879C-E107-47EA-B630-12085FA7189F}" type="presOf" srcId="{6B545625-12C6-40D2-852B-57645F243C87}" destId="{69D0DFF8-AABE-4AB3-9C5B-81303CB195F4}" srcOrd="0" destOrd="0" presId="urn:microsoft.com/office/officeart/2005/8/layout/hierarchy1"/>
    <dgm:cxn modelId="{41CDBF52-3EB6-4953-82D3-8FDCFFB2A27E}" srcId="{F8953D69-A0B4-4D00-8CAC-9F3E48A7EDF9}" destId="{D5E33706-7267-433D-A874-4BD9EBFB8263}" srcOrd="1" destOrd="0" parTransId="{59B92BBE-7D4B-4E7D-BBB5-33DC24A203EA}" sibTransId="{7556517A-1568-4915-9E86-361E4CA55E9B}"/>
    <dgm:cxn modelId="{FB10F6DD-40C5-4FCC-852C-932B37D70A00}" type="presOf" srcId="{667F7763-9548-4356-A42F-5A8A832B4C46}" destId="{2BEABF19-605D-4F21-96A1-5DCF1BE9A591}" srcOrd="0" destOrd="0" presId="urn:microsoft.com/office/officeart/2005/8/layout/hierarchy1"/>
    <dgm:cxn modelId="{75CA776F-FD69-4E8F-B358-914D011C60EF}" type="presOf" srcId="{859A91C6-5B8B-409B-8294-67F25E0CFA1B}" destId="{0C737BEE-6041-4D96-B5B1-3366BF32823E}" srcOrd="0" destOrd="0" presId="urn:microsoft.com/office/officeart/2005/8/layout/hierarchy1"/>
    <dgm:cxn modelId="{6ED608A6-9A61-4BCB-A232-3888EFF36E5A}" type="presOf" srcId="{428DAB18-DDB3-4EB5-8A25-C65A0820C79F}" destId="{F55256A6-0E7C-4016-960A-7C4B15AD369D}" srcOrd="0" destOrd="0" presId="urn:microsoft.com/office/officeart/2005/8/layout/hierarchy1"/>
    <dgm:cxn modelId="{0B00F6B2-927F-4995-8BC7-EF31110B2696}" type="presOf" srcId="{B8575BD5-6DB0-4D3A-8FD8-147C173F15DA}" destId="{A9E98CA1-4E30-43BF-8554-BDC333B33B75}" srcOrd="0" destOrd="0" presId="urn:microsoft.com/office/officeart/2005/8/layout/hierarchy1"/>
    <dgm:cxn modelId="{46B08A11-CA50-433B-9DF2-3A535751739B}" type="presOf" srcId="{59B92BBE-7D4B-4E7D-BBB5-33DC24A203EA}" destId="{8D6CC77A-EDF1-453C-BF36-961530AE8140}" srcOrd="0" destOrd="0" presId="urn:microsoft.com/office/officeart/2005/8/layout/hierarchy1"/>
    <dgm:cxn modelId="{DB6DCB5D-3D4E-4C4C-8DFA-AE779080B6E8}" type="presOf" srcId="{4CA54A5D-5532-4FE6-B900-02FABD06A67C}" destId="{1F3D7E30-F068-425A-ABB1-E70C8F3708C6}" srcOrd="0" destOrd="0" presId="urn:microsoft.com/office/officeart/2005/8/layout/hierarchy1"/>
    <dgm:cxn modelId="{C07AC588-AD7C-48B5-9BC3-FD3DBB1730B7}" srcId="{667F7763-9548-4356-A42F-5A8A832B4C46}" destId="{B8575BD5-6DB0-4D3A-8FD8-147C173F15DA}" srcOrd="0" destOrd="0" parTransId="{859A91C6-5B8B-409B-8294-67F25E0CFA1B}" sibTransId="{6E22B2CE-D9C7-45C3-B5F6-51197C249939}"/>
    <dgm:cxn modelId="{F75E79CC-85DA-4330-913B-608A0A38558A}" srcId="{667F7763-9548-4356-A42F-5A8A832B4C46}" destId="{E40CED73-8BE7-4B66-BC51-DB42551A838D}" srcOrd="1" destOrd="0" parTransId="{6B545625-12C6-40D2-852B-57645F243C87}" sibTransId="{FD0CDC61-9418-4C1B-8570-2B0124A70F78}"/>
    <dgm:cxn modelId="{7D4206D1-1AF7-4EC9-8F3E-E6396BB9737A}" type="presOf" srcId="{33C0D669-4BBF-4428-94E0-06A4CCEDF45B}" destId="{F28BBB7B-B835-40A2-9345-3FE741D38B38}" srcOrd="0" destOrd="0" presId="urn:microsoft.com/office/officeart/2005/8/layout/hierarchy1"/>
    <dgm:cxn modelId="{C7E24131-C794-4D25-98D3-59BF20E8EEF4}" type="presOf" srcId="{3BDCDA6D-CF8C-453C-B2FC-F4C64B1F5D74}" destId="{3050337D-A3CC-4C62-9034-333386B7E1AA}" srcOrd="0" destOrd="0" presId="urn:microsoft.com/office/officeart/2005/8/layout/hierarchy1"/>
    <dgm:cxn modelId="{1009E6B9-A5CA-4234-863A-A6F65B5A7384}" srcId="{428DAB18-DDB3-4EB5-8A25-C65A0820C79F}" destId="{AE2FDC89-2C45-438B-B9FE-C24461744A92}" srcOrd="0" destOrd="0" parTransId="{3BDCDA6D-CF8C-453C-B2FC-F4C64B1F5D74}" sibTransId="{836C3250-D3F4-4233-B82F-97F62FEB27B8}"/>
    <dgm:cxn modelId="{803A9EAF-9CD1-43B2-8772-C39ACCFA4606}" srcId="{F8953D69-A0B4-4D00-8CAC-9F3E48A7EDF9}" destId="{667F7763-9548-4356-A42F-5A8A832B4C46}" srcOrd="0" destOrd="0" parTransId="{EECB921E-B502-44BC-AA16-BB9BF91D6C09}" sibTransId="{37E0EB8F-7386-490F-B5FF-7F38F25CBA00}"/>
    <dgm:cxn modelId="{C7928400-566B-4336-86C9-9A22D3B71E95}" type="presOf" srcId="{EECB921E-B502-44BC-AA16-BB9BF91D6C09}" destId="{6FB4523E-439F-4CFB-B761-BDBCF5AC403A}" srcOrd="0" destOrd="0" presId="urn:microsoft.com/office/officeart/2005/8/layout/hierarchy1"/>
    <dgm:cxn modelId="{32832BE2-90C9-42C8-937D-86AD2279C237}" type="presOf" srcId="{F7833964-6F45-4413-AF27-4018F5BF3E0A}" destId="{B32CBFC1-A331-49F4-BF1B-4EBB645A26C1}" srcOrd="0" destOrd="0" presId="urn:microsoft.com/office/officeart/2005/8/layout/hierarchy1"/>
    <dgm:cxn modelId="{0BC7229C-A63E-4E44-B448-6D0185C33B42}" srcId="{B8575BD5-6DB0-4D3A-8FD8-147C173F15DA}" destId="{1F26451A-A226-4E61-B81E-F2E99DD06BBC}" srcOrd="0" destOrd="0" parTransId="{4CA54A5D-5532-4FE6-B900-02FABD06A67C}" sibTransId="{3BAD3872-5D62-4F9E-BC0B-079F88F0FDC7}"/>
    <dgm:cxn modelId="{2045381F-3CD0-4135-A6B9-1BE6C640DB0B}" type="presOf" srcId="{1E53B7DF-B2F9-4948-A690-E430E4B17DFF}" destId="{72D04243-8AA8-4D0A-988E-F4623AD9A349}" srcOrd="0" destOrd="0" presId="urn:microsoft.com/office/officeart/2005/8/layout/hierarchy1"/>
    <dgm:cxn modelId="{E33B84D8-A643-4891-B866-5626B36E09EA}" srcId="{E40CED73-8BE7-4B66-BC51-DB42551A838D}" destId="{3B3ED149-7CC6-4802-8D73-F8E444C0BB9E}" srcOrd="0" destOrd="0" parTransId="{1E53B7DF-B2F9-4948-A690-E430E4B17DFF}" sibTransId="{08E5E794-D3A3-4D04-96BC-BA5AAE12CE2E}"/>
    <dgm:cxn modelId="{2D788227-DCB6-4421-9DAC-1D695D00ADEC}" type="presOf" srcId="{F8953D69-A0B4-4D00-8CAC-9F3E48A7EDF9}" destId="{1DA07823-7A45-41C2-BBF2-0819D1E12A6B}" srcOrd="0" destOrd="0" presId="urn:microsoft.com/office/officeart/2005/8/layout/hierarchy1"/>
    <dgm:cxn modelId="{6DDE042B-98AC-4ED6-AB17-AAD87E5F4568}" type="presOf" srcId="{E40CED73-8BE7-4B66-BC51-DB42551A838D}" destId="{6967E9B5-A8AF-4E48-B7A7-CC4E1FEB76B3}" srcOrd="0" destOrd="0" presId="urn:microsoft.com/office/officeart/2005/8/layout/hierarchy1"/>
    <dgm:cxn modelId="{818F22DF-4B67-4C15-86B8-907BA236C98F}" type="presOf" srcId="{D5E33706-7267-433D-A874-4BD9EBFB8263}" destId="{3B8883EF-837C-403C-B434-DD617AAD83B7}" srcOrd="0" destOrd="0" presId="urn:microsoft.com/office/officeart/2005/8/layout/hierarchy1"/>
    <dgm:cxn modelId="{0D9CD471-4112-4D07-958E-193B66BA1186}" type="presOf" srcId="{AE2FDC89-2C45-438B-B9FE-C24461744A92}" destId="{694D3ED8-6E3A-4F17-95E6-605CBA4F3CC6}" srcOrd="0" destOrd="0" presId="urn:microsoft.com/office/officeart/2005/8/layout/hierarchy1"/>
    <dgm:cxn modelId="{9A75F8CE-A305-4346-8ADB-57FF5461ECAB}" srcId="{F7833964-6F45-4413-AF27-4018F5BF3E0A}" destId="{F8953D69-A0B4-4D00-8CAC-9F3E48A7EDF9}" srcOrd="0" destOrd="0" parTransId="{5015CEDE-2F77-41FC-95BA-18D8504FCAFE}" sibTransId="{FD7F7BE0-74E2-4568-8734-74ED39C25D49}"/>
    <dgm:cxn modelId="{31A618CC-E3F9-4A51-9FC7-FEF1D86BC0F6}" type="presParOf" srcId="{B32CBFC1-A331-49F4-BF1B-4EBB645A26C1}" destId="{23737B81-0994-46A0-A316-FF9DC43760D2}" srcOrd="0" destOrd="0" presId="urn:microsoft.com/office/officeart/2005/8/layout/hierarchy1"/>
    <dgm:cxn modelId="{1FD7FA9E-D457-44D6-AA2D-D2F96AC4F0AA}" type="presParOf" srcId="{23737B81-0994-46A0-A316-FF9DC43760D2}" destId="{8C765C0A-20C6-4337-92A0-3D3130C3EC7E}" srcOrd="0" destOrd="0" presId="urn:microsoft.com/office/officeart/2005/8/layout/hierarchy1"/>
    <dgm:cxn modelId="{CE98FBC4-DA45-4787-94A6-292EA00FFF9A}" type="presParOf" srcId="{8C765C0A-20C6-4337-92A0-3D3130C3EC7E}" destId="{816E05C9-246A-4EBC-B195-879B635F6938}" srcOrd="0" destOrd="0" presId="urn:microsoft.com/office/officeart/2005/8/layout/hierarchy1"/>
    <dgm:cxn modelId="{C93138E5-F60F-4E80-AB56-1F4BF724AB03}" type="presParOf" srcId="{8C765C0A-20C6-4337-92A0-3D3130C3EC7E}" destId="{1DA07823-7A45-41C2-BBF2-0819D1E12A6B}" srcOrd="1" destOrd="0" presId="urn:microsoft.com/office/officeart/2005/8/layout/hierarchy1"/>
    <dgm:cxn modelId="{F9EF328C-ED88-42E8-B6F2-03882BE0F12E}" type="presParOf" srcId="{23737B81-0994-46A0-A316-FF9DC43760D2}" destId="{43A1FB3D-4780-480E-BEF6-C69F26778DCF}" srcOrd="1" destOrd="0" presId="urn:microsoft.com/office/officeart/2005/8/layout/hierarchy1"/>
    <dgm:cxn modelId="{EF3A20C8-A509-4D10-B89E-361B0E064D01}" type="presParOf" srcId="{43A1FB3D-4780-480E-BEF6-C69F26778DCF}" destId="{6FB4523E-439F-4CFB-B761-BDBCF5AC403A}" srcOrd="0" destOrd="0" presId="urn:microsoft.com/office/officeart/2005/8/layout/hierarchy1"/>
    <dgm:cxn modelId="{DA723D91-F2EA-4B80-B179-995FE654DEA7}" type="presParOf" srcId="{43A1FB3D-4780-480E-BEF6-C69F26778DCF}" destId="{114AF823-9A88-4FD3-8800-DFA69B5DA0AC}" srcOrd="1" destOrd="0" presId="urn:microsoft.com/office/officeart/2005/8/layout/hierarchy1"/>
    <dgm:cxn modelId="{E38EE57A-F0BE-4E7F-BC99-C417C7CA68E2}" type="presParOf" srcId="{114AF823-9A88-4FD3-8800-DFA69B5DA0AC}" destId="{C149F975-9219-438B-B293-E4EEBC713913}" srcOrd="0" destOrd="0" presId="urn:microsoft.com/office/officeart/2005/8/layout/hierarchy1"/>
    <dgm:cxn modelId="{1A4BEFB9-D982-47B2-94C2-8E4B2EB54C7B}" type="presParOf" srcId="{C149F975-9219-438B-B293-E4EEBC713913}" destId="{00653FE4-66DB-45F3-ACED-62920454AF0D}" srcOrd="0" destOrd="0" presId="urn:microsoft.com/office/officeart/2005/8/layout/hierarchy1"/>
    <dgm:cxn modelId="{5F5DA659-C695-47AE-ADA0-A70A46A86647}" type="presParOf" srcId="{C149F975-9219-438B-B293-E4EEBC713913}" destId="{2BEABF19-605D-4F21-96A1-5DCF1BE9A591}" srcOrd="1" destOrd="0" presId="urn:microsoft.com/office/officeart/2005/8/layout/hierarchy1"/>
    <dgm:cxn modelId="{15790134-808B-400F-82B6-DA6743AED5B0}" type="presParOf" srcId="{114AF823-9A88-4FD3-8800-DFA69B5DA0AC}" destId="{346C7ACE-03A5-4A64-9335-7B0D7EFFED1E}" srcOrd="1" destOrd="0" presId="urn:microsoft.com/office/officeart/2005/8/layout/hierarchy1"/>
    <dgm:cxn modelId="{140B74A3-C5CF-4E15-81A7-BDFA1210C62A}" type="presParOf" srcId="{346C7ACE-03A5-4A64-9335-7B0D7EFFED1E}" destId="{0C737BEE-6041-4D96-B5B1-3366BF32823E}" srcOrd="0" destOrd="0" presId="urn:microsoft.com/office/officeart/2005/8/layout/hierarchy1"/>
    <dgm:cxn modelId="{E36B30CE-9ABC-4F9A-83B9-70D76F57B8FE}" type="presParOf" srcId="{346C7ACE-03A5-4A64-9335-7B0D7EFFED1E}" destId="{5A75D707-6F17-4334-9B08-705EDEF2251E}" srcOrd="1" destOrd="0" presId="urn:microsoft.com/office/officeart/2005/8/layout/hierarchy1"/>
    <dgm:cxn modelId="{9F6A190F-3934-4E54-A90E-76DF37873A31}" type="presParOf" srcId="{5A75D707-6F17-4334-9B08-705EDEF2251E}" destId="{698A5046-E78E-4D91-BD1B-EB87120EECA6}" srcOrd="0" destOrd="0" presId="urn:microsoft.com/office/officeart/2005/8/layout/hierarchy1"/>
    <dgm:cxn modelId="{81C5B07C-7C9D-48B1-AAE2-643F6447AEDA}" type="presParOf" srcId="{698A5046-E78E-4D91-BD1B-EB87120EECA6}" destId="{24787DE6-28FA-4BE5-9B85-53224E70EA43}" srcOrd="0" destOrd="0" presId="urn:microsoft.com/office/officeart/2005/8/layout/hierarchy1"/>
    <dgm:cxn modelId="{5238910F-CC88-4187-8A94-78E884960BB9}" type="presParOf" srcId="{698A5046-E78E-4D91-BD1B-EB87120EECA6}" destId="{A9E98CA1-4E30-43BF-8554-BDC333B33B75}" srcOrd="1" destOrd="0" presId="urn:microsoft.com/office/officeart/2005/8/layout/hierarchy1"/>
    <dgm:cxn modelId="{ADAE482E-DF34-4EC3-9447-BE7AE28E0FF7}" type="presParOf" srcId="{5A75D707-6F17-4334-9B08-705EDEF2251E}" destId="{28433AA9-7D5F-407E-802E-A57AE0E14986}" srcOrd="1" destOrd="0" presId="urn:microsoft.com/office/officeart/2005/8/layout/hierarchy1"/>
    <dgm:cxn modelId="{FD67389D-4BAC-48A6-8436-6CCBA345EC52}" type="presParOf" srcId="{28433AA9-7D5F-407E-802E-A57AE0E14986}" destId="{1F3D7E30-F068-425A-ABB1-E70C8F3708C6}" srcOrd="0" destOrd="0" presId="urn:microsoft.com/office/officeart/2005/8/layout/hierarchy1"/>
    <dgm:cxn modelId="{5DB2AE2C-11C5-402C-9DA4-0BCDC82B712D}" type="presParOf" srcId="{28433AA9-7D5F-407E-802E-A57AE0E14986}" destId="{FD6143DE-D48F-4A63-A75B-962E4511F807}" srcOrd="1" destOrd="0" presId="urn:microsoft.com/office/officeart/2005/8/layout/hierarchy1"/>
    <dgm:cxn modelId="{D369DE1A-EF00-4E6A-AAC4-C6A722F56BF5}" type="presParOf" srcId="{FD6143DE-D48F-4A63-A75B-962E4511F807}" destId="{4C9A1128-E894-4A3E-A98B-0522921E3F52}" srcOrd="0" destOrd="0" presId="urn:microsoft.com/office/officeart/2005/8/layout/hierarchy1"/>
    <dgm:cxn modelId="{D1D94F9E-E937-448E-BA45-019190D5C6BE}" type="presParOf" srcId="{4C9A1128-E894-4A3E-A98B-0522921E3F52}" destId="{EB9D19C2-4995-495F-A1AC-A0E26DF1B3E0}" srcOrd="0" destOrd="0" presId="urn:microsoft.com/office/officeart/2005/8/layout/hierarchy1"/>
    <dgm:cxn modelId="{B8AFB424-DC5A-42AF-ADA0-46D20E0BAE83}" type="presParOf" srcId="{4C9A1128-E894-4A3E-A98B-0522921E3F52}" destId="{13A36776-410B-4CB9-BA22-61F126AB5B04}" srcOrd="1" destOrd="0" presId="urn:microsoft.com/office/officeart/2005/8/layout/hierarchy1"/>
    <dgm:cxn modelId="{D030B468-6B6B-4A2B-BBE2-0235FEA72F40}" type="presParOf" srcId="{FD6143DE-D48F-4A63-A75B-962E4511F807}" destId="{0BAB19B0-FBB0-44CB-B821-5B6DF02EF0D4}" srcOrd="1" destOrd="0" presId="urn:microsoft.com/office/officeart/2005/8/layout/hierarchy1"/>
    <dgm:cxn modelId="{4FA4FEF9-D102-416A-A4CE-0B49541ECFFC}" type="presParOf" srcId="{346C7ACE-03A5-4A64-9335-7B0D7EFFED1E}" destId="{69D0DFF8-AABE-4AB3-9C5B-81303CB195F4}" srcOrd="2" destOrd="0" presId="urn:microsoft.com/office/officeart/2005/8/layout/hierarchy1"/>
    <dgm:cxn modelId="{5F697541-0BA1-422C-899D-E50737109489}" type="presParOf" srcId="{346C7ACE-03A5-4A64-9335-7B0D7EFFED1E}" destId="{A3E50389-0811-4771-97F2-B2085BF0A509}" srcOrd="3" destOrd="0" presId="urn:microsoft.com/office/officeart/2005/8/layout/hierarchy1"/>
    <dgm:cxn modelId="{84427272-46AA-4013-B0C8-0610A2B38DE1}" type="presParOf" srcId="{A3E50389-0811-4771-97F2-B2085BF0A509}" destId="{C2982909-59A3-43FF-BDB4-38FA330B4F7A}" srcOrd="0" destOrd="0" presId="urn:microsoft.com/office/officeart/2005/8/layout/hierarchy1"/>
    <dgm:cxn modelId="{D45BB44D-8D54-4E5D-B35C-64CF4BBDC708}" type="presParOf" srcId="{C2982909-59A3-43FF-BDB4-38FA330B4F7A}" destId="{697F3B3C-0B8F-41DC-9776-124846A0AACD}" srcOrd="0" destOrd="0" presId="urn:microsoft.com/office/officeart/2005/8/layout/hierarchy1"/>
    <dgm:cxn modelId="{4908AB43-6308-434C-9A1D-BD12CE1F6553}" type="presParOf" srcId="{C2982909-59A3-43FF-BDB4-38FA330B4F7A}" destId="{6967E9B5-A8AF-4E48-B7A7-CC4E1FEB76B3}" srcOrd="1" destOrd="0" presId="urn:microsoft.com/office/officeart/2005/8/layout/hierarchy1"/>
    <dgm:cxn modelId="{D67BBF7B-A626-449F-874F-8BB4D4B3D5AB}" type="presParOf" srcId="{A3E50389-0811-4771-97F2-B2085BF0A509}" destId="{46921F58-A8D2-496F-8A67-72185D70A606}" srcOrd="1" destOrd="0" presId="urn:microsoft.com/office/officeart/2005/8/layout/hierarchy1"/>
    <dgm:cxn modelId="{B13C77BF-3464-40DB-9792-44BD04C03D6E}" type="presParOf" srcId="{46921F58-A8D2-496F-8A67-72185D70A606}" destId="{72D04243-8AA8-4D0A-988E-F4623AD9A349}" srcOrd="0" destOrd="0" presId="urn:microsoft.com/office/officeart/2005/8/layout/hierarchy1"/>
    <dgm:cxn modelId="{8A0CB9DE-1E57-412D-AFD3-EC78207182DF}" type="presParOf" srcId="{46921F58-A8D2-496F-8A67-72185D70A606}" destId="{AD8074C3-76B7-4188-B34F-7F9DEDC314F0}" srcOrd="1" destOrd="0" presId="urn:microsoft.com/office/officeart/2005/8/layout/hierarchy1"/>
    <dgm:cxn modelId="{1B610460-763B-45B8-88FF-EF09421E53DC}" type="presParOf" srcId="{AD8074C3-76B7-4188-B34F-7F9DEDC314F0}" destId="{A52F58E7-08C0-43E8-A8FB-CFECF886A290}" srcOrd="0" destOrd="0" presId="urn:microsoft.com/office/officeart/2005/8/layout/hierarchy1"/>
    <dgm:cxn modelId="{BF1B9158-A97E-44DF-9442-877ED1E96009}" type="presParOf" srcId="{A52F58E7-08C0-43E8-A8FB-CFECF886A290}" destId="{746FD2CB-6912-4539-8F2B-1C349D7AA937}" srcOrd="0" destOrd="0" presId="urn:microsoft.com/office/officeart/2005/8/layout/hierarchy1"/>
    <dgm:cxn modelId="{8A3467E7-837E-4E40-84F5-B56375600869}" type="presParOf" srcId="{A52F58E7-08C0-43E8-A8FB-CFECF886A290}" destId="{37D01B44-8BD0-42EC-A425-EE212459F24B}" srcOrd="1" destOrd="0" presId="urn:microsoft.com/office/officeart/2005/8/layout/hierarchy1"/>
    <dgm:cxn modelId="{EC1AAA3F-CFE6-40DC-BB50-A01E3686C646}" type="presParOf" srcId="{AD8074C3-76B7-4188-B34F-7F9DEDC314F0}" destId="{4A41F4E6-EBA4-4788-B029-4B5A3C1AB8DC}" srcOrd="1" destOrd="0" presId="urn:microsoft.com/office/officeart/2005/8/layout/hierarchy1"/>
    <dgm:cxn modelId="{10A2FF0B-5604-472E-BB92-32E22B3C7C68}" type="presParOf" srcId="{43A1FB3D-4780-480E-BEF6-C69F26778DCF}" destId="{8D6CC77A-EDF1-453C-BF36-961530AE8140}" srcOrd="2" destOrd="0" presId="urn:microsoft.com/office/officeart/2005/8/layout/hierarchy1"/>
    <dgm:cxn modelId="{0C1E17FB-30E5-4762-A241-33759EB2E816}" type="presParOf" srcId="{43A1FB3D-4780-480E-BEF6-C69F26778DCF}" destId="{089DAE25-400E-49DD-A9F1-3A526DE42700}" srcOrd="3" destOrd="0" presId="urn:microsoft.com/office/officeart/2005/8/layout/hierarchy1"/>
    <dgm:cxn modelId="{92773377-2627-46A0-BF03-72EC4C428FFF}" type="presParOf" srcId="{089DAE25-400E-49DD-A9F1-3A526DE42700}" destId="{B8DD0C88-E67F-41FD-92B6-9E6EDE3E7F7B}" srcOrd="0" destOrd="0" presId="urn:microsoft.com/office/officeart/2005/8/layout/hierarchy1"/>
    <dgm:cxn modelId="{A6AD327F-0A4B-4780-B6EE-A0DA18842930}" type="presParOf" srcId="{B8DD0C88-E67F-41FD-92B6-9E6EDE3E7F7B}" destId="{6C092D6F-C809-4322-B8D1-5B6F6583E22D}" srcOrd="0" destOrd="0" presId="urn:microsoft.com/office/officeart/2005/8/layout/hierarchy1"/>
    <dgm:cxn modelId="{3E9BEC32-C950-436D-B568-AEA259BFF721}" type="presParOf" srcId="{B8DD0C88-E67F-41FD-92B6-9E6EDE3E7F7B}" destId="{3B8883EF-837C-403C-B434-DD617AAD83B7}" srcOrd="1" destOrd="0" presId="urn:microsoft.com/office/officeart/2005/8/layout/hierarchy1"/>
    <dgm:cxn modelId="{22EA1A3B-E2A0-4954-9FED-E2722FE395F5}" type="presParOf" srcId="{089DAE25-400E-49DD-A9F1-3A526DE42700}" destId="{73B37257-3121-4694-834B-4BE97EABD9AA}" srcOrd="1" destOrd="0" presId="urn:microsoft.com/office/officeart/2005/8/layout/hierarchy1"/>
    <dgm:cxn modelId="{E600A2F4-4609-4CE2-8ED2-37905DDE06FE}" type="presParOf" srcId="{73B37257-3121-4694-834B-4BE97EABD9AA}" destId="{F28BBB7B-B835-40A2-9345-3FE741D38B38}" srcOrd="0" destOrd="0" presId="urn:microsoft.com/office/officeart/2005/8/layout/hierarchy1"/>
    <dgm:cxn modelId="{F5171E7F-E35E-4188-9C4C-211AA8688629}" type="presParOf" srcId="{73B37257-3121-4694-834B-4BE97EABD9AA}" destId="{C431D5DD-20B3-4C30-9C5E-048D0ACDB3B6}" srcOrd="1" destOrd="0" presId="urn:microsoft.com/office/officeart/2005/8/layout/hierarchy1"/>
    <dgm:cxn modelId="{46CCBFD7-921D-4C23-B6CF-176AEB2BB763}" type="presParOf" srcId="{C431D5DD-20B3-4C30-9C5E-048D0ACDB3B6}" destId="{7CDAAD4C-F334-46CC-B9A4-94240197D2BA}" srcOrd="0" destOrd="0" presId="urn:microsoft.com/office/officeart/2005/8/layout/hierarchy1"/>
    <dgm:cxn modelId="{F6D74C32-0583-4570-8AED-8175C71AFB7B}" type="presParOf" srcId="{7CDAAD4C-F334-46CC-B9A4-94240197D2BA}" destId="{6A5B3401-5D86-4DBA-892C-987A56E2692C}" srcOrd="0" destOrd="0" presId="urn:microsoft.com/office/officeart/2005/8/layout/hierarchy1"/>
    <dgm:cxn modelId="{41107637-F892-4472-824E-2C8DCD7558C3}" type="presParOf" srcId="{7CDAAD4C-F334-46CC-B9A4-94240197D2BA}" destId="{F55256A6-0E7C-4016-960A-7C4B15AD369D}" srcOrd="1" destOrd="0" presId="urn:microsoft.com/office/officeart/2005/8/layout/hierarchy1"/>
    <dgm:cxn modelId="{0C16FFD1-699D-46CD-B810-5B419A561D68}" type="presParOf" srcId="{C431D5DD-20B3-4C30-9C5E-048D0ACDB3B6}" destId="{219BCB26-E749-42A3-8457-5D66D9F50A79}" srcOrd="1" destOrd="0" presId="urn:microsoft.com/office/officeart/2005/8/layout/hierarchy1"/>
    <dgm:cxn modelId="{64AA7BD1-62AB-4BC6-8909-3E9649D56028}" type="presParOf" srcId="{219BCB26-E749-42A3-8457-5D66D9F50A79}" destId="{3050337D-A3CC-4C62-9034-333386B7E1AA}" srcOrd="0" destOrd="0" presId="urn:microsoft.com/office/officeart/2005/8/layout/hierarchy1"/>
    <dgm:cxn modelId="{4C905037-0B99-4995-8B98-12B175DB082F}" type="presParOf" srcId="{219BCB26-E749-42A3-8457-5D66D9F50A79}" destId="{7178567C-563C-4265-838C-FC047D8E604F}" srcOrd="1" destOrd="0" presId="urn:microsoft.com/office/officeart/2005/8/layout/hierarchy1"/>
    <dgm:cxn modelId="{7DEAF96C-D8EE-4854-9326-9793399E2A12}" type="presParOf" srcId="{7178567C-563C-4265-838C-FC047D8E604F}" destId="{8DF1948D-72A3-489F-BBA7-ED1256D70953}" srcOrd="0" destOrd="0" presId="urn:microsoft.com/office/officeart/2005/8/layout/hierarchy1"/>
    <dgm:cxn modelId="{D4A74E79-7B89-49BD-AE04-8F8F28F78100}" type="presParOf" srcId="{8DF1948D-72A3-489F-BBA7-ED1256D70953}" destId="{738B840E-2123-4BFD-BA29-D28014318023}" srcOrd="0" destOrd="0" presId="urn:microsoft.com/office/officeart/2005/8/layout/hierarchy1"/>
    <dgm:cxn modelId="{59DDA931-675A-457E-8992-FF0F377CEDC6}" type="presParOf" srcId="{8DF1948D-72A3-489F-BBA7-ED1256D70953}" destId="{694D3ED8-6E3A-4F17-95E6-605CBA4F3CC6}" srcOrd="1" destOrd="0" presId="urn:microsoft.com/office/officeart/2005/8/layout/hierarchy1"/>
    <dgm:cxn modelId="{29AB9248-C091-4563-9F78-97ABB18D1A6C}" type="presParOf" srcId="{7178567C-563C-4265-838C-FC047D8E604F}" destId="{4513A8AA-F0C8-47DB-ABAF-220460F9F1B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A533E-95BB-4EC6-A90B-C5ADBA43FC35}">
      <dsp:nvSpPr>
        <dsp:cNvPr id="0" name=""/>
        <dsp:cNvSpPr/>
      </dsp:nvSpPr>
      <dsp:spPr>
        <a:xfrm>
          <a:off x="499943" y="0"/>
          <a:ext cx="2509838" cy="25098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3DECB-2DC3-4186-82A5-55EA0C9B4CD1}">
      <dsp:nvSpPr>
        <dsp:cNvPr id="0" name=""/>
        <dsp:cNvSpPr/>
      </dsp:nvSpPr>
      <dsp:spPr>
        <a:xfrm>
          <a:off x="1754862" y="252331"/>
          <a:ext cx="1631394" cy="5941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University of California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Graduate Degrees</a:t>
          </a:r>
          <a:endParaRPr lang="en-US" sz="1000" b="1" kern="1200" dirty="0"/>
        </a:p>
      </dsp:txBody>
      <dsp:txXfrm>
        <a:off x="1783865" y="281334"/>
        <a:ext cx="1573388" cy="536119"/>
      </dsp:txXfrm>
    </dsp:sp>
    <dsp:sp modelId="{7E79BFD0-C188-4371-8E3B-DE7740115452}">
      <dsp:nvSpPr>
        <dsp:cNvPr id="0" name=""/>
        <dsp:cNvSpPr/>
      </dsp:nvSpPr>
      <dsp:spPr>
        <a:xfrm>
          <a:off x="1754862" y="920723"/>
          <a:ext cx="1631394" cy="5941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California State University Bachelor Degrees</a:t>
          </a:r>
          <a:endParaRPr lang="en-US" sz="1000" b="1" kern="1200" dirty="0"/>
        </a:p>
      </dsp:txBody>
      <dsp:txXfrm>
        <a:off x="1783865" y="949726"/>
        <a:ext cx="1573388" cy="536119"/>
      </dsp:txXfrm>
    </dsp:sp>
    <dsp:sp modelId="{FF0EDA23-157A-4C3D-97FD-8891FE7E1147}">
      <dsp:nvSpPr>
        <dsp:cNvPr id="0" name=""/>
        <dsp:cNvSpPr/>
      </dsp:nvSpPr>
      <dsp:spPr>
        <a:xfrm>
          <a:off x="1754862" y="1589114"/>
          <a:ext cx="1631394" cy="5941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California Community Colleges/ Associates Degrees</a:t>
          </a:r>
          <a:endParaRPr lang="en-US" sz="1000" b="1" kern="1200" dirty="0"/>
        </a:p>
      </dsp:txBody>
      <dsp:txXfrm>
        <a:off x="1783865" y="1618117"/>
        <a:ext cx="1573388" cy="536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0337D-A3CC-4C62-9034-333386B7E1AA}">
      <dsp:nvSpPr>
        <dsp:cNvPr id="0" name=""/>
        <dsp:cNvSpPr/>
      </dsp:nvSpPr>
      <dsp:spPr>
        <a:xfrm>
          <a:off x="5312338" y="3417050"/>
          <a:ext cx="91440" cy="3993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8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BBB7B-B835-40A2-9345-3FE741D38B38}">
      <dsp:nvSpPr>
        <dsp:cNvPr id="0" name=""/>
        <dsp:cNvSpPr/>
      </dsp:nvSpPr>
      <dsp:spPr>
        <a:xfrm>
          <a:off x="5312338" y="2145641"/>
          <a:ext cx="91440" cy="3993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8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6CC77A-EDF1-453C-BF36-961530AE8140}">
      <dsp:nvSpPr>
        <dsp:cNvPr id="0" name=""/>
        <dsp:cNvSpPr/>
      </dsp:nvSpPr>
      <dsp:spPr>
        <a:xfrm>
          <a:off x="4099237" y="874232"/>
          <a:ext cx="1258820" cy="399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29"/>
              </a:lnTo>
              <a:lnTo>
                <a:pt x="895089" y="193529"/>
              </a:lnTo>
              <a:lnTo>
                <a:pt x="895089" y="28398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04243-8AA8-4D0A-988E-F4623AD9A349}">
      <dsp:nvSpPr>
        <dsp:cNvPr id="0" name=""/>
        <dsp:cNvSpPr/>
      </dsp:nvSpPr>
      <dsp:spPr>
        <a:xfrm>
          <a:off x="3633910" y="3417137"/>
          <a:ext cx="91440" cy="3997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29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0DFF8-AABE-4AB3-9C5B-81303CB195F4}">
      <dsp:nvSpPr>
        <dsp:cNvPr id="0" name=""/>
        <dsp:cNvSpPr/>
      </dsp:nvSpPr>
      <dsp:spPr>
        <a:xfrm>
          <a:off x="2840416" y="2145641"/>
          <a:ext cx="839213" cy="399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91"/>
              </a:lnTo>
              <a:lnTo>
                <a:pt x="596726" y="193591"/>
              </a:lnTo>
              <a:lnTo>
                <a:pt x="596726" y="284049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D7E30-F068-425A-ABB1-E70C8F3708C6}">
      <dsp:nvSpPr>
        <dsp:cNvPr id="0" name=""/>
        <dsp:cNvSpPr/>
      </dsp:nvSpPr>
      <dsp:spPr>
        <a:xfrm>
          <a:off x="1955482" y="3417050"/>
          <a:ext cx="91440" cy="3998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291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37BEE-6041-4D96-B5B1-3366BF32823E}">
      <dsp:nvSpPr>
        <dsp:cNvPr id="0" name=""/>
        <dsp:cNvSpPr/>
      </dsp:nvSpPr>
      <dsp:spPr>
        <a:xfrm>
          <a:off x="2001202" y="2145641"/>
          <a:ext cx="839213" cy="399389"/>
        </a:xfrm>
        <a:custGeom>
          <a:avLst/>
          <a:gdLst/>
          <a:ahLst/>
          <a:cxnLst/>
          <a:rect l="0" t="0" r="0" b="0"/>
          <a:pathLst>
            <a:path>
              <a:moveTo>
                <a:pt x="596726" y="0"/>
              </a:moveTo>
              <a:lnTo>
                <a:pt x="596726" y="193529"/>
              </a:lnTo>
              <a:lnTo>
                <a:pt x="0" y="193529"/>
              </a:lnTo>
              <a:lnTo>
                <a:pt x="0" y="28398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4523E-439F-4CFB-B761-BDBCF5AC403A}">
      <dsp:nvSpPr>
        <dsp:cNvPr id="0" name=""/>
        <dsp:cNvSpPr/>
      </dsp:nvSpPr>
      <dsp:spPr>
        <a:xfrm>
          <a:off x="2840416" y="874232"/>
          <a:ext cx="1258820" cy="399389"/>
        </a:xfrm>
        <a:custGeom>
          <a:avLst/>
          <a:gdLst/>
          <a:ahLst/>
          <a:cxnLst/>
          <a:rect l="0" t="0" r="0" b="0"/>
          <a:pathLst>
            <a:path>
              <a:moveTo>
                <a:pt x="895089" y="0"/>
              </a:moveTo>
              <a:lnTo>
                <a:pt x="895089" y="193529"/>
              </a:lnTo>
              <a:lnTo>
                <a:pt x="0" y="193529"/>
              </a:lnTo>
              <a:lnTo>
                <a:pt x="0" y="28398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E05C9-246A-4EBC-B195-879B635F6938}">
      <dsp:nvSpPr>
        <dsp:cNvPr id="0" name=""/>
        <dsp:cNvSpPr/>
      </dsp:nvSpPr>
      <dsp:spPr>
        <a:xfrm>
          <a:off x="3412607" y="2212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07823-7A45-41C2-BBF2-0819D1E12A6B}">
      <dsp:nvSpPr>
        <dsp:cNvPr id="0" name=""/>
        <dsp:cNvSpPr/>
      </dsp:nvSpPr>
      <dsp:spPr>
        <a:xfrm>
          <a:off x="3565192" y="147167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California Governor</a:t>
          </a:r>
        </a:p>
      </dsp:txBody>
      <dsp:txXfrm>
        <a:off x="3590733" y="172708"/>
        <a:ext cx="1322177" cy="820937"/>
      </dsp:txXfrm>
    </dsp:sp>
    <dsp:sp modelId="{00653FE4-66DB-45F3-ACED-62920454AF0D}">
      <dsp:nvSpPr>
        <dsp:cNvPr id="0" name=""/>
        <dsp:cNvSpPr/>
      </dsp:nvSpPr>
      <dsp:spPr>
        <a:xfrm>
          <a:off x="2153786" y="1273621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ABF19-605D-4F21-96A1-5DCF1BE9A591}">
      <dsp:nvSpPr>
        <dsp:cNvPr id="0" name=""/>
        <dsp:cNvSpPr/>
      </dsp:nvSpPr>
      <dsp:spPr>
        <a:xfrm>
          <a:off x="2306371" y="1418576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State Assembly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H.E. Committee</a:t>
          </a:r>
        </a:p>
      </dsp:txBody>
      <dsp:txXfrm>
        <a:off x="2331912" y="1444117"/>
        <a:ext cx="1322177" cy="820937"/>
      </dsp:txXfrm>
    </dsp:sp>
    <dsp:sp modelId="{24787DE6-28FA-4BE5-9B85-53224E70EA43}">
      <dsp:nvSpPr>
        <dsp:cNvPr id="0" name=""/>
        <dsp:cNvSpPr/>
      </dsp:nvSpPr>
      <dsp:spPr>
        <a:xfrm>
          <a:off x="1314572" y="2545030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98CA1-4E30-43BF-8554-BDC333B33B75}">
      <dsp:nvSpPr>
        <dsp:cNvPr id="0" name=""/>
        <dsp:cNvSpPr/>
      </dsp:nvSpPr>
      <dsp:spPr>
        <a:xfrm>
          <a:off x="1467157" y="2689985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UC Chancellor &amp; Trustees</a:t>
          </a:r>
        </a:p>
      </dsp:txBody>
      <dsp:txXfrm>
        <a:off x="1492698" y="2715526"/>
        <a:ext cx="1322177" cy="820937"/>
      </dsp:txXfrm>
    </dsp:sp>
    <dsp:sp modelId="{EB9D19C2-4995-495F-A1AC-A0E26DF1B3E0}">
      <dsp:nvSpPr>
        <dsp:cNvPr id="0" name=""/>
        <dsp:cNvSpPr/>
      </dsp:nvSpPr>
      <dsp:spPr>
        <a:xfrm>
          <a:off x="1314572" y="3816867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36776-410B-4CB9-BA22-61F126AB5B04}">
      <dsp:nvSpPr>
        <dsp:cNvPr id="0" name=""/>
        <dsp:cNvSpPr/>
      </dsp:nvSpPr>
      <dsp:spPr>
        <a:xfrm>
          <a:off x="1467157" y="3961822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Campus Administrations</a:t>
          </a:r>
        </a:p>
      </dsp:txBody>
      <dsp:txXfrm>
        <a:off x="1492698" y="3987363"/>
        <a:ext cx="1322177" cy="820937"/>
      </dsp:txXfrm>
    </dsp:sp>
    <dsp:sp modelId="{697F3B3C-0B8F-41DC-9776-124846A0AACD}">
      <dsp:nvSpPr>
        <dsp:cNvPr id="0" name=""/>
        <dsp:cNvSpPr/>
      </dsp:nvSpPr>
      <dsp:spPr>
        <a:xfrm>
          <a:off x="2993000" y="2545117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7E9B5-A8AF-4E48-B7A7-CC4E1FEB76B3}">
      <dsp:nvSpPr>
        <dsp:cNvPr id="0" name=""/>
        <dsp:cNvSpPr/>
      </dsp:nvSpPr>
      <dsp:spPr>
        <a:xfrm>
          <a:off x="3145585" y="2690073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CSU Chancellor &amp; Trustees</a:t>
          </a:r>
        </a:p>
      </dsp:txBody>
      <dsp:txXfrm>
        <a:off x="3171126" y="2715614"/>
        <a:ext cx="1322177" cy="820937"/>
      </dsp:txXfrm>
    </dsp:sp>
    <dsp:sp modelId="{746FD2CB-6912-4539-8F2B-1C349D7AA937}">
      <dsp:nvSpPr>
        <dsp:cNvPr id="0" name=""/>
        <dsp:cNvSpPr/>
      </dsp:nvSpPr>
      <dsp:spPr>
        <a:xfrm>
          <a:off x="2993000" y="3816867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01B44-8BD0-42EC-A425-EE212459F24B}">
      <dsp:nvSpPr>
        <dsp:cNvPr id="0" name=""/>
        <dsp:cNvSpPr/>
      </dsp:nvSpPr>
      <dsp:spPr>
        <a:xfrm>
          <a:off x="3145585" y="3961822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Campus Administrations</a:t>
          </a:r>
        </a:p>
      </dsp:txBody>
      <dsp:txXfrm>
        <a:off x="3171126" y="3987363"/>
        <a:ext cx="1322177" cy="820937"/>
      </dsp:txXfrm>
    </dsp:sp>
    <dsp:sp modelId="{6C092D6F-C809-4322-B8D1-5B6F6583E22D}">
      <dsp:nvSpPr>
        <dsp:cNvPr id="0" name=""/>
        <dsp:cNvSpPr/>
      </dsp:nvSpPr>
      <dsp:spPr>
        <a:xfrm>
          <a:off x="4671428" y="1273621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883EF-837C-403C-B434-DD617AAD83B7}">
      <dsp:nvSpPr>
        <dsp:cNvPr id="0" name=""/>
        <dsp:cNvSpPr/>
      </dsp:nvSpPr>
      <dsp:spPr>
        <a:xfrm>
          <a:off x="4824012" y="1418576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State Senate H.E. Committee</a:t>
          </a:r>
        </a:p>
      </dsp:txBody>
      <dsp:txXfrm>
        <a:off x="4849553" y="1444117"/>
        <a:ext cx="1322177" cy="820937"/>
      </dsp:txXfrm>
    </dsp:sp>
    <dsp:sp modelId="{6A5B3401-5D86-4DBA-892C-987A56E2692C}">
      <dsp:nvSpPr>
        <dsp:cNvPr id="0" name=""/>
        <dsp:cNvSpPr/>
      </dsp:nvSpPr>
      <dsp:spPr>
        <a:xfrm>
          <a:off x="4671428" y="2545030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256A6-0E7C-4016-960A-7C4B15AD369D}">
      <dsp:nvSpPr>
        <dsp:cNvPr id="0" name=""/>
        <dsp:cNvSpPr/>
      </dsp:nvSpPr>
      <dsp:spPr>
        <a:xfrm>
          <a:off x="4824012" y="2689985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CCC Chancellor &amp; Trustees</a:t>
          </a:r>
        </a:p>
      </dsp:txBody>
      <dsp:txXfrm>
        <a:off x="4849553" y="2715526"/>
        <a:ext cx="1322177" cy="820937"/>
      </dsp:txXfrm>
    </dsp:sp>
    <dsp:sp modelId="{738B840E-2123-4BFD-BA29-D28014318023}">
      <dsp:nvSpPr>
        <dsp:cNvPr id="0" name=""/>
        <dsp:cNvSpPr/>
      </dsp:nvSpPr>
      <dsp:spPr>
        <a:xfrm>
          <a:off x="4671428" y="3816439"/>
          <a:ext cx="1373259" cy="87201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D3ED8-6E3A-4F17-95E6-605CBA4F3CC6}">
      <dsp:nvSpPr>
        <dsp:cNvPr id="0" name=""/>
        <dsp:cNvSpPr/>
      </dsp:nvSpPr>
      <dsp:spPr>
        <a:xfrm>
          <a:off x="4824012" y="3961394"/>
          <a:ext cx="1373259" cy="8720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Campus Administrations</a:t>
          </a:r>
        </a:p>
      </dsp:txBody>
      <dsp:txXfrm>
        <a:off x="4849553" y="3986935"/>
        <a:ext cx="1322177" cy="820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9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7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035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69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4175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15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78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71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0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13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4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7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43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7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5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2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5E4C1-204D-48E3-A814-F46785A4EEB5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588C53-438A-437B-96ED-79E4301DAB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0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3048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After Abandoning the California Master Plan, Where Do We Go From Here?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Benjamin P. Bowser</a:t>
            </a:r>
          </a:p>
          <a:p>
            <a:r>
              <a:rPr lang="en-US" b="1" dirty="0" smtClean="0"/>
              <a:t>Emeritus Professor of Sociology and Social Services</a:t>
            </a:r>
          </a:p>
          <a:p>
            <a:r>
              <a:rPr lang="en-US" b="1" dirty="0" smtClean="0"/>
              <a:t>Former Interim Dean of College Arts, Letter &amp; Social Sciences</a:t>
            </a:r>
          </a:p>
          <a:p>
            <a:r>
              <a:rPr lang="en-US" b="1" dirty="0" smtClean="0"/>
              <a:t>California State University East Bay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1168"/>
            <a:ext cx="7199730" cy="765687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/>
              <a:t>Budget </a:t>
            </a:r>
            <a:r>
              <a:rPr lang="en-US" sz="2700" b="1" dirty="0"/>
              <a:t>cuts </a:t>
            </a:r>
            <a:r>
              <a:rPr lang="en-US" sz="2700" b="1" dirty="0" smtClean="0"/>
              <a:t>have </a:t>
            </a:r>
            <a:r>
              <a:rPr lang="en-US" sz="2700" b="1" dirty="0"/>
              <a:t>followed the current cohort </a:t>
            </a:r>
            <a:r>
              <a:rPr lang="en-US" sz="2700" b="1" dirty="0" smtClean="0"/>
              <a:t>of college </a:t>
            </a:r>
            <a:r>
              <a:rPr lang="en-US" sz="2700" b="1" dirty="0"/>
              <a:t>students since their first grade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212" y="1822158"/>
            <a:ext cx="3250628" cy="424391"/>
          </a:xfrm>
        </p:spPr>
        <p:txBody>
          <a:bodyPr/>
          <a:lstStyle/>
          <a:p>
            <a:r>
              <a:rPr lang="en-US" b="1" dirty="0" smtClean="0"/>
              <a:t>Reasons for cuts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995" y="2522322"/>
            <a:ext cx="3781061" cy="2969372"/>
          </a:xfrm>
        </p:spPr>
        <p:txBody>
          <a:bodyPr>
            <a:normAutofit fontScale="92500" lnSpcReduction="10000"/>
          </a:bodyPr>
          <a:lstStyle/>
          <a:p>
            <a:r>
              <a:rPr lang="en-US" sz="1950" b="1" dirty="0"/>
              <a:t>Unsustained budget growth</a:t>
            </a:r>
          </a:p>
          <a:p>
            <a:r>
              <a:rPr lang="en-US" sz="1950" b="1" dirty="0"/>
              <a:t>Boom/bust state budget</a:t>
            </a:r>
          </a:p>
          <a:p>
            <a:r>
              <a:rPr lang="en-US" sz="1950" b="1" dirty="0"/>
              <a:t>Loss of “public confidence”</a:t>
            </a:r>
          </a:p>
          <a:p>
            <a:r>
              <a:rPr lang="en-US" sz="1950" b="1" dirty="0" smtClean="0"/>
              <a:t>H.E. is discretionary funding</a:t>
            </a:r>
            <a:endParaRPr lang="en-US" sz="1950" b="1" dirty="0"/>
          </a:p>
          <a:p>
            <a:r>
              <a:rPr lang="en-US" sz="1900" b="1" dirty="0" smtClean="0"/>
              <a:t>Fault of </a:t>
            </a:r>
            <a:r>
              <a:rPr lang="en-US" sz="1900" b="1" dirty="0"/>
              <a:t>admin &amp; faculty</a:t>
            </a:r>
          </a:p>
          <a:p>
            <a:r>
              <a:rPr lang="en-US" sz="1950" b="1" dirty="0"/>
              <a:t>Poorly prepared students</a:t>
            </a:r>
          </a:p>
          <a:p>
            <a:r>
              <a:rPr lang="en-US" sz="1950" b="1" dirty="0"/>
              <a:t>Composition of students</a:t>
            </a:r>
          </a:p>
          <a:p>
            <a:r>
              <a:rPr lang="en-US" sz="1950" b="1" dirty="0"/>
              <a:t>Diversity of students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272" y="1822158"/>
            <a:ext cx="3887391" cy="430966"/>
          </a:xfrm>
        </p:spPr>
        <p:txBody>
          <a:bodyPr/>
          <a:lstStyle/>
          <a:p>
            <a:r>
              <a:rPr lang="en-US" b="1" dirty="0" smtClean="0"/>
              <a:t>Findings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6888" y="2489745"/>
            <a:ext cx="4376944" cy="3225256"/>
          </a:xfrm>
        </p:spPr>
        <p:txBody>
          <a:bodyPr>
            <a:noAutofit/>
          </a:bodyPr>
          <a:lstStyle/>
          <a:p>
            <a:r>
              <a:rPr lang="en-US" b="1" dirty="0"/>
              <a:t>Budget decline as % of Gen. Fund</a:t>
            </a:r>
          </a:p>
          <a:p>
            <a:r>
              <a:rPr lang="en-US" b="1" dirty="0"/>
              <a:t>Not an issue: pre-2002 recessions</a:t>
            </a:r>
          </a:p>
          <a:p>
            <a:r>
              <a:rPr lang="en-US" b="1" dirty="0"/>
              <a:t>Not an issue prior to 2002</a:t>
            </a:r>
          </a:p>
          <a:p>
            <a:r>
              <a:rPr lang="en-US" b="1" dirty="0"/>
              <a:t>Has always been discretionary</a:t>
            </a:r>
          </a:p>
          <a:p>
            <a:r>
              <a:rPr lang="en-US" sz="1600" b="1" dirty="0"/>
              <a:t>Unchanged</a:t>
            </a:r>
          </a:p>
          <a:p>
            <a:r>
              <a:rPr lang="en-US" sz="1600" b="1" dirty="0"/>
              <a:t>Has been a problem since 1959</a:t>
            </a:r>
          </a:p>
          <a:p>
            <a:r>
              <a:rPr lang="en-US" b="1" dirty="0"/>
              <a:t>Became an issue after 1987</a:t>
            </a:r>
          </a:p>
          <a:p>
            <a:r>
              <a:rPr lang="en-US" sz="1600" b="1" dirty="0"/>
              <a:t>Became most evident after 2002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8860" y="6021866"/>
            <a:ext cx="455439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What </a:t>
            </a:r>
            <a:r>
              <a:rPr lang="en-US" sz="2100" b="1" dirty="0" smtClean="0"/>
              <a:t>is it about the new students</a:t>
            </a:r>
            <a:r>
              <a:rPr lang="en-US" sz="21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14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9275" y="1085850"/>
            <a:ext cx="6811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California High School Graduates by Ethnicity, </a:t>
            </a:r>
            <a:r>
              <a:rPr lang="en-US" sz="2100" b="1" dirty="0" smtClean="0"/>
              <a:t>Statewide 1993</a:t>
            </a:r>
            <a:r>
              <a:rPr lang="en-US" sz="2100" b="1" dirty="0"/>
              <a:t>, 2014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981199"/>
            <a:ext cx="4953000" cy="459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16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576" y="152400"/>
            <a:ext cx="7010401" cy="899890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 smtClean="0"/>
              <a:t>Where Do We Go From Here? </a:t>
            </a:r>
            <a:br>
              <a:rPr lang="en-US" sz="3100" b="1" dirty="0" smtClean="0"/>
            </a:br>
            <a:r>
              <a:rPr lang="en-US" sz="2200" b="1" dirty="0" smtClean="0"/>
              <a:t>Governor &amp; Legislators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8992" y="1219200"/>
            <a:ext cx="6591985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Renew </a:t>
            </a:r>
            <a:r>
              <a:rPr lang="en-US" b="1" dirty="0"/>
              <a:t>state higher education master </a:t>
            </a:r>
            <a:r>
              <a:rPr lang="en-US" b="1" dirty="0" smtClean="0"/>
              <a:t>planning.</a:t>
            </a:r>
          </a:p>
          <a:p>
            <a:endParaRPr lang="en-US" b="1" dirty="0" smtClean="0"/>
          </a:p>
          <a:p>
            <a:r>
              <a:rPr lang="en-US" b="1" dirty="0" smtClean="0"/>
              <a:t>Return funding of </a:t>
            </a:r>
            <a:r>
              <a:rPr lang="en-US" b="1" dirty="0"/>
              <a:t>higher </a:t>
            </a:r>
            <a:r>
              <a:rPr lang="en-US" b="1" dirty="0" smtClean="0"/>
              <a:t>education to 16% of State General Funds.</a:t>
            </a:r>
          </a:p>
          <a:p>
            <a:endParaRPr lang="en-US" b="1" dirty="0" smtClean="0"/>
          </a:p>
          <a:p>
            <a:r>
              <a:rPr lang="en-US" b="1" dirty="0" smtClean="0"/>
              <a:t>Make Higher Education funding a mandatory budget line item as is primary and secondary education.</a:t>
            </a:r>
          </a:p>
          <a:p>
            <a:endParaRPr lang="en-US" b="1" dirty="0" smtClean="0"/>
          </a:p>
          <a:p>
            <a:r>
              <a:rPr lang="en-US" b="1" dirty="0" smtClean="0"/>
              <a:t>Reinstate California Commission for Higher Education to coordinate relations between tiers, gather data, and evaluate outcomes.</a:t>
            </a:r>
          </a:p>
          <a:p>
            <a:endParaRPr lang="en-US" b="1" dirty="0" smtClean="0"/>
          </a:p>
          <a:p>
            <a:r>
              <a:rPr lang="en-US" b="1" dirty="0" smtClean="0"/>
              <a:t>There is a need for greater transparency in budget formulation and decision-making.</a:t>
            </a:r>
          </a:p>
          <a:p>
            <a:endParaRPr lang="en-US" b="1" dirty="0" smtClean="0"/>
          </a:p>
          <a:p>
            <a:r>
              <a:rPr lang="en-US" b="1" dirty="0" smtClean="0"/>
              <a:t>Independent audits of systems office and individual campuses.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6090"/>
          </a:xfrm>
        </p:spPr>
        <p:txBody>
          <a:bodyPr>
            <a:normAutofit/>
          </a:bodyPr>
          <a:lstStyle/>
          <a:p>
            <a:r>
              <a:rPr lang="en-US" b="1" dirty="0" smtClean="0"/>
              <a:t>Chancellors and Trustees</a:t>
            </a:r>
            <a:br>
              <a:rPr lang="en-US" b="1" dirty="0" smtClean="0"/>
            </a:br>
            <a:r>
              <a:rPr lang="en-US" sz="2000" b="1" dirty="0" smtClean="0"/>
              <a:t>(Do we need system-wide offices and trustees?)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191000"/>
          </a:xfrm>
        </p:spPr>
        <p:txBody>
          <a:bodyPr>
            <a:normAutofit fontScale="92500" lnSpcReduction="20000"/>
          </a:bodyPr>
          <a:lstStyle/>
          <a:p>
            <a:r>
              <a:rPr lang="en-US" sz="1900" b="1" dirty="0" smtClean="0"/>
              <a:t>The chancellor should report to Presidents as trustees.</a:t>
            </a:r>
          </a:p>
          <a:p>
            <a:endParaRPr lang="en-US" sz="1900" b="1" dirty="0" smtClean="0"/>
          </a:p>
          <a:p>
            <a:r>
              <a:rPr lang="en-US" sz="1900" b="1" dirty="0" smtClean="0"/>
              <a:t>Chancellor and Presidents should have ongoing means to learn the effects of decision-making from faculty and students.</a:t>
            </a:r>
          </a:p>
          <a:p>
            <a:endParaRPr lang="en-US" sz="1900" b="1" dirty="0" smtClean="0"/>
          </a:p>
          <a:p>
            <a:r>
              <a:rPr lang="en-US" sz="1900" b="1" dirty="0" smtClean="0"/>
              <a:t>Reaffirm </a:t>
            </a:r>
            <a:r>
              <a:rPr lang="en-US" sz="1900" b="1" dirty="0"/>
              <a:t>liberal arts as core of bachelor </a:t>
            </a:r>
            <a:r>
              <a:rPr lang="en-US" sz="1900" b="1" dirty="0" smtClean="0"/>
              <a:t>degrees in arts, science, education, business and technologies.</a:t>
            </a:r>
          </a:p>
          <a:p>
            <a:endParaRPr lang="en-US" sz="1900" b="1" dirty="0" smtClean="0"/>
          </a:p>
          <a:p>
            <a:r>
              <a:rPr lang="en-US" sz="1900" b="1" dirty="0"/>
              <a:t>Recalibrate per student costs</a:t>
            </a:r>
            <a:r>
              <a:rPr lang="en-US" sz="1900" b="1" dirty="0" smtClean="0"/>
              <a:t>.</a:t>
            </a:r>
          </a:p>
          <a:p>
            <a:endParaRPr lang="en-US" sz="1900" b="1" dirty="0"/>
          </a:p>
          <a:p>
            <a:r>
              <a:rPr lang="en-US" sz="1900" b="1" dirty="0" smtClean="0"/>
              <a:t>Campuses should know their budgets prior to the next fiscal years and receive funding promptly.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Campus Administration and Faculties </a:t>
            </a:r>
            <a:r>
              <a:rPr lang="en-US" sz="2700" b="1" dirty="0" smtClean="0"/>
              <a:t>(Keys to Great Universities)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267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Administrations build their culture around serving faculty and students.</a:t>
            </a:r>
          </a:p>
          <a:p>
            <a:endParaRPr lang="en-US" b="1" dirty="0" smtClean="0"/>
          </a:p>
          <a:p>
            <a:r>
              <a:rPr lang="en-US" b="1" dirty="0" smtClean="0"/>
              <a:t>The bottom line is the quality of what happens in the classroom (interactions between students &amp; faculty).</a:t>
            </a:r>
          </a:p>
          <a:p>
            <a:endParaRPr lang="en-US" b="1" dirty="0"/>
          </a:p>
          <a:p>
            <a:r>
              <a:rPr lang="en-US" sz="2200" b="1" dirty="0" smtClean="0"/>
              <a:t>There</a:t>
            </a:r>
            <a:r>
              <a:rPr lang="en-US" b="1" dirty="0" smtClean="0"/>
              <a:t> </a:t>
            </a:r>
            <a:r>
              <a:rPr lang="en-US" b="1" dirty="0"/>
              <a:t>is no substitute in a quality education for in-person interactions between student and faculty (low faculty-student ratio</a:t>
            </a:r>
            <a:r>
              <a:rPr lang="en-US" b="1" dirty="0" smtClean="0"/>
              <a:t>).</a:t>
            </a:r>
          </a:p>
          <a:p>
            <a:endParaRPr lang="en-US" b="1" dirty="0" smtClean="0"/>
          </a:p>
          <a:p>
            <a:r>
              <a:rPr lang="en-US" b="1" dirty="0" smtClean="0"/>
              <a:t>Faculty driven curriculum and academic affairs.</a:t>
            </a:r>
          </a:p>
          <a:p>
            <a:endParaRPr lang="en-US" b="1" dirty="0" smtClean="0"/>
          </a:p>
          <a:p>
            <a:r>
              <a:rPr lang="en-US" b="1" dirty="0" smtClean="0"/>
              <a:t>Chief administrators are selected from faculty with proven records of excellence in teaching and research, not career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32453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Beach 2030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201" y="1447800"/>
            <a:ext cx="6591985" cy="49530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2200" b="1" dirty="0" smtClean="0"/>
              <a:t>What is the meaning of no messages from Deans of College of the Arts and College of Liberal Arts?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Messages make no reference to CSULB as part of a larger state system of H.E. with a Master Plan.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Dean of College of Education is the only one to mention that CSULB is Hispanic, Asian and Native-American serving.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Dean of Business Admin: Faculty &amp; Admin. should work together, yet he questions concept of tenure?</a:t>
            </a:r>
          </a:p>
          <a:p>
            <a:endParaRPr lang="en-US" sz="2200" b="1" dirty="0" smtClean="0"/>
          </a:p>
          <a:p>
            <a:r>
              <a:rPr lang="en-US" sz="2200" b="1" dirty="0" smtClean="0"/>
              <a:t>There is a distinct sense that a corporation could buy one of CSULB technical colleges?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4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95400"/>
            <a:ext cx="8737826" cy="3131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304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Beach 2030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9246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610600" cy="3089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2200" y="3810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Beach 2030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645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0"/>
            <a:ext cx="8940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Beach 2030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28194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We must help create an informed public that recognizes its need for high quality low-cost public education.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656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Abandoned Mission in Public Higher Education: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The Case of the California State University (New York: Routledge, 2017)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39368" y="1981200"/>
            <a:ext cx="3242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Based on Benjamin Bowser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129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54810"/>
            <a:ext cx="7886700" cy="1116840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/>
              <a:t>Chapter 2: The California Master Plan (1959)</a:t>
            </a:r>
            <a:br>
              <a:rPr lang="en-US" sz="2700" b="1" dirty="0"/>
            </a:br>
            <a:r>
              <a:rPr lang="en-US" sz="1800" b="1" dirty="0"/>
              <a:t>Increase access to high quality public higher education </a:t>
            </a:r>
            <a:r>
              <a:rPr lang="en-US" sz="1800" b="1" dirty="0" smtClean="0"/>
              <a:t>on </a:t>
            </a:r>
            <a:r>
              <a:rPr lang="en-US" sz="1800" b="1" dirty="0"/>
              <a:t>three tiers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45723"/>
            <a:ext cx="4191000" cy="4223803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Guaranteed admission for top 12% and 33% of state high school graduates.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Regardless of financial status.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High quality faculty instruction.</a:t>
            </a:r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sz="1400" b="1" dirty="0" smtClean="0"/>
              <a:t>Competitive faculty pay and benefits.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Liberal transfer between sectors.</a:t>
            </a:r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sz="1400" b="1" dirty="0" smtClean="0"/>
              <a:t>Remediation at Cal. Community Colleges.</a:t>
            </a:r>
            <a:endParaRPr lang="en-US" sz="1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77391"/>
              </p:ext>
            </p:extLst>
          </p:nvPr>
        </p:nvGraphicFramePr>
        <p:xfrm>
          <a:off x="4629150" y="2602706"/>
          <a:ext cx="3886200" cy="250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6052603"/>
            <a:ext cx="660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California Master Plan </a:t>
            </a:r>
            <a:r>
              <a:rPr lang="en-US" b="1" dirty="0" smtClean="0"/>
              <a:t>updates: 1972, 1987 &amp; 2002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359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24110"/>
            <a:ext cx="6934200" cy="89989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Abandonment Specifics by 2019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9792" y="2177058"/>
            <a:ext cx="3228437" cy="617934"/>
          </a:xfrm>
        </p:spPr>
        <p:txBody>
          <a:bodyPr/>
          <a:lstStyle/>
          <a:p>
            <a:r>
              <a:rPr lang="en-US" b="1" dirty="0" smtClean="0"/>
              <a:t>Original Plan (1959)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9792" y="2904607"/>
            <a:ext cx="3393608" cy="2435096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Guaranteed admission top 1/3</a:t>
            </a:r>
          </a:p>
          <a:p>
            <a:r>
              <a:rPr lang="en-US" b="1" dirty="0" smtClean="0"/>
              <a:t>Financial barrier eliminated</a:t>
            </a:r>
          </a:p>
          <a:p>
            <a:r>
              <a:rPr lang="en-US" b="1" dirty="0" smtClean="0"/>
              <a:t>High quality faculty instruction</a:t>
            </a:r>
          </a:p>
          <a:p>
            <a:r>
              <a:rPr lang="en-US" b="1" dirty="0" smtClean="0"/>
              <a:t>Competitive pay &amp; benefits</a:t>
            </a:r>
          </a:p>
          <a:p>
            <a:r>
              <a:rPr lang="en-US" b="1" dirty="0" smtClean="0"/>
              <a:t>Liberal transfer between tiers</a:t>
            </a:r>
          </a:p>
          <a:p>
            <a:r>
              <a:rPr lang="en-US" b="1" dirty="0" smtClean="0"/>
              <a:t>Remedial in CCC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2133547"/>
            <a:ext cx="3810000" cy="617934"/>
          </a:xfrm>
        </p:spPr>
        <p:txBody>
          <a:bodyPr/>
          <a:lstStyle/>
          <a:p>
            <a:r>
              <a:rPr lang="en-US" b="1" dirty="0" smtClean="0"/>
              <a:t>Current Practices (2019)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466" y="2887727"/>
            <a:ext cx="3750334" cy="235559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Admissions not guaranteed</a:t>
            </a:r>
          </a:p>
          <a:p>
            <a:r>
              <a:rPr lang="en-US" b="1" dirty="0" smtClean="0"/>
              <a:t>Inc. tuition, loans &amp; debt</a:t>
            </a:r>
          </a:p>
          <a:p>
            <a:r>
              <a:rPr lang="en-US" b="1" dirty="0" smtClean="0"/>
              <a:t>Decline in faculty / </a:t>
            </a:r>
            <a:r>
              <a:rPr lang="en-US" b="1" dirty="0" err="1" smtClean="0"/>
              <a:t>inc</a:t>
            </a:r>
            <a:r>
              <a:rPr lang="en-US" b="1" dirty="0" smtClean="0"/>
              <a:t> enrollments</a:t>
            </a:r>
          </a:p>
          <a:p>
            <a:r>
              <a:rPr lang="en-US" b="1" dirty="0" smtClean="0"/>
              <a:t>Declining pay &amp; benefits</a:t>
            </a:r>
          </a:p>
          <a:p>
            <a:r>
              <a:rPr lang="en-US" b="1" dirty="0" smtClean="0"/>
              <a:t>Declining transfers between tiers</a:t>
            </a:r>
          </a:p>
          <a:p>
            <a:r>
              <a:rPr lang="en-US" b="1" dirty="0" smtClean="0"/>
              <a:t>Remediation at all three tiers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24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3484" y="838200"/>
            <a:ext cx="730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Budgetary Abandonment: California </a:t>
            </a:r>
            <a:r>
              <a:rPr lang="en-US" b="1" dirty="0"/>
              <a:t>General Funds Expenditures by Function, 1967-2002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58" y="1967604"/>
            <a:ext cx="8173913" cy="34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8646" y="1019482"/>
            <a:ext cx="72644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California Higher Education Proportion of State </a:t>
            </a:r>
          </a:p>
          <a:p>
            <a:pPr algn="ctr"/>
            <a:r>
              <a:rPr lang="en-US" sz="2100" b="1" dirty="0"/>
              <a:t>General Funds By Year and Administration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31221" y="5638800"/>
            <a:ext cx="331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Who is Responsible for Cuts?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243" y="1956427"/>
            <a:ext cx="4002533" cy="334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5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51533837"/>
              </p:ext>
            </p:extLst>
          </p:nvPr>
        </p:nvGraphicFramePr>
        <p:xfrm>
          <a:off x="1098754" y="1565172"/>
          <a:ext cx="7511845" cy="4835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5000" y="420602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California Higher Education </a:t>
            </a:r>
            <a:r>
              <a:rPr lang="en-US" sz="2400" b="1" dirty="0" smtClean="0"/>
              <a:t>Hierarchy &amp; Decision-Making</a:t>
            </a:r>
            <a:endParaRPr lang="en-US" sz="2400" b="1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77181" y="2538567"/>
            <a:ext cx="0" cy="30602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25013" y="2192318"/>
            <a:ext cx="20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516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Direct Effects of Budget Cuts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1952"/>
            <a:ext cx="6947499" cy="3355541"/>
          </a:xfrm>
        </p:spPr>
        <p:txBody>
          <a:bodyPr>
            <a:noAutofit/>
          </a:bodyPr>
          <a:lstStyle/>
          <a:p>
            <a:r>
              <a:rPr lang="en-US" sz="2000" b="1" dirty="0"/>
              <a:t>Tuition </a:t>
            </a:r>
            <a:r>
              <a:rPr lang="en-US" sz="2000" b="1" dirty="0" smtClean="0"/>
              <a:t>increases.</a:t>
            </a:r>
            <a:endParaRPr lang="en-US" sz="2000" b="1" dirty="0"/>
          </a:p>
          <a:p>
            <a:r>
              <a:rPr lang="en-US" sz="2000" b="1" dirty="0"/>
              <a:t>Not enough courses for the number of students </a:t>
            </a:r>
            <a:r>
              <a:rPr lang="en-US" sz="2000" b="1" dirty="0" smtClean="0"/>
              <a:t>enrolled.</a:t>
            </a:r>
            <a:endParaRPr lang="en-US" sz="2000" b="1" dirty="0"/>
          </a:p>
          <a:p>
            <a:r>
              <a:rPr lang="en-US" sz="2000" b="1" dirty="0"/>
              <a:t>Pressure to cut major </a:t>
            </a:r>
            <a:r>
              <a:rPr lang="en-US" sz="2000" b="1" dirty="0" smtClean="0"/>
              <a:t>requirements.</a:t>
            </a:r>
            <a:endParaRPr lang="en-US" sz="2000" b="1" dirty="0"/>
          </a:p>
          <a:p>
            <a:r>
              <a:rPr lang="en-US" sz="2000" b="1" dirty="0"/>
              <a:t>Increasing class sizes and online </a:t>
            </a:r>
            <a:r>
              <a:rPr lang="en-US" sz="2000" b="1" dirty="0" smtClean="0"/>
              <a:t>courses.</a:t>
            </a:r>
            <a:endParaRPr lang="en-US" sz="2000" b="1" dirty="0"/>
          </a:p>
          <a:p>
            <a:r>
              <a:rPr lang="en-US" sz="2000" b="1" dirty="0"/>
              <a:t>More out of state and foreign </a:t>
            </a:r>
            <a:r>
              <a:rPr lang="en-US" sz="2000" b="1" dirty="0" smtClean="0"/>
              <a:t>students.</a:t>
            </a:r>
            <a:endParaRPr lang="en-US" sz="2000" b="1" dirty="0"/>
          </a:p>
          <a:p>
            <a:r>
              <a:rPr lang="en-US" sz="2000" b="1" dirty="0"/>
              <a:t>Not enough </a:t>
            </a:r>
            <a:r>
              <a:rPr lang="en-US" sz="2000" b="1" dirty="0" smtClean="0"/>
              <a:t>faculty.</a:t>
            </a:r>
            <a:endParaRPr lang="en-US" sz="2000" b="1" dirty="0"/>
          </a:p>
          <a:p>
            <a:r>
              <a:rPr lang="en-US" sz="2000" b="1" dirty="0"/>
              <a:t>Erosion of academic </a:t>
            </a:r>
            <a:r>
              <a:rPr lang="en-US" sz="2000" b="1" dirty="0" smtClean="0"/>
              <a:t>affairs.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45200" y="5715000"/>
            <a:ext cx="50651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What is the real goal of budget cuts?</a:t>
            </a:r>
          </a:p>
        </p:txBody>
      </p:sp>
    </p:spTree>
    <p:extLst>
      <p:ext uri="{BB962C8B-B14F-4D97-AF65-F5344CB8AC3E}">
        <p14:creationId xmlns:p14="http://schemas.microsoft.com/office/powerpoint/2010/main" val="236870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6589199" cy="823690"/>
          </a:xfrm>
        </p:spPr>
        <p:txBody>
          <a:bodyPr>
            <a:normAutofit/>
          </a:bodyPr>
          <a:lstStyle/>
          <a:p>
            <a:r>
              <a:rPr lang="en-US" b="1" dirty="0" smtClean="0"/>
              <a:t>Endgame of Budget Cuts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031" y="1600200"/>
            <a:ext cx="6591985" cy="4953000"/>
          </a:xfrm>
        </p:spPr>
        <p:txBody>
          <a:bodyPr>
            <a:noAutofit/>
          </a:bodyPr>
          <a:lstStyle/>
          <a:p>
            <a:r>
              <a:rPr lang="en-US" b="1" dirty="0" smtClean="0"/>
              <a:t>Public higher education is largest source of state revenue after health care still state managed ($7 billion/year in California alone).</a:t>
            </a:r>
          </a:p>
          <a:p>
            <a:endParaRPr lang="en-US" b="1" dirty="0" smtClean="0"/>
          </a:p>
          <a:p>
            <a:r>
              <a:rPr lang="en-US" b="1" dirty="0" smtClean="0"/>
              <a:t>Eventual goal of budget cuts: Eliminate tenure and for institutions to welcome privatization.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P</a:t>
            </a:r>
            <a:r>
              <a:rPr lang="en-US" b="1" dirty="0" smtClean="0"/>
              <a:t>rivatization of public H.E. is a well articulated goal of some Republican Governors, legislators as well as the following foundations:</a:t>
            </a:r>
          </a:p>
          <a:p>
            <a:pPr lvl="1"/>
            <a:r>
              <a:rPr lang="en-US" sz="1800" b="1" dirty="0" smtClean="0"/>
              <a:t>The Bill and Melinda Gates</a:t>
            </a:r>
          </a:p>
          <a:p>
            <a:pPr lvl="1"/>
            <a:r>
              <a:rPr lang="en-US" sz="1800" b="1" dirty="0" smtClean="0"/>
              <a:t>Walton</a:t>
            </a:r>
          </a:p>
          <a:p>
            <a:pPr lvl="1"/>
            <a:r>
              <a:rPr lang="en-US" sz="1800" b="1" dirty="0" err="1" smtClean="0"/>
              <a:t>Kresge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Lumina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597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845</TotalTime>
  <Words>881</Words>
  <Application>Microsoft Office PowerPoint</Application>
  <PresentationFormat>On-screen Show (4:3)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Times New Roman</vt:lpstr>
      <vt:lpstr>Wingdings 3</vt:lpstr>
      <vt:lpstr>Wisp</vt:lpstr>
      <vt:lpstr>After Abandoning the California Master Plan, Where Do We Go From Here?</vt:lpstr>
      <vt:lpstr>The Abandoned Mission in Public Higher Education:</vt:lpstr>
      <vt:lpstr>Chapter 2: The California Master Plan (1959) Increase access to high quality public higher education on three tiers</vt:lpstr>
      <vt:lpstr>Abandonment Specifics by 2019</vt:lpstr>
      <vt:lpstr>PowerPoint Presentation</vt:lpstr>
      <vt:lpstr>PowerPoint Presentation</vt:lpstr>
      <vt:lpstr>PowerPoint Presentation</vt:lpstr>
      <vt:lpstr>Direct Effects of Budget Cuts</vt:lpstr>
      <vt:lpstr>Endgame of Budget Cuts</vt:lpstr>
      <vt:lpstr>Budget cuts have followed the current cohort of college students since their first grade</vt:lpstr>
      <vt:lpstr>PowerPoint Presentation</vt:lpstr>
      <vt:lpstr>Where Do We Go From Here?  Governor &amp; Legislators</vt:lpstr>
      <vt:lpstr>Chancellors and Trustees (Do we need system-wide offices and trustees?)</vt:lpstr>
      <vt:lpstr>Campus Administration and Faculties (Keys to Great Universities)</vt:lpstr>
      <vt:lpstr>Beach 2030</vt:lpstr>
      <vt:lpstr>PowerPoint Presentation</vt:lpstr>
      <vt:lpstr>PowerPoint Presentation</vt:lpstr>
      <vt:lpstr>PowerPoint Presentation</vt:lpstr>
      <vt:lpstr>Beach 2030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Benjamin</dc:creator>
  <cp:lastModifiedBy>Ann Kinsey</cp:lastModifiedBy>
  <cp:revision>55</cp:revision>
  <dcterms:created xsi:type="dcterms:W3CDTF">2014-10-26T05:40:43Z</dcterms:created>
  <dcterms:modified xsi:type="dcterms:W3CDTF">2019-03-15T18:17:27Z</dcterms:modified>
</cp:coreProperties>
</file>