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13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5949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out background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75" y="0"/>
            <a:ext cx="9144000" cy="5143500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ic-logo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0" y="4731075"/>
            <a:ext cx="739250" cy="1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5200" y="3391250"/>
            <a:ext cx="8395800" cy="93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409050" y="3267075"/>
            <a:ext cx="832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211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87225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4375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4008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04381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66" name="Shape 66"/>
          <p:cNvSpPr/>
          <p:nvPr/>
        </p:nvSpPr>
        <p:spPr>
          <a:xfrm>
            <a:off x="604381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67" name="Shape 67"/>
          <p:cNvSpPr/>
          <p:nvPr/>
        </p:nvSpPr>
        <p:spPr>
          <a:xfrm>
            <a:off x="604381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04379" y="1235175"/>
            <a:ext cx="676200" cy="69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21282" y="1235175"/>
            <a:ext cx="676200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431523" y="1235175"/>
            <a:ext cx="676199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71" name="Shape 71"/>
          <p:cNvSpPr/>
          <p:nvPr/>
        </p:nvSpPr>
        <p:spPr>
          <a:xfrm>
            <a:off x="611039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72" name="Shape 72"/>
          <p:cNvSpPr/>
          <p:nvPr/>
        </p:nvSpPr>
        <p:spPr>
          <a:xfrm>
            <a:off x="611039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726529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26529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26529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726529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726529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7"/>
          </p:nvPr>
        </p:nvSpPr>
        <p:spPr>
          <a:xfrm>
            <a:off x="351795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51795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81" name="Shape 81"/>
          <p:cNvSpPr/>
          <p:nvPr/>
        </p:nvSpPr>
        <p:spPr>
          <a:xfrm>
            <a:off x="351795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82" name="Shape 82"/>
          <p:cNvSpPr/>
          <p:nvPr/>
        </p:nvSpPr>
        <p:spPr>
          <a:xfrm>
            <a:off x="351795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83" name="Shape 83"/>
          <p:cNvSpPr/>
          <p:nvPr/>
        </p:nvSpPr>
        <p:spPr>
          <a:xfrm>
            <a:off x="352461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84" name="Shape 84"/>
          <p:cNvSpPr/>
          <p:nvPr/>
        </p:nvSpPr>
        <p:spPr>
          <a:xfrm>
            <a:off x="352461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8"/>
          </p:nvPr>
        </p:nvSpPr>
        <p:spPr>
          <a:xfrm>
            <a:off x="364010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9"/>
          </p:nvPr>
        </p:nvSpPr>
        <p:spPr>
          <a:xfrm>
            <a:off x="364010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3"/>
          </p:nvPr>
        </p:nvSpPr>
        <p:spPr>
          <a:xfrm>
            <a:off x="364010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4"/>
          </p:nvPr>
        </p:nvSpPr>
        <p:spPr>
          <a:xfrm>
            <a:off x="364010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5"/>
          </p:nvPr>
        </p:nvSpPr>
        <p:spPr>
          <a:xfrm>
            <a:off x="364010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6"/>
          </p:nvPr>
        </p:nvSpPr>
        <p:spPr>
          <a:xfrm>
            <a:off x="643820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3820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92" name="Shape 92"/>
          <p:cNvSpPr/>
          <p:nvPr/>
        </p:nvSpPr>
        <p:spPr>
          <a:xfrm>
            <a:off x="643820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93" name="Shape 93"/>
          <p:cNvSpPr/>
          <p:nvPr/>
        </p:nvSpPr>
        <p:spPr>
          <a:xfrm>
            <a:off x="643820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94" name="Shape 94"/>
          <p:cNvSpPr/>
          <p:nvPr/>
        </p:nvSpPr>
        <p:spPr>
          <a:xfrm>
            <a:off x="644486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95" name="Shape 95"/>
          <p:cNvSpPr/>
          <p:nvPr/>
        </p:nvSpPr>
        <p:spPr>
          <a:xfrm>
            <a:off x="644486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7"/>
          </p:nvPr>
        </p:nvSpPr>
        <p:spPr>
          <a:xfrm>
            <a:off x="656035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8"/>
          </p:nvPr>
        </p:nvSpPr>
        <p:spPr>
          <a:xfrm>
            <a:off x="656035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9"/>
          </p:nvPr>
        </p:nvSpPr>
        <p:spPr>
          <a:xfrm>
            <a:off x="656035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0"/>
          </p:nvPr>
        </p:nvSpPr>
        <p:spPr>
          <a:xfrm>
            <a:off x="656035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1"/>
          </p:nvPr>
        </p:nvSpPr>
        <p:spPr>
          <a:xfrm>
            <a:off x="656035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lling/Quizz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544450" y="14126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811650" y="15539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544450" y="20177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11650" y="21590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0" name="Shape 110"/>
          <p:cNvSpPr/>
          <p:nvPr/>
        </p:nvSpPr>
        <p:spPr>
          <a:xfrm>
            <a:off x="1544450" y="26228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11650" y="27641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2" name="Shape 112"/>
          <p:cNvSpPr/>
          <p:nvPr/>
        </p:nvSpPr>
        <p:spPr>
          <a:xfrm>
            <a:off x="1544450" y="32279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11650" y="33692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544450" y="38330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11650" y="39743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36833" y="14125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036833" y="20177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036833" y="26228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2036833" y="32279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2036833" y="38330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Foo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Header + Footer 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5500" y="88195"/>
            <a:ext cx="8520600" cy="88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395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9634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01925" y="2150850"/>
            <a:ext cx="834030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3000" i="0" u="none" strike="noStrike" cap="none">
                <a:solidFill>
                  <a:srgbClr val="FFFFFF"/>
                </a:solidFill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2878C8"/>
              </a:buClr>
              <a:buSzPct val="100000"/>
              <a:buFont typeface="Montserrat"/>
              <a:defRPr sz="3000" b="1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Centered - Blank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85600" y="1241870"/>
            <a:ext cx="2986200" cy="293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6848" y="88473"/>
            <a:ext cx="8319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975" y="1021850"/>
            <a:ext cx="8319899" cy="37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25" y="169100"/>
            <a:ext cx="3414375" cy="6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027150" y="230400"/>
            <a:ext cx="4777800" cy="6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168BCB"/>
                </a:solidFill>
              </a:rPr>
              <a:t>Register Your iClicker Remote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4186325" y="1306537"/>
            <a:ext cx="4405500" cy="24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Go </a:t>
            </a:r>
            <a:r>
              <a:rPr lang="en-GB" sz="1400" b="1" dirty="0" smtClean="0"/>
              <a:t>to your course on BeachBoard to register your iClicker remote: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Navigate to your course.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Click </a:t>
            </a:r>
            <a:r>
              <a:rPr lang="en-GB" sz="1400" dirty="0"/>
              <a:t>the “Register your iClicker remote” link.</a:t>
            </a: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Enter the 8-character code from your remote.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5" y="1124575"/>
            <a:ext cx="3503900" cy="322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b="0">
                <a:solidFill>
                  <a:srgbClr val="168BCB"/>
                </a:solidFill>
              </a:rPr>
              <a:t>Get to Know Your iClicker Remote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7770" t="8821" r="7123" b="3926"/>
          <a:stretch/>
        </p:blipFill>
        <p:spPr>
          <a:xfrm>
            <a:off x="969450" y="904549"/>
            <a:ext cx="7052700" cy="39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b="0">
                <a:solidFill>
                  <a:srgbClr val="168BCB"/>
                </a:solidFill>
              </a:rPr>
              <a:t>Get to Know Your iClicker Remote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294967295"/>
          </p:nvPr>
        </p:nvSpPr>
        <p:spPr>
          <a:xfrm>
            <a:off x="315550" y="1332500"/>
            <a:ext cx="4344000" cy="30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Char char="●"/>
            </a:pPr>
            <a:r>
              <a:rPr lang="en-GB" sz="1400">
                <a:latin typeface="Open Sans"/>
                <a:ea typeface="Open Sans"/>
                <a:cs typeface="Open Sans"/>
                <a:sym typeface="Open Sans"/>
              </a:rPr>
              <a:t>To turn on the remote, press the Power button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Char char="●"/>
            </a:pPr>
            <a:r>
              <a:rPr lang="en-GB" sz="1400">
                <a:latin typeface="Open Sans"/>
                <a:ea typeface="Open Sans"/>
                <a:cs typeface="Open Sans"/>
                <a:sym typeface="Open Sans"/>
              </a:rPr>
              <a:t>To change frequency, press and hold Power/Change Frequency for 2 seconds then use the A-E buttons to enter the 2-letter frequency code provided by your instructor</a:t>
            </a:r>
            <a:br>
              <a:rPr lang="en-GB" sz="1400">
                <a:latin typeface="Open Sans"/>
                <a:ea typeface="Open Sans"/>
                <a:cs typeface="Open Sans"/>
                <a:sym typeface="Open Sans"/>
              </a:rPr>
            </a:br>
            <a:endParaRPr lang="en-GB" sz="1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Char char="●"/>
            </a:pPr>
            <a:r>
              <a:rPr lang="en-GB" sz="1400">
                <a:latin typeface="Open Sans"/>
                <a:ea typeface="Open Sans"/>
                <a:cs typeface="Open Sans"/>
                <a:sym typeface="Open Sans"/>
              </a:rPr>
              <a:t>Check batteries as your first troubleshooting step if your clicker isn’t powering 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978000" y="1177300"/>
            <a:ext cx="3947100" cy="378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CLOSED</a:t>
            </a:r>
            <a:r>
              <a:rPr lang="en-GB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– Displays when poll is closed</a:t>
            </a:r>
            <a:b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NO BASE</a:t>
            </a:r>
            <a:r>
              <a:rPr lang="en-GB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– Displays if remote is unable to communicate with base check with your instructor to make sure that remote is set to the correct frequency and base is connected</a:t>
            </a:r>
            <a:b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123</a:t>
            </a:r>
            <a:r>
              <a:rPr lang="en-GB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– Displays when the remote is in Numeric mode</a:t>
            </a:r>
            <a:b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abc</a:t>
            </a:r>
            <a:b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200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123 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Displays when the remote is in Alphanumeric mode</a:t>
            </a:r>
            <a:b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Displays when the frequency is changed successfully or an answer is received</a:t>
            </a:r>
            <a:b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000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⦸</a:t>
            </a:r>
            <a:r>
              <a:rPr lang="en-GB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Displays when the frequency is not changed successfully or an answer is not received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901800" y="715300"/>
            <a:ext cx="2198400" cy="4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GB" sz="1600" b="0" i="1">
                <a:solidFill>
                  <a:srgbClr val="595959"/>
                </a:solidFill>
              </a:rPr>
              <a:t>Remote Displays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BCB"/>
              </a:buClr>
              <a:buSzPct val="25000"/>
              <a:buFont typeface="Questrial"/>
              <a:buNone/>
            </a:pPr>
            <a:r>
              <a:rPr lang="en-GB" b="0">
                <a:solidFill>
                  <a:srgbClr val="168BCB"/>
                </a:solidFill>
              </a:rPr>
              <a:t>Service and Support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448650" y="1035250"/>
            <a:ext cx="7850400" cy="3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Live Technical and Product Support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9AM-11PM Monday - Thursday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9AM – 9PM Friday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Via Phone: 866-209-5698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Via Email:  support@iclicker.com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Visit </a:t>
            </a:r>
            <a:r>
              <a:rPr lang="en-GB">
                <a:solidFill>
                  <a:srgbClr val="168BCB"/>
                </a:solidFill>
                <a:latin typeface="Open Sans"/>
                <a:ea typeface="Open Sans"/>
                <a:cs typeface="Open Sans"/>
                <a:sym typeface="Open Sans"/>
              </a:rPr>
              <a:t>iclicker.com/studentsupport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at any time.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 lang="en-GB"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Open Sans"/>
                <a:ea typeface="Open Sans"/>
                <a:cs typeface="Open Sans"/>
                <a:sym typeface="Open Sans"/>
              </a:rPr>
              <a:t>Support is available for any registration questions as well as inquiries regarding your iClicker remotes.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  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 lang="en-GB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&gt;clicker REEF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Questrial</vt:lpstr>
      <vt:lpstr>Montserrat</vt:lpstr>
      <vt:lpstr>Open Sans</vt:lpstr>
      <vt:lpstr>Calibri</vt:lpstr>
      <vt:lpstr>i&gt;clicker REEF Theme</vt:lpstr>
      <vt:lpstr>PowerPoint Presentation</vt:lpstr>
      <vt:lpstr>Get to Know Your iClicker Remote</vt:lpstr>
      <vt:lpstr>Get to Know Your iClicker Remote</vt:lpstr>
      <vt:lpstr>Service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Hieu Vu</cp:lastModifiedBy>
  <cp:revision>2</cp:revision>
  <dcterms:modified xsi:type="dcterms:W3CDTF">2017-08-22T22:43:16Z</dcterms:modified>
</cp:coreProperties>
</file>