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2" r:id="rId1"/>
  </p:sldMasterIdLst>
  <p:sldIdLst>
    <p:sldId id="256" r:id="rId2"/>
  </p:sldIdLst>
  <p:sldSz cx="43891200" cy="32918400"/>
  <p:notesSz cx="39600188" cy="39600188"/>
  <p:defaultTextStyle>
    <a:defPPr>
      <a:defRPr lang="en-AU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1pPr>
    <a:lvl2pPr marL="457147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2pPr>
    <a:lvl3pPr marL="914293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3pPr>
    <a:lvl4pPr marL="137144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4pPr>
    <a:lvl5pPr marL="1828586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5pPr>
    <a:lvl6pPr marL="2285733" algn="l" defTabSz="914293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6pPr>
    <a:lvl7pPr marL="2742879" algn="l" defTabSz="914293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7pPr>
    <a:lvl8pPr marL="3200026" algn="l" defTabSz="914293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8pPr>
    <a:lvl9pPr marL="3657172" algn="l" defTabSz="914293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6" userDrawn="1">
          <p15:clr>
            <a:srgbClr val="A4A3A4"/>
          </p15:clr>
        </p15:guide>
        <p15:guide id="2" orient="horz" pos="2209" userDrawn="1">
          <p15:clr>
            <a:srgbClr val="A4A3A4"/>
          </p15:clr>
        </p15:guide>
        <p15:guide id="3" orient="horz" pos="5616" userDrawn="1">
          <p15:clr>
            <a:srgbClr val="A4A3A4"/>
          </p15:clr>
        </p15:guide>
        <p15:guide id="4" orient="horz" pos="18536" userDrawn="1">
          <p15:clr>
            <a:srgbClr val="A4A3A4"/>
          </p15:clr>
        </p15:guide>
        <p15:guide id="5" orient="horz" pos="4472" userDrawn="1">
          <p15:clr>
            <a:srgbClr val="A4A3A4"/>
          </p15:clr>
        </p15:guide>
        <p15:guide id="6" orient="horz" pos="23576" userDrawn="1">
          <p15:clr>
            <a:srgbClr val="A4A3A4"/>
          </p15:clr>
        </p15:guide>
        <p15:guide id="7" pos="27312" userDrawn="1">
          <p15:clr>
            <a:srgbClr val="A4A3A4"/>
          </p15:clr>
        </p15:guide>
        <p15:guide id="8" pos="18661" userDrawn="1">
          <p15:clr>
            <a:srgbClr val="A4A3A4"/>
          </p15:clr>
        </p15:guide>
        <p15:guide id="10" pos="8951" userDrawn="1">
          <p15:clr>
            <a:srgbClr val="A4A3A4"/>
          </p15:clr>
        </p15:guide>
        <p15:guide id="11" pos="9554" userDrawn="1">
          <p15:clr>
            <a:srgbClr val="A4A3A4"/>
          </p15:clr>
        </p15:guide>
        <p15:guide id="12" pos="18112" userDrawn="1">
          <p15:clr>
            <a:srgbClr val="A4A3A4"/>
          </p15:clr>
        </p15:guide>
        <p15:guide id="13" pos="9829" userDrawn="1">
          <p15:clr>
            <a:srgbClr val="A4A3A4"/>
          </p15:clr>
        </p15:guide>
        <p15:guide id="14" pos="17838" userDrawn="1">
          <p15:clr>
            <a:srgbClr val="A4A3A4"/>
          </p15:clr>
        </p15:guide>
        <p15:guide id="15" orient="horz" pos="27219">
          <p15:clr>
            <a:srgbClr val="A4A3A4"/>
          </p15:clr>
        </p15:guide>
        <p15:guide id="16" orient="horz" pos="2524">
          <p15:clr>
            <a:srgbClr val="A4A3A4"/>
          </p15:clr>
        </p15:guide>
        <p15:guide id="17" orient="horz" pos="6419">
          <p15:clr>
            <a:srgbClr val="A4A3A4"/>
          </p15:clr>
        </p15:guide>
        <p15:guide id="18" orient="horz" pos="21184">
          <p15:clr>
            <a:srgbClr val="A4A3A4"/>
          </p15:clr>
        </p15:guide>
        <p15:guide id="19" orient="horz" pos="5111">
          <p15:clr>
            <a:srgbClr val="A4A3A4"/>
          </p15:clr>
        </p15:guide>
        <p15:guide id="20" orient="horz" pos="26944">
          <p15:clr>
            <a:srgbClr val="A4A3A4"/>
          </p15:clr>
        </p15:guide>
        <p15:guide id="21" pos="20484">
          <p15:clr>
            <a:srgbClr val="A4A3A4"/>
          </p15:clr>
        </p15:guide>
        <p15:guide id="22" pos="13996">
          <p15:clr>
            <a:srgbClr val="A4A3A4"/>
          </p15:clr>
        </p15:guide>
        <p15:guide id="23" pos="6713">
          <p15:clr>
            <a:srgbClr val="A4A3A4"/>
          </p15:clr>
        </p15:guide>
        <p15:guide id="24" pos="7166">
          <p15:clr>
            <a:srgbClr val="A4A3A4"/>
          </p15:clr>
        </p15:guide>
        <p15:guide id="25" pos="13584">
          <p15:clr>
            <a:srgbClr val="A4A3A4"/>
          </p15:clr>
        </p15:guide>
        <p15:guide id="26" pos="7372">
          <p15:clr>
            <a:srgbClr val="A4A3A4"/>
          </p15:clr>
        </p15:guide>
        <p15:guide id="27" pos="13379">
          <p15:clr>
            <a:srgbClr val="A4A3A4"/>
          </p15:clr>
        </p15:guide>
        <p15:guide id="28" orient="horz" pos="17862">
          <p15:clr>
            <a:srgbClr val="A4A3A4"/>
          </p15:clr>
        </p15:guide>
        <p15:guide id="29" orient="horz" pos="1657">
          <p15:clr>
            <a:srgbClr val="A4A3A4"/>
          </p15:clr>
        </p15:guide>
        <p15:guide id="30" orient="horz" pos="4212">
          <p15:clr>
            <a:srgbClr val="A4A3A4"/>
          </p15:clr>
        </p15:guide>
        <p15:guide id="31" orient="horz" pos="13902">
          <p15:clr>
            <a:srgbClr val="A4A3A4"/>
          </p15:clr>
        </p15:guide>
        <p15:guide id="32" orient="horz" pos="3354">
          <p15:clr>
            <a:srgbClr val="A4A3A4"/>
          </p15:clr>
        </p15:guide>
        <p15:guide id="33" orient="horz" pos="17682">
          <p15:clr>
            <a:srgbClr val="A4A3A4"/>
          </p15:clr>
        </p15:guide>
        <p15:guide id="34" orient="horz" pos="20414">
          <p15:clr>
            <a:srgbClr val="A4A3A4"/>
          </p15:clr>
        </p15:guide>
        <p15:guide id="35" orient="horz" pos="1893">
          <p15:clr>
            <a:srgbClr val="A4A3A4"/>
          </p15:clr>
        </p15:guide>
        <p15:guide id="36" orient="horz" pos="4814">
          <p15:clr>
            <a:srgbClr val="A4A3A4"/>
          </p15:clr>
        </p15:guide>
        <p15:guide id="37" orient="horz" pos="15888">
          <p15:clr>
            <a:srgbClr val="A4A3A4"/>
          </p15:clr>
        </p15:guide>
        <p15:guide id="38" orient="horz" pos="3833">
          <p15:clr>
            <a:srgbClr val="A4A3A4"/>
          </p15:clr>
        </p15:guide>
        <p15:guide id="39" orient="horz" pos="20208">
          <p15:clr>
            <a:srgbClr val="A4A3A4"/>
          </p15:clr>
        </p15:guide>
        <p15:guide id="40" pos="36416">
          <p15:clr>
            <a:srgbClr val="A4A3A4"/>
          </p15:clr>
        </p15:guide>
        <p15:guide id="41" pos="24881">
          <p15:clr>
            <a:srgbClr val="A4A3A4"/>
          </p15:clr>
        </p15:guide>
        <p15:guide id="42" pos="11935">
          <p15:clr>
            <a:srgbClr val="A4A3A4"/>
          </p15:clr>
        </p15:guide>
        <p15:guide id="43" pos="12739">
          <p15:clr>
            <a:srgbClr val="A4A3A4"/>
          </p15:clr>
        </p15:guide>
        <p15:guide id="44" pos="24149">
          <p15:clr>
            <a:srgbClr val="A4A3A4"/>
          </p15:clr>
        </p15:guide>
        <p15:guide id="45" pos="13105">
          <p15:clr>
            <a:srgbClr val="A4A3A4"/>
          </p15:clr>
        </p15:guide>
        <p15:guide id="46" pos="23784">
          <p15:clr>
            <a:srgbClr val="A4A3A4"/>
          </p15:clr>
        </p15:guide>
        <p15:guide id="47" pos="9555">
          <p15:clr>
            <a:srgbClr val="A4A3A4"/>
          </p15:clr>
        </p15:guide>
        <p15:guide id="48" pos="1783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esearch" initials="R" lastIdx="12" clrIdx="0"/>
  <p:cmAuthor id="1" name="Natalie Arevalo" initials="NA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742C"/>
    <a:srgbClr val="FF984D"/>
    <a:srgbClr val="FF8326"/>
    <a:srgbClr val="FF9045"/>
    <a:srgbClr val="FF8632"/>
    <a:srgbClr val="5E9EA7"/>
    <a:srgbClr val="75C5D0"/>
    <a:srgbClr val="E9282A"/>
    <a:srgbClr val="6AB2BC"/>
    <a:srgbClr val="EC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74" autoAdjust="0"/>
    <p:restoredTop sz="94660"/>
  </p:normalViewPr>
  <p:slideViewPr>
    <p:cSldViewPr showGuides="1">
      <p:cViewPr varScale="1">
        <p:scale>
          <a:sx n="24" d="100"/>
          <a:sy n="24" d="100"/>
        </p:scale>
        <p:origin x="1830" y="42"/>
      </p:cViewPr>
      <p:guideLst>
        <p:guide orient="horz" pos="23816"/>
        <p:guide orient="horz" pos="2209"/>
        <p:guide orient="horz" pos="5616"/>
        <p:guide orient="horz" pos="18536"/>
        <p:guide orient="horz" pos="4472"/>
        <p:guide orient="horz" pos="23576"/>
        <p:guide pos="27312"/>
        <p:guide pos="18661"/>
        <p:guide pos="8951"/>
        <p:guide pos="9554"/>
        <p:guide pos="18112"/>
        <p:guide pos="9829"/>
        <p:guide pos="17838"/>
        <p:guide orient="horz" pos="27219"/>
        <p:guide orient="horz" pos="2524"/>
        <p:guide orient="horz" pos="6419"/>
        <p:guide orient="horz" pos="21184"/>
        <p:guide orient="horz" pos="5111"/>
        <p:guide orient="horz" pos="26944"/>
        <p:guide pos="20484"/>
        <p:guide pos="13996"/>
        <p:guide pos="6713"/>
        <p:guide pos="7166"/>
        <p:guide pos="13584"/>
        <p:guide pos="7372"/>
        <p:guide pos="13379"/>
        <p:guide orient="horz" pos="17862"/>
        <p:guide orient="horz" pos="1657"/>
        <p:guide orient="horz" pos="4212"/>
        <p:guide orient="horz" pos="13902"/>
        <p:guide orient="horz" pos="3354"/>
        <p:guide orient="horz" pos="17682"/>
        <p:guide orient="horz" pos="20414"/>
        <p:guide orient="horz" pos="1893"/>
        <p:guide orient="horz" pos="4814"/>
        <p:guide orient="horz" pos="15888"/>
        <p:guide orient="horz" pos="3833"/>
        <p:guide orient="horz" pos="20208"/>
        <p:guide pos="36416"/>
        <p:guide pos="24881"/>
        <p:guide pos="11935"/>
        <p:guide pos="12739"/>
        <p:guide pos="24149"/>
        <p:guide pos="13105"/>
        <p:guide pos="23784"/>
        <p:guide pos="9555"/>
        <p:guide pos="17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5387343"/>
            <a:ext cx="37307520" cy="11460480"/>
          </a:xfrm>
        </p:spPr>
        <p:txBody>
          <a:bodyPr anchor="b"/>
          <a:lstStyle>
            <a:lvl1pPr algn="ctr">
              <a:defRPr sz="28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7289784"/>
            <a:ext cx="32918400" cy="7947657"/>
          </a:xfrm>
        </p:spPr>
        <p:txBody>
          <a:bodyPr/>
          <a:lstStyle>
            <a:lvl1pPr marL="0" indent="0" algn="ctr">
              <a:buNone/>
              <a:defRPr sz="11520"/>
            </a:lvl1pPr>
            <a:lvl2pPr marL="2194560" indent="0" algn="ctr">
              <a:buNone/>
              <a:defRPr sz="9600"/>
            </a:lvl2pPr>
            <a:lvl3pPr marL="4389120" indent="0" algn="ctr">
              <a:buNone/>
              <a:defRPr sz="8640"/>
            </a:lvl3pPr>
            <a:lvl4pPr marL="6583680" indent="0" algn="ctr">
              <a:buNone/>
              <a:defRPr sz="7680"/>
            </a:lvl4pPr>
            <a:lvl5pPr marL="8778240" indent="0" algn="ctr">
              <a:buNone/>
              <a:defRPr sz="7680"/>
            </a:lvl5pPr>
            <a:lvl6pPr marL="10972800" indent="0" algn="ctr">
              <a:buNone/>
              <a:defRPr sz="7680"/>
            </a:lvl6pPr>
            <a:lvl7pPr marL="13167360" indent="0" algn="ctr">
              <a:buNone/>
              <a:defRPr sz="7680"/>
            </a:lvl7pPr>
            <a:lvl8pPr marL="15361920" indent="0" algn="ctr">
              <a:buNone/>
              <a:defRPr sz="7680"/>
            </a:lvl8pPr>
            <a:lvl9pPr marL="17556480" indent="0" algn="ctr">
              <a:buNone/>
              <a:defRPr sz="768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B7F75-8E75-4E92-AD4E-E3C5CF61E6E3}" type="slidenum">
              <a:rPr lang="en-AU" altLang="en-US" smtClean="0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32120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30FC3-9484-4689-BE07-FADF1B6340D9}" type="slidenum">
              <a:rPr lang="en-AU" altLang="en-US" smtClean="0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793740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409643" y="1752601"/>
            <a:ext cx="9464040" cy="278968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7523" y="1752601"/>
            <a:ext cx="27843480" cy="2789682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C13D9-58C1-4910-BD40-7E5DE9555D6D}" type="slidenum">
              <a:rPr lang="en-AU" altLang="en-US" smtClean="0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776754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F06D5-54EC-4477-A8C1-9834192793BA}" type="slidenum">
              <a:rPr lang="en-AU" altLang="en-US" smtClean="0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544008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663" y="8206751"/>
            <a:ext cx="37856160" cy="13693137"/>
          </a:xfrm>
        </p:spPr>
        <p:txBody>
          <a:bodyPr anchor="b"/>
          <a:lstStyle>
            <a:lvl1pPr>
              <a:defRPr sz="28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4663" y="22029431"/>
            <a:ext cx="37856160" cy="7200897"/>
          </a:xfrm>
        </p:spPr>
        <p:txBody>
          <a:bodyPr/>
          <a:lstStyle>
            <a:lvl1pPr marL="0" indent="0">
              <a:buNone/>
              <a:defRPr sz="11520">
                <a:solidFill>
                  <a:schemeClr val="tx1"/>
                </a:solidFill>
              </a:defRPr>
            </a:lvl1pPr>
            <a:lvl2pPr marL="219456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77090-B830-423E-B8F2-6880795BE637}" type="slidenum">
              <a:rPr lang="en-AU" altLang="en-US" smtClean="0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766221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0" y="8763001"/>
            <a:ext cx="18653760" cy="208864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219920" y="8763001"/>
            <a:ext cx="18653760" cy="208864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4847B-FA38-47A8-AF71-6B3F3E5588F6}" type="slidenum">
              <a:rPr lang="en-AU" altLang="en-US" smtClean="0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938863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1752608"/>
            <a:ext cx="37856160" cy="636270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3243" y="8069584"/>
            <a:ext cx="18568032" cy="3954777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23243" y="12024361"/>
            <a:ext cx="18568032" cy="176860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19924" y="8069584"/>
            <a:ext cx="18659477" cy="3954777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19924" y="12024361"/>
            <a:ext cx="18659477" cy="176860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87971-B5BA-4D64-8ACB-8CF5C2349BD9}" type="slidenum">
              <a:rPr lang="en-AU" altLang="en-US" smtClean="0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132901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5D75E-3704-4509-8543-5BE4B298062B}" type="slidenum">
              <a:rPr lang="en-AU" altLang="en-US" smtClean="0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940903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E2713-36A3-4F39-A9AE-3B2614147EFF}" type="slidenum">
              <a:rPr lang="en-AU" altLang="en-US" smtClean="0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140653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8" y="2194560"/>
            <a:ext cx="14156055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59477" y="4739647"/>
            <a:ext cx="22219920" cy="23393400"/>
          </a:xfrm>
        </p:spPr>
        <p:txBody>
          <a:bodyPr/>
          <a:lstStyle>
            <a:lvl1pPr>
              <a:defRPr sz="15360"/>
            </a:lvl1pPr>
            <a:lvl2pPr>
              <a:defRPr sz="13440"/>
            </a:lvl2pPr>
            <a:lvl3pPr>
              <a:defRPr sz="1152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8" y="9875521"/>
            <a:ext cx="14156055" cy="18295623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20C93-0F7D-4B6B-9D46-84A510CF1EAE}" type="slidenum">
              <a:rPr lang="en-AU" altLang="en-US" smtClean="0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40900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8" y="2194560"/>
            <a:ext cx="14156055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659477" y="4739647"/>
            <a:ext cx="22219920" cy="23393400"/>
          </a:xfrm>
        </p:spPr>
        <p:txBody>
          <a:bodyPr anchor="t"/>
          <a:lstStyle>
            <a:lvl1pPr marL="0" indent="0">
              <a:buNone/>
              <a:defRPr sz="15360"/>
            </a:lvl1pPr>
            <a:lvl2pPr marL="2194560" indent="0">
              <a:buNone/>
              <a:defRPr sz="13440"/>
            </a:lvl2pPr>
            <a:lvl3pPr marL="4389120" indent="0">
              <a:buNone/>
              <a:defRPr sz="1152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8" y="9875521"/>
            <a:ext cx="14156055" cy="18295623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32D6-A915-4062-B5FB-F14E5269E496}" type="slidenum">
              <a:rPr lang="en-AU" altLang="en-US" smtClean="0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240777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7520" y="1752608"/>
            <a:ext cx="37856160" cy="63627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0" y="8763001"/>
            <a:ext cx="37856160" cy="208864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328C93-CE74-4D8C-ABA4-4E00C4505E27}" type="slidenum">
              <a:rPr lang="en-AU" altLang="en-US" smtClean="0"/>
              <a:pPr/>
              <a:t>‹#›</a:t>
            </a:fld>
            <a:endParaRPr lang="en-AU" altLang="en-US"/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auto">
          <a:xfrm>
            <a:off x="0" y="0"/>
            <a:ext cx="43891200" cy="32918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783"/>
          </a:p>
        </p:txBody>
      </p:sp>
    </p:spTree>
    <p:extLst>
      <p:ext uri="{BB962C8B-B14F-4D97-AF65-F5344CB8AC3E}">
        <p14:creationId xmlns:p14="http://schemas.microsoft.com/office/powerpoint/2010/main" val="3300504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389120" rtl="0" eaLnBrk="1" latinLnBrk="0" hangingPunct="1">
        <a:lnSpc>
          <a:spcPct val="90000"/>
        </a:lnSpc>
        <a:spcBef>
          <a:spcPct val="0"/>
        </a:spcBef>
        <a:buNone/>
        <a:defRPr sz="211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280" indent="-1097280" algn="l" defTabSz="4389120" rtl="0" eaLnBrk="1" latinLnBrk="0" hangingPunct="1">
        <a:lnSpc>
          <a:spcPct val="90000"/>
        </a:lnSpc>
        <a:spcBef>
          <a:spcPts val="4800"/>
        </a:spcBef>
        <a:buFont typeface="Arial" panose="020B0604020202020204" pitchFamily="34" charset="0"/>
        <a:buChar char="•"/>
        <a:defRPr sz="13440" kern="1200">
          <a:solidFill>
            <a:schemeClr val="tx1"/>
          </a:solidFill>
          <a:latin typeface="+mn-lt"/>
          <a:ea typeface="+mn-ea"/>
          <a:cs typeface="+mn-cs"/>
        </a:defRPr>
      </a:lvl1pPr>
      <a:lvl2pPr marL="32918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1152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" name="Text Box 103"/>
          <p:cNvSpPr txBox="1">
            <a:spLocks noChangeArrowheads="1"/>
          </p:cNvSpPr>
          <p:nvPr/>
        </p:nvSpPr>
        <p:spPr bwMode="auto">
          <a:xfrm>
            <a:off x="762000" y="4648200"/>
            <a:ext cx="41295734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42884" tIns="342884" rIns="342884" bIns="342884"/>
          <a:lstStyle>
            <a:lvl1pPr defTabSz="10160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508000" defTabSz="10160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016000" defTabSz="10160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524000" defTabSz="10160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32000" defTabSz="10160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4892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464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03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608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en-US" sz="4500" dirty="0" smtClean="0">
                <a:solidFill>
                  <a:srgbClr val="000000"/>
                </a:solidFill>
                <a:latin typeface="Arial" panose="020B0604020202020204" pitchFamily="34" charset="0"/>
              </a:rPr>
              <a:t>Names, titles &amp; Affiliations</a:t>
            </a:r>
            <a:endParaRPr lang="en-US" altLang="en-US" sz="45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Picture 1" descr="LogoHelixLong2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2237968"/>
            <a:ext cx="43891201" cy="666530"/>
          </a:xfrm>
          <a:prstGeom prst="rect">
            <a:avLst/>
          </a:prstGeom>
        </p:spPr>
      </p:pic>
      <p:sp>
        <p:nvSpPr>
          <p:cNvPr id="21" name="Rectangle 106"/>
          <p:cNvSpPr>
            <a:spLocks noChangeArrowheads="1"/>
          </p:cNvSpPr>
          <p:nvPr/>
        </p:nvSpPr>
        <p:spPr bwMode="auto">
          <a:xfrm>
            <a:off x="1112282" y="6286500"/>
            <a:ext cx="20650998" cy="354346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99253" tIns="299253" rIns="299253" bIns="299253"/>
          <a:lstStyle>
            <a:lvl1pPr defTabSz="88741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442913" defTabSz="88741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887413" defTabSz="88741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330325" defTabSz="88741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1773238" defTabSz="88741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230438" defTabSz="887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687638" defTabSz="887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144838" defTabSz="887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602038" defTabSz="887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ABSTRACT</a:t>
            </a:r>
            <a:r>
              <a:rPr lang="en-US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:</a:t>
            </a:r>
          </a:p>
        </p:txBody>
      </p:sp>
      <p:sp>
        <p:nvSpPr>
          <p:cNvPr id="22" name="Rectangle 107"/>
          <p:cNvSpPr>
            <a:spLocks noChangeArrowheads="1"/>
          </p:cNvSpPr>
          <p:nvPr/>
        </p:nvSpPr>
        <p:spPr bwMode="auto">
          <a:xfrm>
            <a:off x="22174200" y="6286500"/>
            <a:ext cx="20509220" cy="1188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99253" tIns="299253" rIns="299253" bIns="299253"/>
          <a:lstStyle>
            <a:lvl1pPr defTabSz="88741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442913" defTabSz="88741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887413" defTabSz="88741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330325" defTabSz="88741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1773238" defTabSz="88741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230438" defTabSz="887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687638" defTabSz="887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144838" defTabSz="887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602038" defTabSz="887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dirty="0" smtClean="0">
                <a:solidFill>
                  <a:srgbClr val="404040"/>
                </a:solidFill>
                <a:latin typeface="Arial" panose="020B0604020202020204" pitchFamily="34" charset="0"/>
              </a:rPr>
              <a:t>RESULTS:</a:t>
            </a:r>
            <a:endParaRPr lang="en-US" altLang="en-US" sz="3600" b="1" dirty="0">
              <a:solidFill>
                <a:srgbClr val="404040"/>
              </a:solidFill>
              <a:latin typeface="Arial" panose="020B0604020202020204" pitchFamily="34" charset="0"/>
            </a:endParaRPr>
          </a:p>
        </p:txBody>
      </p:sp>
      <p:sp>
        <p:nvSpPr>
          <p:cNvPr id="23" name="Rectangle 108"/>
          <p:cNvSpPr>
            <a:spLocks noChangeArrowheads="1"/>
          </p:cNvSpPr>
          <p:nvPr/>
        </p:nvSpPr>
        <p:spPr bwMode="auto">
          <a:xfrm>
            <a:off x="22182502" y="21717000"/>
            <a:ext cx="20497800" cy="16917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99253" tIns="299253" rIns="299253" bIns="299253"/>
          <a:lstStyle>
            <a:lvl1pPr defTabSz="88741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442913" defTabSz="88741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887413" defTabSz="88741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330325" defTabSz="88741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1773238" defTabSz="88741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230438" defTabSz="887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687638" defTabSz="887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144838" defTabSz="887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602038" defTabSz="887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343" b="1" dirty="0" smtClean="0">
                <a:solidFill>
                  <a:srgbClr val="404040"/>
                </a:solidFill>
                <a:latin typeface="Arial" panose="020B0604020202020204" pitchFamily="34" charset="0"/>
              </a:rPr>
              <a:t>FUTURE WORK:</a:t>
            </a:r>
          </a:p>
        </p:txBody>
      </p:sp>
      <p:sp>
        <p:nvSpPr>
          <p:cNvPr id="24" name="Rectangle 109"/>
          <p:cNvSpPr>
            <a:spLocks noChangeArrowheads="1"/>
          </p:cNvSpPr>
          <p:nvPr/>
        </p:nvSpPr>
        <p:spPr bwMode="auto">
          <a:xfrm>
            <a:off x="1143000" y="13030200"/>
            <a:ext cx="20650200" cy="188183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99253" tIns="299253" rIns="299253" bIns="299253"/>
          <a:lstStyle>
            <a:lvl1pPr marL="369888" indent="-369888" defTabSz="88741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554038" defTabSz="88741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887413" defTabSz="88741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330325" defTabSz="88741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1773238" defTabSz="88741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230438" defTabSz="887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687638" defTabSz="887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144838" defTabSz="887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602038" defTabSz="887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dirty="0" smtClean="0">
                <a:solidFill>
                  <a:srgbClr val="404040"/>
                </a:solidFill>
                <a:latin typeface="Arial" panose="020B0604020202020204" pitchFamily="34" charset="0"/>
              </a:rPr>
              <a:t>METHODS:</a:t>
            </a:r>
          </a:p>
          <a:p>
            <a:pPr marL="0" indent="0">
              <a:spcBef>
                <a:spcPct val="50000"/>
              </a:spcBef>
            </a:pPr>
            <a:endParaRPr lang="en-US" altLang="en-US" sz="2310" dirty="0" smtClean="0">
              <a:latin typeface="Arial" panose="020B0604020202020204" pitchFamily="34" charset="0"/>
            </a:endParaRPr>
          </a:p>
          <a:p>
            <a:pPr marL="0" indent="0">
              <a:spcBef>
                <a:spcPct val="50000"/>
              </a:spcBef>
            </a:pPr>
            <a:r>
              <a:rPr lang="en-US" altLang="en-US" sz="2310" dirty="0" smtClean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5" name="Rectangle 110"/>
          <p:cNvSpPr>
            <a:spLocks noChangeArrowheads="1"/>
          </p:cNvSpPr>
          <p:nvPr/>
        </p:nvSpPr>
        <p:spPr bwMode="auto">
          <a:xfrm>
            <a:off x="22182502" y="23698200"/>
            <a:ext cx="20497799" cy="58870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99253" tIns="299253" rIns="299253" bIns="299253"/>
          <a:lstStyle>
            <a:lvl1pPr defTabSz="88741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442913" defTabSz="88741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887413" defTabSz="88741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330325" defTabSz="88741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1773238" defTabSz="88741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230438" defTabSz="887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687638" defTabSz="887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144838" defTabSz="887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602038" defTabSz="887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340" b="1" dirty="0" smtClean="0">
                <a:solidFill>
                  <a:srgbClr val="404040"/>
                </a:solidFill>
                <a:latin typeface="Arial" panose="020B0604020202020204" pitchFamily="34" charset="0"/>
              </a:rPr>
              <a:t>REFERENCES:</a:t>
            </a:r>
          </a:p>
          <a:p>
            <a:pPr>
              <a:spcBef>
                <a:spcPct val="50000"/>
              </a:spcBef>
            </a:pPr>
            <a:endParaRPr lang="en-US" altLang="en-US" sz="2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2314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2314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2314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314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en-US" sz="2314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2314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2314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2314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111"/>
          <p:cNvSpPr>
            <a:spLocks noChangeArrowheads="1"/>
          </p:cNvSpPr>
          <p:nvPr/>
        </p:nvSpPr>
        <p:spPr bwMode="auto">
          <a:xfrm>
            <a:off x="22182501" y="29832301"/>
            <a:ext cx="20497801" cy="201622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99253" tIns="299253" rIns="299253" bIns="299253"/>
          <a:lstStyle>
            <a:lvl1pPr defTabSz="88741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442913" defTabSz="88741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887413" defTabSz="88741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330325" defTabSz="88741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1773238" defTabSz="88741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230438" defTabSz="887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687638" defTabSz="887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144838" defTabSz="887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602038" defTabSz="887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343" b="1" dirty="0" smtClean="0">
                <a:solidFill>
                  <a:srgbClr val="404040"/>
                </a:solidFill>
                <a:latin typeface="Arial" panose="020B0604020202020204" pitchFamily="34" charset="0"/>
              </a:rPr>
              <a:t>ACKNOWLEDGEMENTS:</a:t>
            </a:r>
          </a:p>
          <a:p>
            <a:pPr lvl="0" defTabSz="914400">
              <a:spcBef>
                <a:spcPct val="50000"/>
              </a:spcBef>
            </a:pPr>
            <a:r>
              <a:rPr lang="en-US" altLang="en-US" sz="2000" dirty="0" smtClean="0">
                <a:solidFill>
                  <a:prstClr val="black"/>
                </a:solidFill>
                <a:latin typeface="Arial" panose="020B0604020202020204" pitchFamily="34" charset="0"/>
              </a:rPr>
              <a:t>This research was </a:t>
            </a:r>
            <a:r>
              <a:rPr lang="en-US" altLang="en-US" sz="2000" dirty="0">
                <a:solidFill>
                  <a:prstClr val="black"/>
                </a:solidFill>
                <a:latin typeface="Arial" panose="020B0604020202020204" pitchFamily="34" charset="0"/>
              </a:rPr>
              <a:t>supported by the National Institute of General Medical Sciences of the National Institutes of Health under Award </a:t>
            </a:r>
            <a:r>
              <a:rPr lang="en-US" altLang="en-US" sz="2000" dirty="0" smtClean="0">
                <a:solidFill>
                  <a:prstClr val="black"/>
                </a:solidFill>
                <a:latin typeface="Arial" panose="020B0604020202020204" pitchFamily="34" charset="0"/>
              </a:rPr>
              <a:t>Numbers; UL1GM118979; TL4GM118980; RL5GM118978. </a:t>
            </a:r>
            <a:r>
              <a:rPr lang="en-US" altLang="en-US" sz="2000" dirty="0">
                <a:solidFill>
                  <a:prstClr val="black"/>
                </a:solidFill>
                <a:latin typeface="Arial" panose="020B0604020202020204" pitchFamily="34" charset="0"/>
              </a:rPr>
              <a:t>The content is solely the responsibility of the authors and does not necessarily represent the official views of the National Institutes of Health.  </a:t>
            </a:r>
          </a:p>
        </p:txBody>
      </p:sp>
      <p:sp>
        <p:nvSpPr>
          <p:cNvPr id="27" name="Rectangle 108"/>
          <p:cNvSpPr>
            <a:spLocks noChangeArrowheads="1"/>
          </p:cNvSpPr>
          <p:nvPr/>
        </p:nvSpPr>
        <p:spPr bwMode="auto">
          <a:xfrm>
            <a:off x="22182502" y="18440401"/>
            <a:ext cx="20497800" cy="2971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99253" tIns="299253" rIns="299253" bIns="299253"/>
          <a:lstStyle>
            <a:lvl1pPr defTabSz="88741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442913" defTabSz="88741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887413" defTabSz="88741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330325" defTabSz="88741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1773238" defTabSz="88741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230438" defTabSz="887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687638" defTabSz="887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144838" defTabSz="887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602038" defTabSz="887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dirty="0" smtClean="0">
                <a:solidFill>
                  <a:srgbClr val="404040"/>
                </a:solidFill>
                <a:latin typeface="Arial" panose="020B0604020202020204" pitchFamily="34" charset="0"/>
              </a:rPr>
              <a:t>CONCLUSION:</a:t>
            </a:r>
            <a:endParaRPr lang="en-US" altLang="en-US" sz="3600" dirty="0" smtClean="0">
              <a:solidFill>
                <a:srgbClr val="404040"/>
              </a:solidFill>
              <a:latin typeface="Arial" panose="020B0604020202020204" pitchFamily="34" charset="0"/>
            </a:endParaRPr>
          </a:p>
        </p:txBody>
      </p:sp>
      <p:sp>
        <p:nvSpPr>
          <p:cNvPr id="28" name="Rectangle 106"/>
          <p:cNvSpPr>
            <a:spLocks noChangeArrowheads="1"/>
          </p:cNvSpPr>
          <p:nvPr/>
        </p:nvSpPr>
        <p:spPr bwMode="auto">
          <a:xfrm>
            <a:off x="1143000" y="10096332"/>
            <a:ext cx="20650998" cy="262906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99253" tIns="299253" rIns="299253" bIns="299253"/>
          <a:lstStyle>
            <a:lvl1pPr defTabSz="88741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442913" defTabSz="88741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887413" defTabSz="88741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330325" defTabSz="88741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1773238" defTabSz="88741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230438" defTabSz="887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687638" defTabSz="887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144838" defTabSz="887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602038" defTabSz="887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INTRODUCTION:</a:t>
            </a:r>
            <a:endParaRPr lang="en-US" altLang="en-US" sz="3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18" name="Picture 17" descr="Logo-csulb.pn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224" y="742773"/>
            <a:ext cx="3541776" cy="3600627"/>
          </a:xfrm>
          <a:prstGeom prst="rect">
            <a:avLst/>
          </a:prstGeom>
        </p:spPr>
      </p:pic>
      <p:sp>
        <p:nvSpPr>
          <p:cNvPr id="29" name="Text Box 17"/>
          <p:cNvSpPr txBox="1">
            <a:spLocks noChangeArrowheads="1"/>
          </p:cNvSpPr>
          <p:nvPr/>
        </p:nvSpPr>
        <p:spPr bwMode="auto">
          <a:xfrm>
            <a:off x="6934200" y="0"/>
            <a:ext cx="36957000" cy="4572000"/>
          </a:xfrm>
          <a:prstGeom prst="rect">
            <a:avLst/>
          </a:prstGeom>
          <a:solidFill>
            <a:srgbClr val="6AB2BC"/>
          </a:solidFill>
          <a:ln w="25400">
            <a:noFill/>
            <a:miter lim="800000"/>
            <a:headEnd/>
            <a:tailEnd/>
          </a:ln>
          <a:effectLst/>
          <a:extLst/>
        </p:spPr>
        <p:txBody>
          <a:bodyPr lIns="897758" tIns="897758" rIns="897758" bIns="598505"/>
          <a:lstStyle>
            <a:lvl1pPr defTabSz="88741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442913" defTabSz="88741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887413" defTabSz="88741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330325" defTabSz="88741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1773238" defTabSz="88741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230438" defTabSz="887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687638" defTabSz="887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144838" defTabSz="887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602038" defTabSz="887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endParaRPr lang="en-US" altLang="en-US" sz="9171" b="1" dirty="0">
              <a:solidFill>
                <a:srgbClr val="FF9900"/>
              </a:solidFill>
              <a:latin typeface="Arial" panose="020B0604020202020204" pitchFamily="34" charset="0"/>
            </a:endParaRPr>
          </a:p>
        </p:txBody>
      </p:sp>
      <p:sp>
        <p:nvSpPr>
          <p:cNvPr id="30" name="Right Triangle 29"/>
          <p:cNvSpPr/>
          <p:nvPr/>
        </p:nvSpPr>
        <p:spPr>
          <a:xfrm flipH="1">
            <a:off x="5410200" y="0"/>
            <a:ext cx="1539240" cy="4572000"/>
          </a:xfrm>
          <a:prstGeom prst="rtTriangle">
            <a:avLst/>
          </a:prstGeom>
          <a:solidFill>
            <a:srgbClr val="6AB2B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 Box 126"/>
          <p:cNvSpPr txBox="1">
            <a:spLocks noChangeArrowheads="1"/>
          </p:cNvSpPr>
          <p:nvPr/>
        </p:nvSpPr>
        <p:spPr bwMode="auto">
          <a:xfrm>
            <a:off x="7696200" y="914400"/>
            <a:ext cx="34906097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80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Poster Title</a:t>
            </a:r>
            <a:r>
              <a:rPr lang="is-IS" altLang="en-US" sz="80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…</a:t>
            </a:r>
            <a:r>
              <a:rPr lang="en-US" altLang="en-US" sz="80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8000" b="1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Lorem</a:t>
            </a:r>
            <a:r>
              <a:rPr lang="en-US" altLang="en-US" sz="80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8000" b="1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Ipsum</a:t>
            </a:r>
            <a:r>
              <a:rPr lang="en-US" altLang="en-US" sz="80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 dolor sit </a:t>
            </a:r>
            <a:r>
              <a:rPr lang="en-US" altLang="en-US" sz="8000" b="1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amet</a:t>
            </a:r>
            <a:r>
              <a:rPr lang="en-US" altLang="en-US" sz="80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, </a:t>
            </a:r>
            <a:r>
              <a:rPr lang="en-US" altLang="en-US" sz="8000" b="1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sonsectetur</a:t>
            </a:r>
            <a:r>
              <a:rPr lang="en-US" altLang="en-US" sz="80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8000" b="1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adipiscing</a:t>
            </a:r>
            <a:r>
              <a:rPr lang="en-US" altLang="en-US" sz="80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8000" b="1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elit</a:t>
            </a:r>
            <a:r>
              <a:rPr lang="en-US" altLang="en-US" sz="80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, </a:t>
            </a:r>
            <a:r>
              <a:rPr lang="en-US" altLang="en-US" sz="8000" b="1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sed</a:t>
            </a:r>
            <a:r>
              <a:rPr lang="en-US" altLang="en-US" sz="80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 do </a:t>
            </a:r>
            <a:r>
              <a:rPr lang="en-US" altLang="en-US" sz="8000" b="1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eiusmod</a:t>
            </a:r>
            <a:r>
              <a:rPr lang="en-US" altLang="en-US" sz="80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8000" b="1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tempor</a:t>
            </a:r>
            <a:r>
              <a:rPr lang="en-US" altLang="en-US" sz="80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8000" b="1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incididunt</a:t>
            </a:r>
            <a:r>
              <a:rPr lang="en-US" altLang="en-US" sz="80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8000" b="1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ut</a:t>
            </a:r>
            <a:r>
              <a:rPr lang="en-US" altLang="en-US" sz="80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8000" b="1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labore</a:t>
            </a:r>
            <a:r>
              <a:rPr lang="en-US" altLang="en-US" sz="80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 et </a:t>
            </a:r>
            <a:r>
              <a:rPr lang="en-US" altLang="en-US" sz="8000" b="1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dolore</a:t>
            </a:r>
            <a:r>
              <a:rPr lang="en-US" altLang="en-US" sz="80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 magna. </a:t>
            </a:r>
            <a:endParaRPr lang="en-US" altLang="en-US" sz="80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2" name="Right Triangle 31"/>
          <p:cNvSpPr/>
          <p:nvPr/>
        </p:nvSpPr>
        <p:spPr>
          <a:xfrm flipH="1">
            <a:off x="42443400" y="0"/>
            <a:ext cx="1539240" cy="4572000"/>
          </a:xfrm>
          <a:prstGeom prst="rtTriangle">
            <a:avLst/>
          </a:prstGeom>
          <a:solidFill>
            <a:srgbClr val="FF984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 descr="CSULB_white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0338" y="3892867"/>
            <a:ext cx="10229662" cy="298133"/>
          </a:xfrm>
          <a:prstGeom prst="rect">
            <a:avLst/>
          </a:prstGeom>
        </p:spPr>
      </p:pic>
      <p:sp>
        <p:nvSpPr>
          <p:cNvPr id="34" name="Right Triangle 33"/>
          <p:cNvSpPr/>
          <p:nvPr/>
        </p:nvSpPr>
        <p:spPr>
          <a:xfrm rot="10800000" flipH="1">
            <a:off x="0" y="0"/>
            <a:ext cx="1539240" cy="4572000"/>
          </a:xfrm>
          <a:prstGeom prst="rtTriangle">
            <a:avLst/>
          </a:prstGeom>
          <a:solidFill>
            <a:srgbClr val="6AB2B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5186</TotalTime>
  <Words>100</Words>
  <Application>Microsoft Office PowerPoint</Application>
  <PresentationFormat>Custom</PresentationFormat>
  <Paragraphs>19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</vt:lpstr>
      <vt:lpstr>Blank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 Poster Template for Teal 48x36 inches - 2 columns | G2 Computer Lab - California State University, Long Beach</dc:title>
  <dc:creator/>
  <cp:lastModifiedBy>Daniel Ames</cp:lastModifiedBy>
  <cp:revision>283</cp:revision>
  <cp:lastPrinted>2001-08-01T02:48:55Z</cp:lastPrinted>
  <dcterms:created xsi:type="dcterms:W3CDTF">2001-07-30T02:35:00Z</dcterms:created>
  <dcterms:modified xsi:type="dcterms:W3CDTF">2019-06-05T20:31:14Z</dcterms:modified>
</cp:coreProperties>
</file>