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4"/>
  </p:sldMasterIdLst>
  <p:notesMasterIdLst>
    <p:notesMasterId r:id="rId16"/>
  </p:notesMasterIdLst>
  <p:sldIdLst>
    <p:sldId id="277" r:id="rId5"/>
    <p:sldId id="278" r:id="rId6"/>
    <p:sldId id="276" r:id="rId7"/>
    <p:sldId id="279" r:id="rId8"/>
    <p:sldId id="281" r:id="rId9"/>
    <p:sldId id="282" r:id="rId10"/>
    <p:sldId id="285" r:id="rId11"/>
    <p:sldId id="283" r:id="rId12"/>
    <p:sldId id="286" r:id="rId13"/>
    <p:sldId id="287" r:id="rId14"/>
    <p:sldId id="28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00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493E1-5F6D-4DB2-B86C-38456EA6F14F}" v="3" dt="2026-04-28T22:20:23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868" autoAdjust="0"/>
  </p:normalViewPr>
  <p:slideViewPr>
    <p:cSldViewPr snapToGrid="0">
      <p:cViewPr varScale="1">
        <p:scale>
          <a:sx n="71" d="100"/>
          <a:sy n="71" d="100"/>
        </p:scale>
        <p:origin x="114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sso.csulb.ed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sso.csulb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212C4-8CDF-416C-998E-CA83382E9684}" type="doc">
      <dgm:prSet loTypeId="urn:microsoft.com/office/officeart/2018/2/layout/IconCircle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3A952F-81A4-4DA5-8B1F-1409234CF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You can only schedule an appointment up to </a:t>
          </a:r>
          <a:r>
            <a:rPr lang="en-US" u="sng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two weeks in advance.</a:t>
          </a:r>
        </a:p>
      </dgm:t>
      <dgm:extLst>
        <a:ext uri="{E40237B7-FDA0-4F09-8148-C483321AD2D9}">
          <dgm14:cNvPr xmlns:dgm14="http://schemas.microsoft.com/office/drawing/2010/diagram" id="0" name="" descr="You can only schedule an appointment up to two weeks in advance.&#10;"/>
        </a:ext>
      </dgm:extLst>
    </dgm:pt>
    <dgm:pt modelId="{23174669-43D6-4049-B849-477ED3457624}" type="parTrans" cxnId="{089013AC-048E-4BDA-B9BB-89CA9D8981B2}">
      <dgm:prSet/>
      <dgm:spPr/>
      <dgm:t>
        <a:bodyPr/>
        <a:lstStyle/>
        <a:p>
          <a:endParaRPr lang="en-US"/>
        </a:p>
      </dgm:t>
    </dgm:pt>
    <dgm:pt modelId="{EBD3F600-0060-4ECF-856F-A49BA81586A4}" type="sibTrans" cxnId="{089013AC-048E-4BDA-B9BB-89CA9D8981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4401A4-4800-413A-8E69-674401E21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You are </a:t>
          </a:r>
          <a:r>
            <a:rPr lang="en-US" u="sng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limited to 2 appointments per week</a:t>
          </a:r>
          <a:endParaRPr lang="en-US" dirty="0">
            <a:solidFill>
              <a:srgbClr val="A5002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You are limited to 2 appointments per week&#10;"/>
        </a:ext>
      </dgm:extLst>
    </dgm:pt>
    <dgm:pt modelId="{C6780DB9-E6B6-461E-A491-4503ECFEE361}" type="parTrans" cxnId="{5E944C72-BAA1-4FE6-BCB8-9254C5508DB2}">
      <dgm:prSet/>
      <dgm:spPr/>
      <dgm:t>
        <a:bodyPr/>
        <a:lstStyle/>
        <a:p>
          <a:endParaRPr lang="en-US"/>
        </a:p>
      </dgm:t>
    </dgm:pt>
    <dgm:pt modelId="{CAC456E1-59FD-4F15-8820-CBF60C1F13AA}" type="sibTrans" cxnId="{5E944C72-BAA1-4FE6-BCB8-9254C5508D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211E55-2FAA-49EB-A9AD-93A0577AA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If you cannot keep an appointment, you must </a:t>
          </a:r>
          <a:r>
            <a:rPr lang="en-US" u="sng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cancel</a:t>
          </a:r>
          <a:r>
            <a:rPr lang="en-US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u="sng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or reschedule</a:t>
          </a:r>
          <a:r>
            <a:rPr lang="en-US" u="sng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the appointment at least 1 hour in advance.</a:t>
          </a:r>
        </a:p>
      </dgm:t>
      <dgm:extLst>
        <a:ext uri="{E40237B7-FDA0-4F09-8148-C483321AD2D9}">
          <dgm14:cNvPr xmlns:dgm14="http://schemas.microsoft.com/office/drawing/2010/diagram" id="0" name="" descr="If you cannot keep an appointment, you must cancel or reschedule the appointment at least 1 hour in advance.&#10;"/>
        </a:ext>
      </dgm:extLst>
    </dgm:pt>
    <dgm:pt modelId="{55E60E97-6D5A-4413-9D67-1A755ED3F31E}" type="parTrans" cxnId="{239CE3B5-D5ED-4BBC-B437-5FBEA4034449}">
      <dgm:prSet/>
      <dgm:spPr/>
      <dgm:t>
        <a:bodyPr/>
        <a:lstStyle/>
        <a:p>
          <a:endParaRPr lang="en-US"/>
        </a:p>
      </dgm:t>
    </dgm:pt>
    <dgm:pt modelId="{8FB10EC9-7F79-458A-9F9C-2100C19E1048}" type="sibTrans" cxnId="{239CE3B5-D5ED-4BBC-B437-5FBEA40344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1284A9-32D0-428D-9D9C-6BCA41B739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If you have </a:t>
          </a:r>
          <a:r>
            <a:rPr lang="en-US" u="sng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 or more no-shows</a:t>
          </a:r>
          <a:r>
            <a:rPr lang="en-US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,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 the system will prevent you from making another appointment.</a:t>
          </a:r>
        </a:p>
      </dgm:t>
      <dgm:extLst>
        <a:ext uri="{E40237B7-FDA0-4F09-8148-C483321AD2D9}">
          <dgm14:cNvPr xmlns:dgm14="http://schemas.microsoft.com/office/drawing/2010/diagram" id="0" name="" descr="If you have 2 or more no-shows, the system will prevent you from making another appointment.&#10;"/>
        </a:ext>
      </dgm:extLst>
    </dgm:pt>
    <dgm:pt modelId="{E4C295B9-A0C0-4D44-BE3C-70CFC1DB4459}" type="parTrans" cxnId="{A48BE439-E0FD-4335-846A-A2B563EDE014}">
      <dgm:prSet/>
      <dgm:spPr/>
      <dgm:t>
        <a:bodyPr/>
        <a:lstStyle/>
        <a:p>
          <a:endParaRPr lang="en-US"/>
        </a:p>
      </dgm:t>
    </dgm:pt>
    <dgm:pt modelId="{267F9075-5782-4A72-8A48-8084076B1C1B}" type="sibTrans" cxnId="{A48BE439-E0FD-4335-846A-A2B563EDE014}">
      <dgm:prSet/>
      <dgm:spPr/>
      <dgm:t>
        <a:bodyPr/>
        <a:lstStyle/>
        <a:p>
          <a:endParaRPr lang="en-US"/>
        </a:p>
      </dgm:t>
    </dgm:pt>
    <dgm:pt modelId="{DD713177-3D6C-4C44-BD4E-759CD7EEC272}" type="pres">
      <dgm:prSet presAssocID="{136212C4-8CDF-416C-998E-CA83382E9684}" presName="root" presStyleCnt="0">
        <dgm:presLayoutVars>
          <dgm:dir/>
          <dgm:resizeHandles val="exact"/>
        </dgm:presLayoutVars>
      </dgm:prSet>
      <dgm:spPr/>
    </dgm:pt>
    <dgm:pt modelId="{093AD6BE-9C58-46E8-9301-426E01B3214C}" type="pres">
      <dgm:prSet presAssocID="{136212C4-8CDF-416C-998E-CA83382E9684}" presName="container" presStyleCnt="0">
        <dgm:presLayoutVars>
          <dgm:dir/>
          <dgm:resizeHandles val="exact"/>
        </dgm:presLayoutVars>
      </dgm:prSet>
      <dgm:spPr/>
    </dgm:pt>
    <dgm:pt modelId="{E26119C6-1C98-416D-9EF1-2A1B54CF7D1A}" type="pres">
      <dgm:prSet presAssocID="{363A952F-81A4-4DA5-8B1F-1409234CFE63}" presName="compNode" presStyleCnt="0"/>
      <dgm:spPr/>
    </dgm:pt>
    <dgm:pt modelId="{5227E2C0-00C0-42A8-8861-A6AFE378AFFB}" type="pres">
      <dgm:prSet presAssocID="{363A952F-81A4-4DA5-8B1F-1409234CFE63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1B4728D-0FCE-417B-8C8E-7A36E7ADA57E}" type="pres">
      <dgm:prSet presAssocID="{363A952F-81A4-4DA5-8B1F-1409234CFE6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</dgm:pt>
    <dgm:pt modelId="{101F9BCA-3373-46EB-889A-14D6BC7162C4}" type="pres">
      <dgm:prSet presAssocID="{363A952F-81A4-4DA5-8B1F-1409234CFE63}" presName="spaceRect" presStyleCnt="0"/>
      <dgm:spPr/>
    </dgm:pt>
    <dgm:pt modelId="{8458B560-438E-4B8A-B83E-AB99C9E32E38}" type="pres">
      <dgm:prSet presAssocID="{363A952F-81A4-4DA5-8B1F-1409234CFE63}" presName="textRect" presStyleLbl="revTx" presStyleIdx="0" presStyleCnt="4">
        <dgm:presLayoutVars>
          <dgm:chMax val="1"/>
          <dgm:chPref val="1"/>
        </dgm:presLayoutVars>
      </dgm:prSet>
      <dgm:spPr/>
    </dgm:pt>
    <dgm:pt modelId="{185F7DEF-6FF8-45E7-82C7-A14E4102720A}" type="pres">
      <dgm:prSet presAssocID="{EBD3F600-0060-4ECF-856F-A49BA81586A4}" presName="sibTrans" presStyleLbl="sibTrans2D1" presStyleIdx="0" presStyleCnt="0"/>
      <dgm:spPr/>
    </dgm:pt>
    <dgm:pt modelId="{9F8C698D-16A0-45C1-9AC2-FD92B85CD5B8}" type="pres">
      <dgm:prSet presAssocID="{BB4401A4-4800-413A-8E69-674401E2116C}" presName="compNode" presStyleCnt="0"/>
      <dgm:spPr/>
    </dgm:pt>
    <dgm:pt modelId="{6008B496-53E4-48AB-998D-8820B1357E97}" type="pres">
      <dgm:prSet presAssocID="{BB4401A4-4800-413A-8E69-674401E2116C}" presName="iconBgRect" presStyleLbl="bgShp" presStyleIdx="1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BE37FF2-9B15-4EA4-82D2-278AEFFD9741}" type="pres">
      <dgm:prSet presAssocID="{BB4401A4-4800-413A-8E69-674401E2116C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468546D-D3CE-400A-A36D-01A23BC35A08}" type="pres">
      <dgm:prSet presAssocID="{BB4401A4-4800-413A-8E69-674401E2116C}" presName="spaceRect" presStyleCnt="0"/>
      <dgm:spPr/>
    </dgm:pt>
    <dgm:pt modelId="{CD1A398D-BD48-4839-A9B1-213359D3A82D}" type="pres">
      <dgm:prSet presAssocID="{BB4401A4-4800-413A-8E69-674401E2116C}" presName="textRect" presStyleLbl="revTx" presStyleIdx="1" presStyleCnt="4">
        <dgm:presLayoutVars>
          <dgm:chMax val="1"/>
          <dgm:chPref val="1"/>
        </dgm:presLayoutVars>
      </dgm:prSet>
      <dgm:spPr/>
    </dgm:pt>
    <dgm:pt modelId="{E54B3871-B38A-4D0B-BFC3-2280CBE77B6E}" type="pres">
      <dgm:prSet presAssocID="{CAC456E1-59FD-4F15-8820-CBF60C1F13AA}" presName="sibTrans" presStyleLbl="sibTrans2D1" presStyleIdx="0" presStyleCnt="0"/>
      <dgm:spPr/>
    </dgm:pt>
    <dgm:pt modelId="{6D97D905-1E61-4865-AF8C-39501BD33DAB}" type="pres">
      <dgm:prSet presAssocID="{9D211E55-2FAA-49EB-A9AD-93A0577AA48E}" presName="compNode" presStyleCnt="0"/>
      <dgm:spPr/>
    </dgm:pt>
    <dgm:pt modelId="{ECE1368A-5A2B-4E84-BA08-0CADDA67767A}" type="pres">
      <dgm:prSet presAssocID="{9D211E55-2FAA-49EB-A9AD-93A0577AA48E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BFEC7F9-A893-48E0-973A-9B45AFC6293A}" type="pres">
      <dgm:prSet presAssocID="{9D211E55-2FAA-49EB-A9AD-93A0577AA48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D7C1036-EBF8-4EC9-88E7-2DB4391203FB}" type="pres">
      <dgm:prSet presAssocID="{9D211E55-2FAA-49EB-A9AD-93A0577AA48E}" presName="spaceRect" presStyleCnt="0"/>
      <dgm:spPr/>
    </dgm:pt>
    <dgm:pt modelId="{265103BE-D07B-422D-AE0D-805AB12A0931}" type="pres">
      <dgm:prSet presAssocID="{9D211E55-2FAA-49EB-A9AD-93A0577AA48E}" presName="textRect" presStyleLbl="revTx" presStyleIdx="2" presStyleCnt="4">
        <dgm:presLayoutVars>
          <dgm:chMax val="1"/>
          <dgm:chPref val="1"/>
        </dgm:presLayoutVars>
      </dgm:prSet>
      <dgm:spPr/>
    </dgm:pt>
    <dgm:pt modelId="{434D539E-543C-475F-A6C7-0542188D002E}" type="pres">
      <dgm:prSet presAssocID="{8FB10EC9-7F79-458A-9F9C-2100C19E1048}" presName="sibTrans" presStyleLbl="sibTrans2D1" presStyleIdx="0" presStyleCnt="0"/>
      <dgm:spPr/>
    </dgm:pt>
    <dgm:pt modelId="{FCF6F138-B983-4E34-9E48-C97D06F019B5}" type="pres">
      <dgm:prSet presAssocID="{9B1284A9-32D0-428D-9D9C-6BCA41B739DF}" presName="compNode" presStyleCnt="0"/>
      <dgm:spPr/>
    </dgm:pt>
    <dgm:pt modelId="{4D4B0212-13FC-4EAF-9C5B-564012F0A2C2}" type="pres">
      <dgm:prSet presAssocID="{9B1284A9-32D0-428D-9D9C-6BCA41B739DF}" presName="iconBgRect" presStyleLbl="bgShp" presStyleIdx="3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BF5AF05-33F4-43FE-B68C-595240AB699C}" type="pres">
      <dgm:prSet presAssocID="{9B1284A9-32D0-428D-9D9C-6BCA41B739D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7D8056B-1921-4973-A406-932F3905DAF4}" type="pres">
      <dgm:prSet presAssocID="{9B1284A9-32D0-428D-9D9C-6BCA41B739DF}" presName="spaceRect" presStyleCnt="0"/>
      <dgm:spPr/>
    </dgm:pt>
    <dgm:pt modelId="{62762439-4F4A-49B2-8491-E8526382F71C}" type="pres">
      <dgm:prSet presAssocID="{9B1284A9-32D0-428D-9D9C-6BCA41B739D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CE12310-4717-4D89-9DEA-F9B2F6F3E82F}" type="presOf" srcId="{363A952F-81A4-4DA5-8B1F-1409234CFE63}" destId="{8458B560-438E-4B8A-B83E-AB99C9E32E38}" srcOrd="0" destOrd="0" presId="urn:microsoft.com/office/officeart/2018/2/layout/IconCircleList"/>
    <dgm:cxn modelId="{4AEC881C-F350-44DB-82A3-0725D3C33833}" type="presOf" srcId="{9B1284A9-32D0-428D-9D9C-6BCA41B739DF}" destId="{62762439-4F4A-49B2-8491-E8526382F71C}" srcOrd="0" destOrd="0" presId="urn:microsoft.com/office/officeart/2018/2/layout/IconCircleList"/>
    <dgm:cxn modelId="{EFC6701E-96DE-4E85-97E1-166726E7A1C4}" type="presOf" srcId="{EBD3F600-0060-4ECF-856F-A49BA81586A4}" destId="{185F7DEF-6FF8-45E7-82C7-A14E4102720A}" srcOrd="0" destOrd="0" presId="urn:microsoft.com/office/officeart/2018/2/layout/IconCircleList"/>
    <dgm:cxn modelId="{A48BE439-E0FD-4335-846A-A2B563EDE014}" srcId="{136212C4-8CDF-416C-998E-CA83382E9684}" destId="{9B1284A9-32D0-428D-9D9C-6BCA41B739DF}" srcOrd="3" destOrd="0" parTransId="{E4C295B9-A0C0-4D44-BE3C-70CFC1DB4459}" sibTransId="{267F9075-5782-4A72-8A48-8084076B1C1B}"/>
    <dgm:cxn modelId="{B81B876F-ED89-476A-B7C9-AD550896C1F0}" type="presOf" srcId="{136212C4-8CDF-416C-998E-CA83382E9684}" destId="{DD713177-3D6C-4C44-BD4E-759CD7EEC272}" srcOrd="0" destOrd="0" presId="urn:microsoft.com/office/officeart/2018/2/layout/IconCircleList"/>
    <dgm:cxn modelId="{5E944C72-BAA1-4FE6-BCB8-9254C5508DB2}" srcId="{136212C4-8CDF-416C-998E-CA83382E9684}" destId="{BB4401A4-4800-413A-8E69-674401E2116C}" srcOrd="1" destOrd="0" parTransId="{C6780DB9-E6B6-461E-A491-4503ECFEE361}" sibTransId="{CAC456E1-59FD-4F15-8820-CBF60C1F13AA}"/>
    <dgm:cxn modelId="{9BF61089-BA6A-46FD-8D61-C1D189E6E1C5}" type="presOf" srcId="{8FB10EC9-7F79-458A-9F9C-2100C19E1048}" destId="{434D539E-543C-475F-A6C7-0542188D002E}" srcOrd="0" destOrd="0" presId="urn:microsoft.com/office/officeart/2018/2/layout/IconCircleList"/>
    <dgm:cxn modelId="{08861899-BB50-461F-8E0C-D62B2C2800FA}" type="presOf" srcId="{9D211E55-2FAA-49EB-A9AD-93A0577AA48E}" destId="{265103BE-D07B-422D-AE0D-805AB12A0931}" srcOrd="0" destOrd="0" presId="urn:microsoft.com/office/officeart/2018/2/layout/IconCircleList"/>
    <dgm:cxn modelId="{089013AC-048E-4BDA-B9BB-89CA9D8981B2}" srcId="{136212C4-8CDF-416C-998E-CA83382E9684}" destId="{363A952F-81A4-4DA5-8B1F-1409234CFE63}" srcOrd="0" destOrd="0" parTransId="{23174669-43D6-4049-B849-477ED3457624}" sibTransId="{EBD3F600-0060-4ECF-856F-A49BA81586A4}"/>
    <dgm:cxn modelId="{239CE3B5-D5ED-4BBC-B437-5FBEA4034449}" srcId="{136212C4-8CDF-416C-998E-CA83382E9684}" destId="{9D211E55-2FAA-49EB-A9AD-93A0577AA48E}" srcOrd="2" destOrd="0" parTransId="{55E60E97-6D5A-4413-9D67-1A755ED3F31E}" sibTransId="{8FB10EC9-7F79-458A-9F9C-2100C19E1048}"/>
    <dgm:cxn modelId="{106588B6-2443-4AFF-85A7-E7991B82EBE9}" type="presOf" srcId="{CAC456E1-59FD-4F15-8820-CBF60C1F13AA}" destId="{E54B3871-B38A-4D0B-BFC3-2280CBE77B6E}" srcOrd="0" destOrd="0" presId="urn:microsoft.com/office/officeart/2018/2/layout/IconCircleList"/>
    <dgm:cxn modelId="{BFEE01D9-C111-4BCC-81ED-5A3BA5A483C1}" type="presOf" srcId="{BB4401A4-4800-413A-8E69-674401E2116C}" destId="{CD1A398D-BD48-4839-A9B1-213359D3A82D}" srcOrd="0" destOrd="0" presId="urn:microsoft.com/office/officeart/2018/2/layout/IconCircleList"/>
    <dgm:cxn modelId="{BA5764BD-F1DF-464A-915A-AC305F307F62}" type="presParOf" srcId="{DD713177-3D6C-4C44-BD4E-759CD7EEC272}" destId="{093AD6BE-9C58-46E8-9301-426E01B3214C}" srcOrd="0" destOrd="0" presId="urn:microsoft.com/office/officeart/2018/2/layout/IconCircleList"/>
    <dgm:cxn modelId="{5124E958-C6DB-4CA7-90CB-C0F4A281CA4D}" type="presParOf" srcId="{093AD6BE-9C58-46E8-9301-426E01B3214C}" destId="{E26119C6-1C98-416D-9EF1-2A1B54CF7D1A}" srcOrd="0" destOrd="0" presId="urn:microsoft.com/office/officeart/2018/2/layout/IconCircleList"/>
    <dgm:cxn modelId="{92F09884-76B4-4E1F-B2A2-69F46496C3B2}" type="presParOf" srcId="{E26119C6-1C98-416D-9EF1-2A1B54CF7D1A}" destId="{5227E2C0-00C0-42A8-8861-A6AFE378AFFB}" srcOrd="0" destOrd="0" presId="urn:microsoft.com/office/officeart/2018/2/layout/IconCircleList"/>
    <dgm:cxn modelId="{306435CD-C365-4068-AF68-8C95A5803EE0}" type="presParOf" srcId="{E26119C6-1C98-416D-9EF1-2A1B54CF7D1A}" destId="{11B4728D-0FCE-417B-8C8E-7A36E7ADA57E}" srcOrd="1" destOrd="0" presId="urn:microsoft.com/office/officeart/2018/2/layout/IconCircleList"/>
    <dgm:cxn modelId="{48DDC9EC-9530-457F-81B9-16DFAB7A2625}" type="presParOf" srcId="{E26119C6-1C98-416D-9EF1-2A1B54CF7D1A}" destId="{101F9BCA-3373-46EB-889A-14D6BC7162C4}" srcOrd="2" destOrd="0" presId="urn:microsoft.com/office/officeart/2018/2/layout/IconCircleList"/>
    <dgm:cxn modelId="{63713099-AFD7-4072-8B4F-7AC724528801}" type="presParOf" srcId="{E26119C6-1C98-416D-9EF1-2A1B54CF7D1A}" destId="{8458B560-438E-4B8A-B83E-AB99C9E32E38}" srcOrd="3" destOrd="0" presId="urn:microsoft.com/office/officeart/2018/2/layout/IconCircleList"/>
    <dgm:cxn modelId="{4B00997A-6B4E-49E8-A9E7-630F9AA02EF6}" type="presParOf" srcId="{093AD6BE-9C58-46E8-9301-426E01B3214C}" destId="{185F7DEF-6FF8-45E7-82C7-A14E4102720A}" srcOrd="1" destOrd="0" presId="urn:microsoft.com/office/officeart/2018/2/layout/IconCircleList"/>
    <dgm:cxn modelId="{8F0ADB23-736D-4E4A-8EF7-2369EEAF337B}" type="presParOf" srcId="{093AD6BE-9C58-46E8-9301-426E01B3214C}" destId="{9F8C698D-16A0-45C1-9AC2-FD92B85CD5B8}" srcOrd="2" destOrd="0" presId="urn:microsoft.com/office/officeart/2018/2/layout/IconCircleList"/>
    <dgm:cxn modelId="{48654A24-F71B-4D59-8FFE-5E6F86FD81D1}" type="presParOf" srcId="{9F8C698D-16A0-45C1-9AC2-FD92B85CD5B8}" destId="{6008B496-53E4-48AB-998D-8820B1357E97}" srcOrd="0" destOrd="0" presId="urn:microsoft.com/office/officeart/2018/2/layout/IconCircleList"/>
    <dgm:cxn modelId="{8D590D1B-1BBE-49FF-A2E9-2020B9ABE69D}" type="presParOf" srcId="{9F8C698D-16A0-45C1-9AC2-FD92B85CD5B8}" destId="{ABE37FF2-9B15-4EA4-82D2-278AEFFD9741}" srcOrd="1" destOrd="0" presId="urn:microsoft.com/office/officeart/2018/2/layout/IconCircleList"/>
    <dgm:cxn modelId="{66C7C477-4F33-4DBE-B0D6-D35E9EC8AD99}" type="presParOf" srcId="{9F8C698D-16A0-45C1-9AC2-FD92B85CD5B8}" destId="{3468546D-D3CE-400A-A36D-01A23BC35A08}" srcOrd="2" destOrd="0" presId="urn:microsoft.com/office/officeart/2018/2/layout/IconCircleList"/>
    <dgm:cxn modelId="{26102F0C-2F39-48B2-8E17-637C93F6509C}" type="presParOf" srcId="{9F8C698D-16A0-45C1-9AC2-FD92B85CD5B8}" destId="{CD1A398D-BD48-4839-A9B1-213359D3A82D}" srcOrd="3" destOrd="0" presId="urn:microsoft.com/office/officeart/2018/2/layout/IconCircleList"/>
    <dgm:cxn modelId="{6B840105-5D2D-4363-8832-29B6DA04E355}" type="presParOf" srcId="{093AD6BE-9C58-46E8-9301-426E01B3214C}" destId="{E54B3871-B38A-4D0B-BFC3-2280CBE77B6E}" srcOrd="3" destOrd="0" presId="urn:microsoft.com/office/officeart/2018/2/layout/IconCircleList"/>
    <dgm:cxn modelId="{D8E20A7C-570A-4FC6-A950-926C78D0938F}" type="presParOf" srcId="{093AD6BE-9C58-46E8-9301-426E01B3214C}" destId="{6D97D905-1E61-4865-AF8C-39501BD33DAB}" srcOrd="4" destOrd="0" presId="urn:microsoft.com/office/officeart/2018/2/layout/IconCircleList"/>
    <dgm:cxn modelId="{0EB89283-BD23-4180-8DE1-48E96F2E65A2}" type="presParOf" srcId="{6D97D905-1E61-4865-AF8C-39501BD33DAB}" destId="{ECE1368A-5A2B-4E84-BA08-0CADDA67767A}" srcOrd="0" destOrd="0" presId="urn:microsoft.com/office/officeart/2018/2/layout/IconCircleList"/>
    <dgm:cxn modelId="{5A003957-4AE4-4646-978A-F82F14A40973}" type="presParOf" srcId="{6D97D905-1E61-4865-AF8C-39501BD33DAB}" destId="{ABFEC7F9-A893-48E0-973A-9B45AFC6293A}" srcOrd="1" destOrd="0" presId="urn:microsoft.com/office/officeart/2018/2/layout/IconCircleList"/>
    <dgm:cxn modelId="{A050C7C0-F5C2-4A76-9CDC-EABB85ABA1E0}" type="presParOf" srcId="{6D97D905-1E61-4865-AF8C-39501BD33DAB}" destId="{3D7C1036-EBF8-4EC9-88E7-2DB4391203FB}" srcOrd="2" destOrd="0" presId="urn:microsoft.com/office/officeart/2018/2/layout/IconCircleList"/>
    <dgm:cxn modelId="{6853DCFD-4E4A-4CF3-99B1-B8A6B7BDA329}" type="presParOf" srcId="{6D97D905-1E61-4865-AF8C-39501BD33DAB}" destId="{265103BE-D07B-422D-AE0D-805AB12A0931}" srcOrd="3" destOrd="0" presId="urn:microsoft.com/office/officeart/2018/2/layout/IconCircleList"/>
    <dgm:cxn modelId="{BFD09722-1425-4702-A63E-10B739C517DE}" type="presParOf" srcId="{093AD6BE-9C58-46E8-9301-426E01B3214C}" destId="{434D539E-543C-475F-A6C7-0542188D002E}" srcOrd="5" destOrd="0" presId="urn:microsoft.com/office/officeart/2018/2/layout/IconCircleList"/>
    <dgm:cxn modelId="{A6CEE572-60DF-4C11-AD9E-D639FFAC7F70}" type="presParOf" srcId="{093AD6BE-9C58-46E8-9301-426E01B3214C}" destId="{FCF6F138-B983-4E34-9E48-C97D06F019B5}" srcOrd="6" destOrd="0" presId="urn:microsoft.com/office/officeart/2018/2/layout/IconCircleList"/>
    <dgm:cxn modelId="{F18986FE-A3A4-48C5-9C06-ADAC0C67128E}" type="presParOf" srcId="{FCF6F138-B983-4E34-9E48-C97D06F019B5}" destId="{4D4B0212-13FC-4EAF-9C5B-564012F0A2C2}" srcOrd="0" destOrd="0" presId="urn:microsoft.com/office/officeart/2018/2/layout/IconCircleList"/>
    <dgm:cxn modelId="{7A3AEF55-1617-41CC-B58C-965B8E79CF9D}" type="presParOf" srcId="{FCF6F138-B983-4E34-9E48-C97D06F019B5}" destId="{8BF5AF05-33F4-43FE-B68C-595240AB699C}" srcOrd="1" destOrd="0" presId="urn:microsoft.com/office/officeart/2018/2/layout/IconCircleList"/>
    <dgm:cxn modelId="{BBB8112D-15F6-42F5-B5FC-83EE5AA3C82B}" type="presParOf" srcId="{FCF6F138-B983-4E34-9E48-C97D06F019B5}" destId="{47D8056B-1921-4973-A406-932F3905DAF4}" srcOrd="2" destOrd="0" presId="urn:microsoft.com/office/officeart/2018/2/layout/IconCircleList"/>
    <dgm:cxn modelId="{C0907777-0580-4746-B0EF-3A993D5A8EA8}" type="presParOf" srcId="{FCF6F138-B983-4E34-9E48-C97D06F019B5}" destId="{62762439-4F4A-49B2-8491-E8526382F7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1485A-CDC2-4AB8-B993-5DDF8E0E6A4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C164211-8687-4958-BE12-4A594ADC4A7C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Log in using Single Sign-On </a:t>
          </a:r>
          <a:r>
            <a:rPr lang="en-US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https://sso.csulb.edu</a:t>
          </a:r>
          <a:r>
            <a:rPr lang="en-US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</a:p>
      </dgm:t>
      <dgm:extLst>
        <a:ext uri="{E40237B7-FDA0-4F09-8148-C483321AD2D9}">
          <dgm14:cNvPr xmlns:dgm14="http://schemas.microsoft.com/office/drawing/2010/diagram" id="0" name="" descr="Step 1: Log in using Single Sign-On https://sso.csulb.edu "/>
        </a:ext>
      </dgm:extLst>
    </dgm:pt>
    <dgm:pt modelId="{8385D693-61C6-4E5B-A421-8168F4EEDDF5}" type="parTrans" cxnId="{2483BD93-0F4C-4528-A6B7-7048916B8AA0}">
      <dgm:prSet/>
      <dgm:spPr/>
      <dgm:t>
        <a:bodyPr/>
        <a:lstStyle/>
        <a:p>
          <a:endParaRPr lang="en-US"/>
        </a:p>
      </dgm:t>
    </dgm:pt>
    <dgm:pt modelId="{B9F6D21F-351C-46A7-B58E-C30D40B70E87}" type="sibTrans" cxnId="{2483BD93-0F4C-4528-A6B7-7048916B8AA0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tep 1"/>
        </a:ext>
      </dgm:extLst>
    </dgm:pt>
    <dgm:pt modelId="{4D480C54-F095-4181-B726-3245A4C00A02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Use your student ID number and Beach password </a:t>
          </a:r>
        </a:p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(same number used for </a:t>
          </a:r>
          <a:r>
            <a:rPr lang="en-US" dirty="0" err="1">
              <a:latin typeface="Helvetica" panose="020B0604020202020204" pitchFamily="34" charset="0"/>
              <a:cs typeface="Helvetica" panose="020B0604020202020204" pitchFamily="34" charset="0"/>
            </a:rPr>
            <a:t>MyCSULB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/Canvas). </a:t>
          </a:r>
        </a:p>
      </dgm:t>
      <dgm:extLst>
        <a:ext uri="{E40237B7-FDA0-4F09-8148-C483321AD2D9}">
          <dgm14:cNvPr xmlns:dgm14="http://schemas.microsoft.com/office/drawing/2010/diagram" id="0" name="" descr="Step 2: Use your student ID number and Beach password (same as used for MyCSULB or Canvas). &#10;"/>
        </a:ext>
      </dgm:extLst>
    </dgm:pt>
    <dgm:pt modelId="{CDC094E0-80A1-4712-8223-853A972ADCDD}" type="parTrans" cxnId="{7A4EC3B7-0384-4E21-AF6B-E0396D112E00}">
      <dgm:prSet/>
      <dgm:spPr/>
      <dgm:t>
        <a:bodyPr/>
        <a:lstStyle/>
        <a:p>
          <a:endParaRPr lang="en-US"/>
        </a:p>
      </dgm:t>
    </dgm:pt>
    <dgm:pt modelId="{6E8A44F5-88B3-464C-8157-6D5B745662AD}" type="sibTrans" cxnId="{7A4EC3B7-0384-4E21-AF6B-E0396D112E00}">
      <dgm:prSet phldrT="2" phldr="0"/>
      <dgm:spPr/>
      <dgm:t>
        <a:bodyPr/>
        <a:lstStyle/>
        <a:p>
          <a:r>
            <a:rPr lang="en-US"/>
            <a:t>2</a:t>
          </a:r>
        </a:p>
      </dgm:t>
      <dgm:extLst>
        <a:ext uri="{E40237B7-FDA0-4F09-8148-C483321AD2D9}">
          <dgm14:cNvPr xmlns:dgm14="http://schemas.microsoft.com/office/drawing/2010/diagram" id="0" name="" descr="Step 2"/>
        </a:ext>
      </dgm:extLst>
    </dgm:pt>
    <dgm:pt modelId="{A4EC29A9-58CB-4C6E-9A09-A4261335434B}">
      <dgm:prSet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Click on the </a:t>
          </a:r>
          <a:r>
            <a:rPr lang="en-US" b="1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“</a:t>
          </a:r>
          <a:r>
            <a:rPr lang="en-US" b="1" dirty="0" err="1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BeachConnect</a:t>
          </a:r>
          <a:r>
            <a:rPr lang="en-US" b="1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” 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button from the list of apps.</a:t>
          </a:r>
        </a:p>
      </dgm:t>
      <dgm:extLst>
        <a:ext uri="{E40237B7-FDA0-4F09-8148-C483321AD2D9}">
          <dgm14:cNvPr xmlns:dgm14="http://schemas.microsoft.com/office/drawing/2010/diagram" id="0" name="" descr="Step 3: Click on the “BeachConnect” button from the list of apps."/>
        </a:ext>
      </dgm:extLst>
    </dgm:pt>
    <dgm:pt modelId="{FAD86544-24B4-4C0A-AD47-A9BC1DEE108B}" type="parTrans" cxnId="{E499C0FB-3CEC-46C1-872C-19140C0F4407}">
      <dgm:prSet/>
      <dgm:spPr/>
      <dgm:t>
        <a:bodyPr/>
        <a:lstStyle/>
        <a:p>
          <a:endParaRPr lang="en-US"/>
        </a:p>
      </dgm:t>
    </dgm:pt>
    <dgm:pt modelId="{230AAE86-0AD0-41FE-B60A-25E6E102FF2B}" type="sibTrans" cxnId="{E499C0FB-3CEC-46C1-872C-19140C0F4407}">
      <dgm:prSet phldrT="3" phldr="0"/>
      <dgm:spPr/>
      <dgm:t>
        <a:bodyPr/>
        <a:lstStyle/>
        <a:p>
          <a:r>
            <a:rPr lang="en-US"/>
            <a:t>3</a:t>
          </a:r>
        </a:p>
      </dgm:t>
      <dgm:extLst>
        <a:ext uri="{E40237B7-FDA0-4F09-8148-C483321AD2D9}">
          <dgm14:cNvPr xmlns:dgm14="http://schemas.microsoft.com/office/drawing/2010/diagram" id="0" name="" descr="Step 3"/>
        </a:ext>
      </dgm:extLst>
    </dgm:pt>
    <dgm:pt modelId="{9CC0862C-DD48-4E9D-B67B-80F4F420459D}" type="pres">
      <dgm:prSet presAssocID="{EC61485A-CDC2-4AB8-B993-5DDF8E0E6A41}" presName="Name0" presStyleCnt="0">
        <dgm:presLayoutVars>
          <dgm:animLvl val="lvl"/>
          <dgm:resizeHandles val="exact"/>
        </dgm:presLayoutVars>
      </dgm:prSet>
      <dgm:spPr/>
    </dgm:pt>
    <dgm:pt modelId="{2B23C5EC-175B-4829-8B42-ED76FAA9B5B9}" type="pres">
      <dgm:prSet presAssocID="{BC164211-8687-4958-BE12-4A594ADC4A7C}" presName="compositeNode" presStyleCnt="0">
        <dgm:presLayoutVars>
          <dgm:bulletEnabled val="1"/>
        </dgm:presLayoutVars>
      </dgm:prSet>
      <dgm:spPr/>
    </dgm:pt>
    <dgm:pt modelId="{1D74354B-0EC1-47A0-B301-80828B47E2ED}" type="pres">
      <dgm:prSet presAssocID="{BC164211-8687-4958-BE12-4A594ADC4A7C}" presName="bgRect" presStyleLbl="bgAccFollowNode1" presStyleIdx="0" presStyleCnt="3"/>
      <dgm:spPr/>
    </dgm:pt>
    <dgm:pt modelId="{E6295051-DAB1-458A-8C20-474465632892}" type="pres">
      <dgm:prSet presAssocID="{B9F6D21F-351C-46A7-B58E-C30D40B70E8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E0891BC-815F-4114-BF4D-774943FF8744}" type="pres">
      <dgm:prSet presAssocID="{BC164211-8687-4958-BE12-4A594ADC4A7C}" presName="bottomLine" presStyleLbl="alignNode1" presStyleIdx="1" presStyleCnt="6">
        <dgm:presLayoutVars/>
      </dgm:prSet>
      <dgm:spPr/>
    </dgm:pt>
    <dgm:pt modelId="{48DA1763-98D5-494D-9CA7-45017068EFA8}" type="pres">
      <dgm:prSet presAssocID="{BC164211-8687-4958-BE12-4A594ADC4A7C}" presName="nodeText" presStyleLbl="bgAccFollowNode1" presStyleIdx="0" presStyleCnt="3">
        <dgm:presLayoutVars>
          <dgm:bulletEnabled val="1"/>
        </dgm:presLayoutVars>
      </dgm:prSet>
      <dgm:spPr/>
    </dgm:pt>
    <dgm:pt modelId="{D1EE07EF-957F-4CA7-B6B9-1731C0BBE8FB}" type="pres">
      <dgm:prSet presAssocID="{B9F6D21F-351C-46A7-B58E-C30D40B70E87}" presName="sibTrans" presStyleCnt="0"/>
      <dgm:spPr/>
    </dgm:pt>
    <dgm:pt modelId="{6A77AA33-BD94-4453-B9B6-9BA209504729}" type="pres">
      <dgm:prSet presAssocID="{4D480C54-F095-4181-B726-3245A4C00A02}" presName="compositeNode" presStyleCnt="0">
        <dgm:presLayoutVars>
          <dgm:bulletEnabled val="1"/>
        </dgm:presLayoutVars>
      </dgm:prSet>
      <dgm:spPr/>
    </dgm:pt>
    <dgm:pt modelId="{9DE0F214-6CA9-4D53-8D07-3EFEEE888916}" type="pres">
      <dgm:prSet presAssocID="{4D480C54-F095-4181-B726-3245A4C00A02}" presName="bgRect" presStyleLbl="bgAccFollowNode1" presStyleIdx="1" presStyleCnt="3"/>
      <dgm:spPr/>
    </dgm:pt>
    <dgm:pt modelId="{211ED3DB-EFBF-46BD-B948-339599591976}" type="pres">
      <dgm:prSet presAssocID="{6E8A44F5-88B3-464C-8157-6D5B745662A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B1EA710-AD2F-4105-82DF-3CB1DB7DC260}" type="pres">
      <dgm:prSet presAssocID="{4D480C54-F095-4181-B726-3245A4C00A02}" presName="bottomLine" presStyleLbl="alignNode1" presStyleIdx="3" presStyleCnt="6">
        <dgm:presLayoutVars/>
      </dgm:prSet>
      <dgm:spPr/>
    </dgm:pt>
    <dgm:pt modelId="{D49E9960-B1AB-4229-AD4E-1F9E1C0C4FCD}" type="pres">
      <dgm:prSet presAssocID="{4D480C54-F095-4181-B726-3245A4C00A02}" presName="nodeText" presStyleLbl="bgAccFollowNode1" presStyleIdx="1" presStyleCnt="3">
        <dgm:presLayoutVars>
          <dgm:bulletEnabled val="1"/>
        </dgm:presLayoutVars>
      </dgm:prSet>
      <dgm:spPr/>
    </dgm:pt>
    <dgm:pt modelId="{6CBC8954-AC87-423E-AE88-3BEE3F5C9DF7}" type="pres">
      <dgm:prSet presAssocID="{6E8A44F5-88B3-464C-8157-6D5B745662AD}" presName="sibTrans" presStyleCnt="0"/>
      <dgm:spPr/>
    </dgm:pt>
    <dgm:pt modelId="{854C0DB5-FB5D-46BE-8A5F-6B677429B727}" type="pres">
      <dgm:prSet presAssocID="{A4EC29A9-58CB-4C6E-9A09-A4261335434B}" presName="compositeNode" presStyleCnt="0">
        <dgm:presLayoutVars>
          <dgm:bulletEnabled val="1"/>
        </dgm:presLayoutVars>
      </dgm:prSet>
      <dgm:spPr/>
    </dgm:pt>
    <dgm:pt modelId="{E75A381F-1CCD-4FF2-A91D-FB1EF2880088}" type="pres">
      <dgm:prSet presAssocID="{A4EC29A9-58CB-4C6E-9A09-A4261335434B}" presName="bgRect" presStyleLbl="bgAccFollowNode1" presStyleIdx="2" presStyleCnt="3" custLinFactNeighborX="6012"/>
      <dgm:spPr/>
    </dgm:pt>
    <dgm:pt modelId="{A42E8E1D-9D7F-4E38-862B-75362F4883AF}" type="pres">
      <dgm:prSet presAssocID="{230AAE86-0AD0-41FE-B60A-25E6E102FF2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786EDAA-D4BF-4EA4-B67B-63C765060581}" type="pres">
      <dgm:prSet presAssocID="{A4EC29A9-58CB-4C6E-9A09-A4261335434B}" presName="bottomLine" presStyleLbl="alignNode1" presStyleIdx="5" presStyleCnt="6">
        <dgm:presLayoutVars/>
      </dgm:prSet>
      <dgm:spPr/>
    </dgm:pt>
    <dgm:pt modelId="{1036B9C8-A109-451C-988A-7616D391A893}" type="pres">
      <dgm:prSet presAssocID="{A4EC29A9-58CB-4C6E-9A09-A4261335434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E11BB03-7442-4671-9FFC-15A08DF13767}" type="presOf" srcId="{4D480C54-F095-4181-B726-3245A4C00A02}" destId="{9DE0F214-6CA9-4D53-8D07-3EFEEE888916}" srcOrd="0" destOrd="0" presId="urn:microsoft.com/office/officeart/2016/7/layout/BasicLinearProcessNumbered"/>
    <dgm:cxn modelId="{27F4302C-5761-410B-9DA2-CD3969F3BAD6}" type="presOf" srcId="{4D480C54-F095-4181-B726-3245A4C00A02}" destId="{D49E9960-B1AB-4229-AD4E-1F9E1C0C4FCD}" srcOrd="1" destOrd="0" presId="urn:microsoft.com/office/officeart/2016/7/layout/BasicLinearProcessNumbered"/>
    <dgm:cxn modelId="{AACAE043-BF6C-4762-BE65-6F9ED6547F04}" type="presOf" srcId="{BC164211-8687-4958-BE12-4A594ADC4A7C}" destId="{48DA1763-98D5-494D-9CA7-45017068EFA8}" srcOrd="1" destOrd="0" presId="urn:microsoft.com/office/officeart/2016/7/layout/BasicLinearProcessNumbered"/>
    <dgm:cxn modelId="{DAB36548-E327-4362-B28B-EB15CAE7587A}" type="presOf" srcId="{6E8A44F5-88B3-464C-8157-6D5B745662AD}" destId="{211ED3DB-EFBF-46BD-B948-339599591976}" srcOrd="0" destOrd="0" presId="urn:microsoft.com/office/officeart/2016/7/layout/BasicLinearProcessNumbered"/>
    <dgm:cxn modelId="{7BF56E50-1947-4D8C-BFDA-AE093F7B1DAD}" type="presOf" srcId="{B9F6D21F-351C-46A7-B58E-C30D40B70E87}" destId="{E6295051-DAB1-458A-8C20-474465632892}" srcOrd="0" destOrd="0" presId="urn:microsoft.com/office/officeart/2016/7/layout/BasicLinearProcessNumbered"/>
    <dgm:cxn modelId="{2483BD93-0F4C-4528-A6B7-7048916B8AA0}" srcId="{EC61485A-CDC2-4AB8-B993-5DDF8E0E6A41}" destId="{BC164211-8687-4958-BE12-4A594ADC4A7C}" srcOrd="0" destOrd="0" parTransId="{8385D693-61C6-4E5B-A421-8168F4EEDDF5}" sibTransId="{B9F6D21F-351C-46A7-B58E-C30D40B70E87}"/>
    <dgm:cxn modelId="{7A4EC3B7-0384-4E21-AF6B-E0396D112E00}" srcId="{EC61485A-CDC2-4AB8-B993-5DDF8E0E6A41}" destId="{4D480C54-F095-4181-B726-3245A4C00A02}" srcOrd="1" destOrd="0" parTransId="{CDC094E0-80A1-4712-8223-853A972ADCDD}" sibTransId="{6E8A44F5-88B3-464C-8157-6D5B745662AD}"/>
    <dgm:cxn modelId="{3B1AC8BF-0FC4-4581-9410-D2F042D1209E}" type="presOf" srcId="{230AAE86-0AD0-41FE-B60A-25E6E102FF2B}" destId="{A42E8E1D-9D7F-4E38-862B-75362F4883AF}" srcOrd="0" destOrd="0" presId="urn:microsoft.com/office/officeart/2016/7/layout/BasicLinearProcessNumbered"/>
    <dgm:cxn modelId="{A2E555C4-F2C7-4602-9B26-BC6057D2577A}" type="presOf" srcId="{A4EC29A9-58CB-4C6E-9A09-A4261335434B}" destId="{E75A381F-1CCD-4FF2-A91D-FB1EF2880088}" srcOrd="0" destOrd="0" presId="urn:microsoft.com/office/officeart/2016/7/layout/BasicLinearProcessNumbered"/>
    <dgm:cxn modelId="{EAB45ED7-40AE-4D41-B3B6-44343C765181}" type="presOf" srcId="{EC61485A-CDC2-4AB8-B993-5DDF8E0E6A41}" destId="{9CC0862C-DD48-4E9D-B67B-80F4F420459D}" srcOrd="0" destOrd="0" presId="urn:microsoft.com/office/officeart/2016/7/layout/BasicLinearProcessNumbered"/>
    <dgm:cxn modelId="{1E2AD2E9-B442-43C7-8843-A3DAD197913C}" type="presOf" srcId="{A4EC29A9-58CB-4C6E-9A09-A4261335434B}" destId="{1036B9C8-A109-451C-988A-7616D391A893}" srcOrd="1" destOrd="0" presId="urn:microsoft.com/office/officeart/2016/7/layout/BasicLinearProcessNumbered"/>
    <dgm:cxn modelId="{98CDD6EE-51F9-42EC-B3A2-536321480230}" type="presOf" srcId="{BC164211-8687-4958-BE12-4A594ADC4A7C}" destId="{1D74354B-0EC1-47A0-B301-80828B47E2ED}" srcOrd="0" destOrd="0" presId="urn:microsoft.com/office/officeart/2016/7/layout/BasicLinearProcessNumbered"/>
    <dgm:cxn modelId="{E499C0FB-3CEC-46C1-872C-19140C0F4407}" srcId="{EC61485A-CDC2-4AB8-B993-5DDF8E0E6A41}" destId="{A4EC29A9-58CB-4C6E-9A09-A4261335434B}" srcOrd="2" destOrd="0" parTransId="{FAD86544-24B4-4C0A-AD47-A9BC1DEE108B}" sibTransId="{230AAE86-0AD0-41FE-B60A-25E6E102FF2B}"/>
    <dgm:cxn modelId="{2707A240-9332-4509-A67A-2A8C535667ED}" type="presParOf" srcId="{9CC0862C-DD48-4E9D-B67B-80F4F420459D}" destId="{2B23C5EC-175B-4829-8B42-ED76FAA9B5B9}" srcOrd="0" destOrd="0" presId="urn:microsoft.com/office/officeart/2016/7/layout/BasicLinearProcessNumbered"/>
    <dgm:cxn modelId="{0352F84B-C70A-407C-8247-72E98807A502}" type="presParOf" srcId="{2B23C5EC-175B-4829-8B42-ED76FAA9B5B9}" destId="{1D74354B-0EC1-47A0-B301-80828B47E2ED}" srcOrd="0" destOrd="0" presId="urn:microsoft.com/office/officeart/2016/7/layout/BasicLinearProcessNumbered"/>
    <dgm:cxn modelId="{58ADA128-233A-4D99-9F5C-DC237064DB66}" type="presParOf" srcId="{2B23C5EC-175B-4829-8B42-ED76FAA9B5B9}" destId="{E6295051-DAB1-458A-8C20-474465632892}" srcOrd="1" destOrd="0" presId="urn:microsoft.com/office/officeart/2016/7/layout/BasicLinearProcessNumbered"/>
    <dgm:cxn modelId="{F34303F3-7E6B-4059-A747-9BD301D6606F}" type="presParOf" srcId="{2B23C5EC-175B-4829-8B42-ED76FAA9B5B9}" destId="{1E0891BC-815F-4114-BF4D-774943FF8744}" srcOrd="2" destOrd="0" presId="urn:microsoft.com/office/officeart/2016/7/layout/BasicLinearProcessNumbered"/>
    <dgm:cxn modelId="{9E1A93DA-6C35-4258-B743-883FD6138880}" type="presParOf" srcId="{2B23C5EC-175B-4829-8B42-ED76FAA9B5B9}" destId="{48DA1763-98D5-494D-9CA7-45017068EFA8}" srcOrd="3" destOrd="0" presId="urn:microsoft.com/office/officeart/2016/7/layout/BasicLinearProcessNumbered"/>
    <dgm:cxn modelId="{88528ED4-71C2-42B7-BB3B-FF8346280132}" type="presParOf" srcId="{9CC0862C-DD48-4E9D-B67B-80F4F420459D}" destId="{D1EE07EF-957F-4CA7-B6B9-1731C0BBE8FB}" srcOrd="1" destOrd="0" presId="urn:microsoft.com/office/officeart/2016/7/layout/BasicLinearProcessNumbered"/>
    <dgm:cxn modelId="{6EE25EF9-22DC-41C8-B904-C449FCDCDCA6}" type="presParOf" srcId="{9CC0862C-DD48-4E9D-B67B-80F4F420459D}" destId="{6A77AA33-BD94-4453-B9B6-9BA209504729}" srcOrd="2" destOrd="0" presId="urn:microsoft.com/office/officeart/2016/7/layout/BasicLinearProcessNumbered"/>
    <dgm:cxn modelId="{DACE4B6D-3D6B-4AF5-80E7-39948A2A8050}" type="presParOf" srcId="{6A77AA33-BD94-4453-B9B6-9BA209504729}" destId="{9DE0F214-6CA9-4D53-8D07-3EFEEE888916}" srcOrd="0" destOrd="0" presId="urn:microsoft.com/office/officeart/2016/7/layout/BasicLinearProcessNumbered"/>
    <dgm:cxn modelId="{CF512ADA-01B1-4541-BFDF-D809738A1068}" type="presParOf" srcId="{6A77AA33-BD94-4453-B9B6-9BA209504729}" destId="{211ED3DB-EFBF-46BD-B948-339599591976}" srcOrd="1" destOrd="0" presId="urn:microsoft.com/office/officeart/2016/7/layout/BasicLinearProcessNumbered"/>
    <dgm:cxn modelId="{75820D53-2B1F-4E83-9861-43E2A5957CF2}" type="presParOf" srcId="{6A77AA33-BD94-4453-B9B6-9BA209504729}" destId="{BB1EA710-AD2F-4105-82DF-3CB1DB7DC260}" srcOrd="2" destOrd="0" presId="urn:microsoft.com/office/officeart/2016/7/layout/BasicLinearProcessNumbered"/>
    <dgm:cxn modelId="{AEB01AE4-FD0A-423D-AB2E-E1C3C8E39D38}" type="presParOf" srcId="{6A77AA33-BD94-4453-B9B6-9BA209504729}" destId="{D49E9960-B1AB-4229-AD4E-1F9E1C0C4FCD}" srcOrd="3" destOrd="0" presId="urn:microsoft.com/office/officeart/2016/7/layout/BasicLinearProcessNumbered"/>
    <dgm:cxn modelId="{348A3B82-57CA-4ACE-B984-7DD08887A784}" type="presParOf" srcId="{9CC0862C-DD48-4E9D-B67B-80F4F420459D}" destId="{6CBC8954-AC87-423E-AE88-3BEE3F5C9DF7}" srcOrd="3" destOrd="0" presId="urn:microsoft.com/office/officeart/2016/7/layout/BasicLinearProcessNumbered"/>
    <dgm:cxn modelId="{235CA045-979A-4DCD-8830-F44FE8217EC9}" type="presParOf" srcId="{9CC0862C-DD48-4E9D-B67B-80F4F420459D}" destId="{854C0DB5-FB5D-46BE-8A5F-6B677429B727}" srcOrd="4" destOrd="0" presId="urn:microsoft.com/office/officeart/2016/7/layout/BasicLinearProcessNumbered"/>
    <dgm:cxn modelId="{7E1D798E-6AA0-4015-ACE0-0618B76CD895}" type="presParOf" srcId="{854C0DB5-FB5D-46BE-8A5F-6B677429B727}" destId="{E75A381F-1CCD-4FF2-A91D-FB1EF2880088}" srcOrd="0" destOrd="0" presId="urn:microsoft.com/office/officeart/2016/7/layout/BasicLinearProcessNumbered"/>
    <dgm:cxn modelId="{ACC9F1E6-5705-44D3-B194-4BEDCE881C89}" type="presParOf" srcId="{854C0DB5-FB5D-46BE-8A5F-6B677429B727}" destId="{A42E8E1D-9D7F-4E38-862B-75362F4883AF}" srcOrd="1" destOrd="0" presId="urn:microsoft.com/office/officeart/2016/7/layout/BasicLinearProcessNumbered"/>
    <dgm:cxn modelId="{A091E0C0-1EF3-4741-9760-1BF987C74FE3}" type="presParOf" srcId="{854C0DB5-FB5D-46BE-8A5F-6B677429B727}" destId="{1786EDAA-D4BF-4EA4-B67B-63C765060581}" srcOrd="2" destOrd="0" presId="urn:microsoft.com/office/officeart/2016/7/layout/BasicLinearProcessNumbered"/>
    <dgm:cxn modelId="{FC50064E-B31B-42FA-B15E-14626CB3A606}" type="presParOf" srcId="{854C0DB5-FB5D-46BE-8A5F-6B677429B727}" destId="{1036B9C8-A109-451C-988A-7616D391A89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E2C0-00C0-42A8-8861-A6AFE378AFFB}">
      <dsp:nvSpPr>
        <dsp:cNvPr id="0" name=""/>
        <dsp:cNvSpPr/>
      </dsp:nvSpPr>
      <dsp:spPr>
        <a:xfrm>
          <a:off x="98677" y="287975"/>
          <a:ext cx="1111279" cy="11112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4728D-0FCE-417B-8C8E-7A36E7ADA57E}">
      <dsp:nvSpPr>
        <dsp:cNvPr id="0" name=""/>
        <dsp:cNvSpPr/>
      </dsp:nvSpPr>
      <dsp:spPr>
        <a:xfrm>
          <a:off x="332046" y="521344"/>
          <a:ext cx="644542" cy="6445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8B560-438E-4B8A-B83E-AB99C9E32E38}">
      <dsp:nvSpPr>
        <dsp:cNvPr id="0" name=""/>
        <dsp:cNvSpPr/>
      </dsp:nvSpPr>
      <dsp:spPr>
        <a:xfrm>
          <a:off x="1448088" y="287975"/>
          <a:ext cx="2619444" cy="111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You can only schedule an appointment up to </a:t>
          </a:r>
          <a:r>
            <a:rPr lang="en-US" sz="1500" u="sng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two weeks in advance.</a:t>
          </a:r>
        </a:p>
      </dsp:txBody>
      <dsp:txXfrm>
        <a:off x="1448088" y="287975"/>
        <a:ext cx="2619444" cy="1111279"/>
      </dsp:txXfrm>
    </dsp:sp>
    <dsp:sp modelId="{6008B496-53E4-48AB-998D-8820B1357E97}">
      <dsp:nvSpPr>
        <dsp:cNvPr id="0" name=""/>
        <dsp:cNvSpPr/>
      </dsp:nvSpPr>
      <dsp:spPr>
        <a:xfrm>
          <a:off x="4523951" y="287975"/>
          <a:ext cx="1111279" cy="11112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37FF2-9B15-4EA4-82D2-278AEFFD9741}">
      <dsp:nvSpPr>
        <dsp:cNvPr id="0" name=""/>
        <dsp:cNvSpPr/>
      </dsp:nvSpPr>
      <dsp:spPr>
        <a:xfrm>
          <a:off x="4757319" y="521344"/>
          <a:ext cx="644542" cy="6445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A398D-BD48-4839-A9B1-213359D3A82D}">
      <dsp:nvSpPr>
        <dsp:cNvPr id="0" name=""/>
        <dsp:cNvSpPr/>
      </dsp:nvSpPr>
      <dsp:spPr>
        <a:xfrm>
          <a:off x="5873361" y="287975"/>
          <a:ext cx="2619444" cy="111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You are </a:t>
          </a:r>
          <a:r>
            <a:rPr lang="en-US" sz="1500" u="sng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limited to 2 appointments per week</a:t>
          </a:r>
          <a:endParaRPr lang="en-US" sz="1500" kern="1200" dirty="0">
            <a:solidFill>
              <a:srgbClr val="A5002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873361" y="287975"/>
        <a:ext cx="2619444" cy="1111279"/>
      </dsp:txXfrm>
    </dsp:sp>
    <dsp:sp modelId="{ECE1368A-5A2B-4E84-BA08-0CADDA67767A}">
      <dsp:nvSpPr>
        <dsp:cNvPr id="0" name=""/>
        <dsp:cNvSpPr/>
      </dsp:nvSpPr>
      <dsp:spPr>
        <a:xfrm>
          <a:off x="98677" y="1972443"/>
          <a:ext cx="1111279" cy="11112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C7F9-A893-48E0-973A-9B45AFC6293A}">
      <dsp:nvSpPr>
        <dsp:cNvPr id="0" name=""/>
        <dsp:cNvSpPr/>
      </dsp:nvSpPr>
      <dsp:spPr>
        <a:xfrm>
          <a:off x="332046" y="2205812"/>
          <a:ext cx="644542" cy="6445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103BE-D07B-422D-AE0D-805AB12A0931}">
      <dsp:nvSpPr>
        <dsp:cNvPr id="0" name=""/>
        <dsp:cNvSpPr/>
      </dsp:nvSpPr>
      <dsp:spPr>
        <a:xfrm>
          <a:off x="1448088" y="1972443"/>
          <a:ext cx="2619444" cy="111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If you cannot keep an appointment, you must </a:t>
          </a:r>
          <a:r>
            <a:rPr lang="en-US" sz="1500" u="sng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cancel</a:t>
          </a:r>
          <a:r>
            <a:rPr lang="en-US" sz="1500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1500" u="sng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or reschedule</a:t>
          </a:r>
          <a:r>
            <a:rPr lang="en-US" sz="1500" u="sng" kern="12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the appointment at least 1 hour in advance.</a:t>
          </a:r>
        </a:p>
      </dsp:txBody>
      <dsp:txXfrm>
        <a:off x="1448088" y="1972443"/>
        <a:ext cx="2619444" cy="1111279"/>
      </dsp:txXfrm>
    </dsp:sp>
    <dsp:sp modelId="{4D4B0212-13FC-4EAF-9C5B-564012F0A2C2}">
      <dsp:nvSpPr>
        <dsp:cNvPr id="0" name=""/>
        <dsp:cNvSpPr/>
      </dsp:nvSpPr>
      <dsp:spPr>
        <a:xfrm>
          <a:off x="4523951" y="1972443"/>
          <a:ext cx="1111279" cy="111127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5AF05-33F4-43FE-B68C-595240AB699C}">
      <dsp:nvSpPr>
        <dsp:cNvPr id="0" name=""/>
        <dsp:cNvSpPr/>
      </dsp:nvSpPr>
      <dsp:spPr>
        <a:xfrm>
          <a:off x="4757319" y="2205812"/>
          <a:ext cx="644542" cy="6445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62439-4F4A-49B2-8491-E8526382F71C}">
      <dsp:nvSpPr>
        <dsp:cNvPr id="0" name=""/>
        <dsp:cNvSpPr/>
      </dsp:nvSpPr>
      <dsp:spPr>
        <a:xfrm>
          <a:off x="5873361" y="1972443"/>
          <a:ext cx="2619444" cy="1111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If you have </a:t>
          </a:r>
          <a:r>
            <a:rPr lang="en-US" sz="1500" u="sng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 or more no-shows</a:t>
          </a:r>
          <a:r>
            <a:rPr lang="en-US" sz="1500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,</a:t>
          </a:r>
          <a:r>
            <a:rPr lang="en-US" sz="1500" kern="1200" dirty="0">
              <a:latin typeface="Helvetica" panose="020B0604020202020204" pitchFamily="34" charset="0"/>
              <a:cs typeface="Helvetica" panose="020B0604020202020204" pitchFamily="34" charset="0"/>
            </a:rPr>
            <a:t> the system will prevent you from making another appointment.</a:t>
          </a:r>
        </a:p>
      </dsp:txBody>
      <dsp:txXfrm>
        <a:off x="5873361" y="1972443"/>
        <a:ext cx="2619444" cy="111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4354B-0EC1-47A0-B301-80828B47E2ED}">
      <dsp:nvSpPr>
        <dsp:cNvPr id="0" name=""/>
        <dsp:cNvSpPr/>
      </dsp:nvSpPr>
      <dsp:spPr>
        <a:xfrm>
          <a:off x="0" y="0"/>
          <a:ext cx="2720314" cy="32689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86" tIns="330200" rIns="21208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Log in using Single Sign-On </a:t>
          </a:r>
          <a:r>
            <a:rPr lang="en-US" sz="1700" kern="12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https://sso.csulb.edu</a:t>
          </a:r>
          <a:r>
            <a:rPr lang="en-US" sz="1700" kern="12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</a:p>
      </dsp:txBody>
      <dsp:txXfrm>
        <a:off x="0" y="1242212"/>
        <a:ext cx="2720314" cy="1961388"/>
      </dsp:txXfrm>
    </dsp:sp>
    <dsp:sp modelId="{E6295051-DAB1-458A-8C20-474465632892}">
      <dsp:nvSpPr>
        <dsp:cNvPr id="0" name=""/>
        <dsp:cNvSpPr/>
      </dsp:nvSpPr>
      <dsp:spPr>
        <a:xfrm>
          <a:off x="869810" y="326897"/>
          <a:ext cx="980694" cy="9806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59" tIns="12700" rIns="76459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  <a:endParaRPr lang="en-US" sz="4700" kern="1200" dirty="0"/>
        </a:p>
      </dsp:txBody>
      <dsp:txXfrm>
        <a:off x="1013429" y="470516"/>
        <a:ext cx="693456" cy="693456"/>
      </dsp:txXfrm>
    </dsp:sp>
    <dsp:sp modelId="{1E0891BC-815F-4114-BF4D-774943FF8744}">
      <dsp:nvSpPr>
        <dsp:cNvPr id="0" name=""/>
        <dsp:cNvSpPr/>
      </dsp:nvSpPr>
      <dsp:spPr>
        <a:xfrm>
          <a:off x="0" y="3268908"/>
          <a:ext cx="2720314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0F214-6CA9-4D53-8D07-3EFEEE888916}">
      <dsp:nvSpPr>
        <dsp:cNvPr id="0" name=""/>
        <dsp:cNvSpPr/>
      </dsp:nvSpPr>
      <dsp:spPr>
        <a:xfrm>
          <a:off x="2992345" y="0"/>
          <a:ext cx="2720314" cy="32689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86" tIns="330200" rIns="21208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Use your student ID number and Beach password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(same number used for </a:t>
          </a:r>
          <a:r>
            <a:rPr lang="en-US" sz="1700" kern="1200" dirty="0" err="1">
              <a:latin typeface="Helvetica" panose="020B0604020202020204" pitchFamily="34" charset="0"/>
              <a:cs typeface="Helvetica" panose="020B0604020202020204" pitchFamily="34" charset="0"/>
            </a:rPr>
            <a:t>MyCSULB</a:t>
          </a: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/Canvas). </a:t>
          </a:r>
        </a:p>
      </dsp:txBody>
      <dsp:txXfrm>
        <a:off x="2992345" y="1242212"/>
        <a:ext cx="2720314" cy="1961388"/>
      </dsp:txXfrm>
    </dsp:sp>
    <dsp:sp modelId="{211ED3DB-EFBF-46BD-B948-339599591976}">
      <dsp:nvSpPr>
        <dsp:cNvPr id="0" name=""/>
        <dsp:cNvSpPr/>
      </dsp:nvSpPr>
      <dsp:spPr>
        <a:xfrm>
          <a:off x="3862155" y="326897"/>
          <a:ext cx="980694" cy="9806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59" tIns="12700" rIns="76459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4005774" y="470516"/>
        <a:ext cx="693456" cy="693456"/>
      </dsp:txXfrm>
    </dsp:sp>
    <dsp:sp modelId="{BB1EA710-AD2F-4105-82DF-3CB1DB7DC260}">
      <dsp:nvSpPr>
        <dsp:cNvPr id="0" name=""/>
        <dsp:cNvSpPr/>
      </dsp:nvSpPr>
      <dsp:spPr>
        <a:xfrm>
          <a:off x="2992345" y="3268908"/>
          <a:ext cx="2720314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A381F-1CCD-4FF2-A91D-FB1EF2880088}">
      <dsp:nvSpPr>
        <dsp:cNvPr id="0" name=""/>
        <dsp:cNvSpPr/>
      </dsp:nvSpPr>
      <dsp:spPr>
        <a:xfrm>
          <a:off x="5984690" y="0"/>
          <a:ext cx="2720314" cy="32689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086" tIns="330200" rIns="21208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Click on the </a:t>
          </a:r>
          <a:r>
            <a:rPr lang="en-US" sz="1700" b="1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“</a:t>
          </a:r>
          <a:r>
            <a:rPr lang="en-US" sz="1700" b="1" kern="1200" dirty="0" err="1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BeachConnect</a:t>
          </a:r>
          <a:r>
            <a:rPr lang="en-US" sz="1700" b="1" kern="1200" dirty="0">
              <a:solidFill>
                <a:srgbClr val="A50021"/>
              </a:solidFill>
              <a:latin typeface="Helvetica" panose="020B0604020202020204" pitchFamily="34" charset="0"/>
              <a:cs typeface="Helvetica" panose="020B0604020202020204" pitchFamily="34" charset="0"/>
            </a:rPr>
            <a:t>” </a:t>
          </a:r>
          <a:r>
            <a:rPr lang="en-US" sz="1700" kern="1200" dirty="0">
              <a:latin typeface="Helvetica" panose="020B0604020202020204" pitchFamily="34" charset="0"/>
              <a:cs typeface="Helvetica" panose="020B0604020202020204" pitchFamily="34" charset="0"/>
            </a:rPr>
            <a:t>button from the list of apps.</a:t>
          </a:r>
        </a:p>
      </dsp:txBody>
      <dsp:txXfrm>
        <a:off x="5984690" y="1242212"/>
        <a:ext cx="2720314" cy="1961388"/>
      </dsp:txXfrm>
    </dsp:sp>
    <dsp:sp modelId="{A42E8E1D-9D7F-4E38-862B-75362F4883AF}">
      <dsp:nvSpPr>
        <dsp:cNvPr id="0" name=""/>
        <dsp:cNvSpPr/>
      </dsp:nvSpPr>
      <dsp:spPr>
        <a:xfrm>
          <a:off x="6854500" y="326897"/>
          <a:ext cx="980694" cy="9806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459" tIns="12700" rIns="76459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6998119" y="470516"/>
        <a:ext cx="693456" cy="693456"/>
      </dsp:txXfrm>
    </dsp:sp>
    <dsp:sp modelId="{1786EDAA-D4BF-4EA4-B67B-63C765060581}">
      <dsp:nvSpPr>
        <dsp:cNvPr id="0" name=""/>
        <dsp:cNvSpPr/>
      </dsp:nvSpPr>
      <dsp:spPr>
        <a:xfrm>
          <a:off x="5984690" y="3268908"/>
          <a:ext cx="2720314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5CE8-BA02-4454-AA7A-66D25EDFA74B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9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191D4-803A-4676-953D-D309F519CC32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49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8A97-D4A3-47BF-B23D-858D8DBEED19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1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04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8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0442-0B0C-47EF-89FB-5B0791722114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4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F59C-64C1-4B47-B5A2-6C49AFB85D93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9714-1ED3-4E57-B1C7-E36BDB1E6154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75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C7D-DBA9-4EE6-BD86-3C7E007A7027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35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285-3D26-433D-A745-BE89D725E945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58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B0E4-9317-446A-AE18-F3B8F9545FE3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928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029ADC4F-B6ED-4F9B-82D0-A42AA25F3DA3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541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9AD8-7123-4013-903F-2F4926982F98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592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FFC414B-FFF1-41AC-9A35-42628F8B74C8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1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  <p:sldLayoutId id="2147483784" r:id="rId13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ulb.edu/university-writing-cente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lb.edu/university-writing-center" TargetMode="External"/><Relationship Id="rId2" Type="http://schemas.openxmlformats.org/officeDocument/2006/relationships/hyperlink" Target="https://www.csulb.edu/sites/default/files/document/campus-map_2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linktr.ee/CSULB_UWC" TargetMode="External"/><Relationship Id="rId4" Type="http://schemas.openxmlformats.org/officeDocument/2006/relationships/hyperlink" Target="mailto:BMAC@csulb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AE6D44-0398-619C-662E-FC27FA20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5" y="479322"/>
            <a:ext cx="4689988" cy="2764512"/>
          </a:xfrm>
        </p:spPr>
        <p:txBody>
          <a:bodyPr>
            <a:normAutofit/>
          </a:bodyPr>
          <a:lstStyle/>
          <a:p>
            <a:r>
              <a:rPr lang="en-US" sz="51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UNIVERSITY WRITING CENTER </a:t>
            </a:r>
            <a:br>
              <a:rPr lang="en-US" sz="51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</a:br>
            <a:r>
              <a:rPr lang="en-US" sz="3600" b="1" dirty="0">
                <a:solidFill>
                  <a:schemeClr val="accent6"/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at CSULB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71DD9B-3C71-0C62-6A9F-E4EF8CDD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314" y="3341715"/>
            <a:ext cx="4702011" cy="381440"/>
          </a:xfrm>
        </p:spPr>
        <p:txBody>
          <a:bodyPr>
            <a:normAutofit/>
          </a:bodyPr>
          <a:lstStyle/>
          <a:p>
            <a:pPr marL="0" indent="0"/>
            <a:r>
              <a:rPr lang="en-US" sz="2000" b="1" spc="0" dirty="0">
                <a:solidFill>
                  <a:srgbClr val="A50021"/>
                </a:solidFill>
                <a:latin typeface="Helvetica" panose="020B06040202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Appointment scheduling guide </a:t>
            </a:r>
            <a:endParaRPr lang="en-US" sz="2000" dirty="0">
              <a:solidFill>
                <a:srgbClr val="A50021"/>
              </a:solidFill>
              <a:latin typeface="Helvetica" panose="020B0604020202020204" pitchFamily="34" charset="0"/>
              <a:ea typeface="Tahom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CAA4-FD05-FA7A-937A-A2FAC0EF8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872646"/>
            <a:ext cx="3000986" cy="300098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325755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rgbClr val="FCD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76399-1839-7FD7-663C-3F825A68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4848618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120117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B161-709C-D101-7C0C-A4306B83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53" y="669143"/>
            <a:ext cx="8520600" cy="572700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Cancel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Appointment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11477-C473-E90F-3000-30A61BAB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16423"/>
            <a:ext cx="8520600" cy="3152451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If you need to cancel, please try do so </a:t>
            </a:r>
            <a:r>
              <a:rPr lang="en-US" sz="1600" b="1" dirty="0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at least 1 hour before</a:t>
            </a: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your scheduled appointment time by doing the following: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 marL="342900" lv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Log into </a:t>
            </a:r>
            <a:r>
              <a:rPr lang="en-US" sz="1600" b="1" dirty="0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Single Sign On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.</a:t>
            </a:r>
          </a:p>
          <a:p>
            <a:pPr marL="342900" lv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Click on “</a:t>
            </a:r>
            <a:r>
              <a:rPr lang="en-US" sz="1600" b="1" dirty="0" err="1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BeachConnect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” chiclet.</a:t>
            </a:r>
          </a:p>
          <a:p>
            <a:pPr marL="342900" lv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Locate the appointment under “</a:t>
            </a:r>
            <a:r>
              <a:rPr lang="en-US" sz="1600" b="1" dirty="0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Calendar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” or “</a:t>
            </a:r>
            <a:r>
              <a:rPr lang="en-US" sz="1600" b="1" dirty="0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Appointments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.”</a:t>
            </a:r>
          </a:p>
          <a:p>
            <a:pPr marL="342900" lv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Click on the appointment you want to cancel.</a:t>
            </a:r>
          </a:p>
          <a:p>
            <a:pPr marL="342900" lvl="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Click on “</a:t>
            </a:r>
            <a:r>
              <a:rPr lang="en-US" sz="1600" b="1" dirty="0">
                <a:solidFill>
                  <a:srgbClr val="A5002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Cancel Appointment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.”</a:t>
            </a:r>
          </a:p>
          <a:p>
            <a:endParaRPr lang="en-US" sz="1600" dirty="0"/>
          </a:p>
        </p:txBody>
      </p:sp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CDBB9797-1DCD-501A-0C4D-5A0B1FA60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809" y="735786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A1137C6-49F8-8A53-CC07-7D7263B9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7369" y="484860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10</a:t>
            </a:r>
          </a:p>
        </p:txBody>
      </p:sp>
    </p:spTree>
    <p:extLst>
      <p:ext uri="{BB962C8B-B14F-4D97-AF65-F5344CB8AC3E}">
        <p14:creationId xmlns:p14="http://schemas.microsoft.com/office/powerpoint/2010/main" val="89379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7628-DE80-D2AE-EA82-D3D03BE7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41" y="665411"/>
            <a:ext cx="7953759" cy="5727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More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1365F-F628-6B3E-F83F-2BC87A4C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25387"/>
            <a:ext cx="8520600" cy="3285001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For more information about our services, please visit our </a:t>
            </a:r>
            <a:r>
              <a:rPr lang="en-US" sz="1600" dirty="0">
                <a:solidFill>
                  <a:srgbClr val="0070C0"/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1600" dirty="0">
              <a:solidFill>
                <a:srgbClr val="0070C0"/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You can review information about: Our Team, Appointment Policies, Workshops, Resources, and more!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more information about </a:t>
            </a: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appointments and policies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please visit our “</a:t>
            </a:r>
            <a:r>
              <a:rPr lang="en-US" sz="1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appointment</a:t>
            </a: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 section in our homepage. Here you can review about the following: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Preparing for your Zoom appointment with links to “how-to” videos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to bring to your appointment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Policies regarding cancellations and no-shows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more… </a:t>
            </a:r>
          </a:p>
          <a:p>
            <a:pPr lvl="1"/>
            <a:endParaRPr lang="en-US" sz="16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9F17F34B-8B9A-6707-6721-7C263EA6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41" y="666611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FE79F3-D8A4-ABBA-41AA-B9820933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7369" y="484860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286006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DD3F-52E8-07F0-5817-9AB1010E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953"/>
            <a:ext cx="9144000" cy="108806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CENTER INFORMATION</a:t>
            </a:r>
            <a:endParaRPr lang="en-US" b="1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3C264-D561-6807-D1F9-F467C149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5537" y="1384300"/>
            <a:ext cx="5791730" cy="329527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Location: </a:t>
            </a:r>
            <a:r>
              <a:rPr lang="en-US" sz="1400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Shakarian Student Success Center (SSSC), Room 245 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Printable Map</a:t>
            </a:r>
            <a:endParaRPr lang="en-US" sz="1400" dirty="0">
              <a:solidFill>
                <a:srgbClr val="0070C0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Phone: </a:t>
            </a:r>
            <a:r>
              <a:rPr lang="en-US" sz="1400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(562) 985 – 5162</a:t>
            </a: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Home page</a:t>
            </a:r>
            <a:r>
              <a:rPr lang="en-US" sz="1400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: </a:t>
            </a:r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csulb.edu/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</a:t>
            </a:r>
            <a:endParaRPr lang="en-US" sz="1400" dirty="0">
              <a:solidFill>
                <a:srgbClr val="0070C0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General Inquiries</a:t>
            </a:r>
            <a:r>
              <a:rPr lang="en-US" sz="1400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: </a:t>
            </a:r>
            <a:r>
              <a:rPr lang="en-US" sz="1400" u="sng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UWC</a:t>
            </a:r>
            <a:r>
              <a:rPr lang="en-US" sz="1400" u="sng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@csulb.edu</a:t>
            </a:r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 </a:t>
            </a: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</a:rPr>
              <a:t> Zoom Room 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</a:rPr>
              <a:t>(open during business hours)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check our website for link</a:t>
            </a:r>
            <a:endParaRPr lang="en-US" sz="1400" b="1" i="1" dirty="0">
              <a:solidFill>
                <a:srgbClr val="0070C0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550" b="1" i="1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</a:t>
            </a:r>
            <a:r>
              <a:rPr lang="en-US" sz="1400" b="1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Hours of Operation : Monday – Friday </a:t>
            </a:r>
            <a:r>
              <a:rPr lang="en-US" sz="1400" i="1" dirty="0">
                <a:solidFill>
                  <a:schemeClr val="dk1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Check our website for updated hours</a:t>
            </a:r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.</a:t>
            </a:r>
            <a:endParaRPr lang="en-US" sz="1400" b="1" i="1" dirty="0">
              <a:solidFill>
                <a:srgbClr val="0070C0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1400" dirty="0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us on social media - check our </a:t>
            </a:r>
            <a:r>
              <a:rPr lang="en-US" sz="1400" dirty="0" err="1">
                <a:solidFill>
                  <a:srgbClr val="0070C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linktree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43F4E-F2B2-C176-8214-4D8F5D4A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2</a:t>
            </a:r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907404DB-EA79-93B5-89ED-AE15205C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734" y="1564926"/>
            <a:ext cx="2737634" cy="20926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765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A4CAA-21E8-693C-753F-04C8A5A9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3" y="668486"/>
            <a:ext cx="8007547" cy="572700"/>
          </a:xfrm>
        </p:spPr>
        <p:txBody>
          <a:bodyPr/>
          <a:lstStyle/>
          <a:p>
            <a:r>
              <a:rPr lang="en" b="1" spc="0" dirty="0">
                <a:solidFill>
                  <a:schemeClr val="tx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Important Reminders</a:t>
            </a:r>
            <a:endParaRPr lang="en-US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072BFB3D-5AE2-A704-8732-9BDBF86E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063" y="741944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8A5E73-D94E-C6E4-5E12-4B7941C5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3</a:t>
            </a:r>
          </a:p>
        </p:txBody>
      </p:sp>
      <p:graphicFrame>
        <p:nvGraphicFramePr>
          <p:cNvPr id="8" name="Text Placeholder 4" descr="You can only schedule an appointment up to two weeks in advance.&#10;&#10;&#10;">
            <a:extLst>
              <a:ext uri="{FF2B5EF4-FFF2-40B4-BE49-F238E27FC236}">
                <a16:creationId xmlns:a16="http://schemas.microsoft.com/office/drawing/2014/main" id="{722199F4-DFAC-E680-5396-67519EF9D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569788"/>
              </p:ext>
            </p:extLst>
          </p:nvPr>
        </p:nvGraphicFramePr>
        <p:xfrm>
          <a:off x="240816" y="1326776"/>
          <a:ext cx="8591484" cy="3371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12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DB06-4B52-834F-FD7D-FFEBBCD3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2AB62-26FD-6B91-87C9-19BDB9D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  <a:sym typeface="Cambria"/>
              </a:rPr>
              <a:t>Log-In to Single-Sign On (SSO) 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ext Placeholder 4" descr="Step 1 thru 3 for logging in">
            <a:extLst>
              <a:ext uri="{FF2B5EF4-FFF2-40B4-BE49-F238E27FC236}">
                <a16:creationId xmlns:a16="http://schemas.microsoft.com/office/drawing/2014/main" id="{7A0D9FC4-8C8B-24DB-1EDF-BDE00CF9B0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4758776"/>
              </p:ext>
            </p:extLst>
          </p:nvPr>
        </p:nvGraphicFramePr>
        <p:xfrm>
          <a:off x="196948" y="1451848"/>
          <a:ext cx="8705005" cy="326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A71099D-0675-880D-43B1-9E7EB32C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D94DA5-16C0-2082-E46D-2BCA9BC11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25" y="4248387"/>
            <a:ext cx="1322835" cy="472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4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E1EB5-FDB9-DDF3-8D2C-0C7B632F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476209"/>
            <a:ext cx="2767693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Get Assistance</a:t>
            </a:r>
          </a:p>
        </p:txBody>
      </p:sp>
      <p:pic>
        <p:nvPicPr>
          <p:cNvPr id="6" name="Content Placeholder 5" descr="Screenshot of BeachConnect Student Home. &quot;Get Assistance&quot; button on the top right">
            <a:extLst>
              <a:ext uri="{FF2B5EF4-FFF2-40B4-BE49-F238E27FC236}">
                <a16:creationId xmlns:a16="http://schemas.microsoft.com/office/drawing/2014/main" id="{8A401669-4E57-ABE1-BEF7-2FF97368933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 l="45392"/>
          <a:stretch>
            <a:fillRect/>
          </a:stretch>
        </p:blipFill>
        <p:spPr>
          <a:xfrm>
            <a:off x="475499" y="480060"/>
            <a:ext cx="5182351" cy="398580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41A38-3D8F-0E0E-B88D-DB44AA8AD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613" y="1649185"/>
            <a:ext cx="2767693" cy="2752635"/>
          </a:xfrm>
        </p:spPr>
        <p:txBody>
          <a:bodyPr vert="horz" lIns="0" tIns="45720" rIns="0" bIns="45720" rtlCol="0">
            <a:normAutofit/>
          </a:bodyPr>
          <a:lstStyle/>
          <a:p>
            <a:pPr defTabSz="914400"/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On the far right, top of the page, click the </a:t>
            </a:r>
            <a:r>
              <a:rPr lang="en-US" sz="1800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“Get Assistance”</a:t>
            </a:r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button to make a writing tutoring appointment.</a:t>
            </a:r>
          </a:p>
          <a:p>
            <a:pPr defTabSz="914400"/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DD977D9-DC08-07D5-4D2A-4F560BC8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602" y="482339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348226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4C018-807E-F5FD-017E-A3D2DA8C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476209"/>
            <a:ext cx="3247006" cy="108806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z="3200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Choose:</a:t>
            </a:r>
            <a:br>
              <a:rPr lang="en-US" sz="3200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</a:br>
            <a:r>
              <a:rPr lang="en-US" sz="3200" b="1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Writing Support </a:t>
            </a:r>
            <a:endParaRPr lang="en-US" sz="3200" spc="-5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 descr="New Appointment screen with drop down menu">
            <a:extLst>
              <a:ext uri="{FF2B5EF4-FFF2-40B4-BE49-F238E27FC236}">
                <a16:creationId xmlns:a16="http://schemas.microsoft.com/office/drawing/2014/main" id="{4FD866CC-236E-CF6F-5F2D-9BEA9243E99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0" b="-1"/>
          <a:stretch>
            <a:fillRect/>
          </a:stretch>
        </p:blipFill>
        <p:spPr>
          <a:xfrm>
            <a:off x="475499" y="480060"/>
            <a:ext cx="5182351" cy="398580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CD2D-F5F1-4151-3EB9-6D04DB009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9107" y="1649185"/>
            <a:ext cx="2767693" cy="2752635"/>
          </a:xfrm>
        </p:spPr>
        <p:txBody>
          <a:bodyPr vert="horz" lIns="0" tIns="45720" rIns="0" bIns="45720" rtlCol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From the drop-down menu choose the type of appointment you need.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mbria"/>
            </a:endParaRPr>
          </a:p>
          <a:p>
            <a:pPr marL="0" indent="0" defTabSz="914400">
              <a:buFont typeface="Calibri" panose="020F050202020403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To schedule a writing appointment, select </a:t>
            </a:r>
            <a:r>
              <a:rPr lang="en-US" sz="1800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“</a:t>
            </a:r>
            <a:r>
              <a:rPr lang="en-US" sz="1800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Writing Support</a:t>
            </a:r>
            <a:r>
              <a:rPr lang="en-US" sz="1800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” </a:t>
            </a:r>
          </a:p>
          <a:p>
            <a:pPr defTabSz="914400"/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2F65869-6486-2A57-446B-261A656A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7369" y="484860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221740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EC03-EA4A-43BF-A93C-0DA78C20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9582C-C284-4DA0-2FDD-6725C717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7" y="387626"/>
            <a:ext cx="2804823" cy="1073621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Choose:</a:t>
            </a:r>
            <a:br>
              <a:rPr lang="en-US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</a:br>
            <a:r>
              <a:rPr lang="en-US" b="1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Date &amp; Time</a:t>
            </a:r>
            <a:endParaRPr lang="en-US" spc="-5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5C349-475B-6AB7-52D0-66E439E8B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265" y="1594929"/>
            <a:ext cx="2313633" cy="1073622"/>
          </a:xfrm>
        </p:spPr>
        <p:txBody>
          <a:bodyPr vert="horz" lIns="0" tIns="45720" rIns="0" bIns="45720" rtlCol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Choose the </a:t>
            </a:r>
            <a:r>
              <a:rPr lang="en-US" sz="1800" b="1" dirty="0">
                <a:solidFill>
                  <a:srgbClr val="00000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day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time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Cambria"/>
                <a:cs typeface="Helvetica" panose="020B0604020202020204" pitchFamily="34" charset="0"/>
                <a:sym typeface="Cambria"/>
              </a:rPr>
              <a:t> that fits with your schedule. </a:t>
            </a:r>
            <a:endParaRPr lang="en-US" sz="1800" b="1" dirty="0">
              <a:solidFill>
                <a:srgbClr val="000000"/>
              </a:solidFill>
              <a:latin typeface="Helvetica" panose="020B06040202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 defTabSz="914400"/>
            <a:endParaRPr 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2A7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Screenshot of Beach Connect - Service and Date Option">
            <a:extLst>
              <a:ext uri="{FF2B5EF4-FFF2-40B4-BE49-F238E27FC236}">
                <a16:creationId xmlns:a16="http://schemas.microsoft.com/office/drawing/2014/main" id="{9CD12D2E-EB3A-792D-E13A-709B5948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90" y="71034"/>
            <a:ext cx="3480563" cy="2479900"/>
          </a:xfrm>
          <a:prstGeom prst="rect">
            <a:avLst/>
          </a:prstGeom>
        </p:spPr>
      </p:pic>
      <p:pic>
        <p:nvPicPr>
          <p:cNvPr id="9" name="Picture 8" descr="Selection of times and dates">
            <a:extLst>
              <a:ext uri="{FF2B5EF4-FFF2-40B4-BE49-F238E27FC236}">
                <a16:creationId xmlns:a16="http://schemas.microsoft.com/office/drawing/2014/main" id="{3E9F43A2-A55A-D184-7CA7-93D05C7272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48" y="2592567"/>
            <a:ext cx="3591664" cy="2479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A65CC1-8183-3E5B-542C-2CC85A3E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8690" y="1461247"/>
            <a:ext cx="3432557" cy="69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EA5F1E-C312-A2B2-06AA-46777FA22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12962" y="1519910"/>
            <a:ext cx="708212" cy="572953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AEF43D9-82DF-4E6B-B0CA-C63EBD435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934865" y="2819516"/>
            <a:ext cx="708212" cy="572953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3C5B1106-2D04-0C86-79D3-88E4B8BA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4" y="4835525"/>
            <a:ext cx="984250" cy="2730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175916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DB048-5630-8C05-E24A-B1041679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522" y="392763"/>
            <a:ext cx="3574263" cy="108806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/>
            <a:r>
              <a:rPr lang="en-US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Filtering: </a:t>
            </a:r>
            <a:br>
              <a:rPr lang="en-US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</a:br>
            <a:r>
              <a:rPr lang="en-US" b="1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Other Options</a:t>
            </a:r>
            <a:endParaRPr lang="en-US" b="1" spc="-5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AA24-C4A4-75B3-E5FA-21B2821E5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522" y="1649185"/>
            <a:ext cx="3754901" cy="2913850"/>
          </a:xfrm>
        </p:spPr>
        <p:txBody>
          <a:bodyPr vert="horz" lIns="0" tIns="45720" rIns="0" bIns="45720" rtlCol="0">
            <a:normAutofit/>
          </a:bodyPr>
          <a:lstStyle/>
          <a:p>
            <a:pPr marL="0" indent="0" defTabSz="914400">
              <a:lnSpc>
                <a:spcPct val="12000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bottom left of the screen, you can filter through other options:</a:t>
            </a:r>
            <a:endParaRPr lang="en-US" sz="1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Staff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will let you search through a specific tutor’s schedule.</a:t>
            </a:r>
          </a:p>
          <a:p>
            <a:pPr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Meet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will let you choose between an </a:t>
            </a:r>
          </a:p>
          <a:p>
            <a:pPr marL="0" indent="0" defTabSz="914400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in-person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or </a:t>
            </a:r>
            <a:r>
              <a:rPr lang="en-US" sz="1400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</a:t>
            </a: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appointment. </a:t>
            </a:r>
          </a:p>
          <a:p>
            <a:pPr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Location: 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select </a:t>
            </a:r>
            <a:r>
              <a:rPr lang="en-US" sz="1400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Writing Center</a:t>
            </a:r>
          </a:p>
          <a:p>
            <a:pPr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Course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remain blank</a:t>
            </a:r>
          </a:p>
          <a:p>
            <a:pPr defTabSz="914400">
              <a:lnSpc>
                <a:spcPct val="150000"/>
              </a:lnSpc>
            </a:pPr>
            <a:endParaRPr lang="en-US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Content Placeholder 13" descr="Screnshot of appointment filters: staff, meeting type, location, course">
            <a:extLst>
              <a:ext uri="{FF2B5EF4-FFF2-40B4-BE49-F238E27FC236}">
                <a16:creationId xmlns:a16="http://schemas.microsoft.com/office/drawing/2014/main" id="{85C624E9-B10B-B2C4-8F62-D606E4D5D1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0578" y="236237"/>
            <a:ext cx="4937366" cy="4039924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DA2C9C3-E62C-4362-2C8B-D425733B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7369" y="484860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380512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7CB2F-FC03-1F9E-8EA0-B2F2C506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476209"/>
            <a:ext cx="2767693" cy="1088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000" b="1" spc="-50" dirty="0">
                <a:solidFill>
                  <a:schemeClr val="tx1"/>
                </a:solidFill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Confirm</a:t>
            </a:r>
            <a:endParaRPr lang="en-US" sz="4000" spc="-50" dirty="0">
              <a:solidFill>
                <a:schemeClr val="tx1"/>
              </a:solidFill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Screenshot of appointment details and &quot;schedule&quot; button at the bottom ">
            <a:extLst>
              <a:ext uri="{FF2B5EF4-FFF2-40B4-BE49-F238E27FC236}">
                <a16:creationId xmlns:a16="http://schemas.microsoft.com/office/drawing/2014/main" id="{7D273621-8759-0D15-5C16-968B666792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6" b="-1"/>
          <a:stretch>
            <a:fillRect/>
          </a:stretch>
        </p:blipFill>
        <p:spPr>
          <a:xfrm>
            <a:off x="318433" y="422032"/>
            <a:ext cx="4571630" cy="398580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2F63D-BBCA-C2C9-7C8C-A7AAEE9EB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495" y="1649185"/>
            <a:ext cx="3747246" cy="3018105"/>
          </a:xfrm>
        </p:spPr>
        <p:txBody>
          <a:bodyPr vert="horz" lIns="0" tIns="45720" rIns="0" bIns="45720" rtlCol="0">
            <a:noAutofit/>
          </a:bodyPr>
          <a:lstStyle/>
          <a:p>
            <a:pPr marL="0" lvl="0" indent="0" defTabSz="914400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Review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 the Appointment Details and select which method you wish to receive your </a:t>
            </a: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reminder: email or text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. Please </a:t>
            </a: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put a few brief notes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about the class and assignment you will be working on in the </a:t>
            </a:r>
            <a:r>
              <a:rPr lang="en-US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comment box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. </a:t>
            </a:r>
          </a:p>
          <a:p>
            <a:pPr marL="0" lvl="0" indent="0" defTabSz="91440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mbria"/>
            </a:endParaRPr>
          </a:p>
          <a:p>
            <a:pPr marL="0" lvl="0" indent="0" defTabSz="914400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IMPORTANT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: Click on </a:t>
            </a:r>
            <a:r>
              <a:rPr lang="en-US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“</a:t>
            </a:r>
            <a:r>
              <a:rPr lang="en-US" b="1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Schedule</a:t>
            </a:r>
            <a:r>
              <a:rPr lang="en-US" dirty="0">
                <a:solidFill>
                  <a:srgbClr val="A5002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”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to confirm the appointment. </a:t>
            </a:r>
          </a:p>
          <a:p>
            <a:pPr marL="0" lvl="0" indent="0" defTabSz="91440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Cambria"/>
            </a:endParaRPr>
          </a:p>
          <a:p>
            <a:pPr marL="0" lvl="0" indent="0" defTabSz="914400">
              <a:spcAft>
                <a:spcPts val="600"/>
              </a:spcAft>
              <a:buFont typeface="Calibri" panose="020F050202020403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mbria"/>
              </a:rPr>
              <a:t>What you currently see is a preview. If you do not select “Schedule,” your appointment will not be made. </a:t>
            </a:r>
          </a:p>
          <a:p>
            <a:pPr defTabSz="914400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BF7ACAB-E6DD-DBF5-6836-57B817E5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7369" y="4848606"/>
            <a:ext cx="984250" cy="2730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4220127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f2c46e-48dd-41ea-9477-c6453fe82e23">
      <Terms xmlns="http://schemas.microsoft.com/office/infopath/2007/PartnerControls"/>
    </lcf76f155ced4ddcb4097134ff3c332f>
    <TaxCatchAll xmlns="a86d7988-25b9-4e41-ae17-3a0b85d899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941D0DF463B4B9371FB38DAFBE062" ma:contentTypeVersion="18" ma:contentTypeDescription="Create a new document." ma:contentTypeScope="" ma:versionID="8a7031c9d29254b54e00cf8b75218ba6">
  <xsd:schema xmlns:xsd="http://www.w3.org/2001/XMLSchema" xmlns:xs="http://www.w3.org/2001/XMLSchema" xmlns:p="http://schemas.microsoft.com/office/2006/metadata/properties" xmlns:ns2="54f2c46e-48dd-41ea-9477-c6453fe82e23" xmlns:ns3="a86d7988-25b9-4e41-ae17-3a0b85d89975" targetNamespace="http://schemas.microsoft.com/office/2006/metadata/properties" ma:root="true" ma:fieldsID="7f0659680eeb53761c7f6f303cf07d8c" ns2:_="" ns3:_="">
    <xsd:import namespace="54f2c46e-48dd-41ea-9477-c6453fe82e23"/>
    <xsd:import namespace="a86d7988-25b9-4e41-ae17-3a0b85d89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2c46e-48dd-41ea-9477-c6453fe82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3f2cb7-7951-459f-bee5-9a1dad45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d7988-25b9-4e41-ae17-3a0b85d89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0dc0ce-19fc-4b4b-91de-5cf6b4219d81}" ma:internalName="TaxCatchAll" ma:showField="CatchAllData" ma:web="a86d7988-25b9-4e41-ae17-3a0b85d899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293815-8852-46FB-880F-E5B34F7B6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BC29B7-3862-4B11-B3DA-27B3B24B5A88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a86d7988-25b9-4e41-ae17-3a0b85d89975"/>
    <ds:schemaRef ds:uri="http://schemas.microsoft.com/office/2006/documentManagement/types"/>
    <ds:schemaRef ds:uri="http://purl.org/dc/elements/1.1/"/>
    <ds:schemaRef ds:uri="54f2c46e-48dd-41ea-9477-c6453fe82e2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0A4AE8-9A71-41E3-9B6F-C7F4F2417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2c46e-48dd-41ea-9477-c6453fe82e23"/>
    <ds:schemaRef ds:uri="a86d7988-25b9-4e41-ae17-3a0b85d89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585</Words>
  <Application>Microsoft Office PowerPoint</Application>
  <PresentationFormat>On-screen Show (16:9)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Helvetica</vt:lpstr>
      <vt:lpstr>Wingdings</vt:lpstr>
      <vt:lpstr>Retrospect</vt:lpstr>
      <vt:lpstr>UNIVERSITY WRITING CENTER  at CSULB</vt:lpstr>
      <vt:lpstr>CENTER INFORMATION</vt:lpstr>
      <vt:lpstr>Important Reminders</vt:lpstr>
      <vt:lpstr>Log-In to Single-Sign On (SSO) </vt:lpstr>
      <vt:lpstr>Get Assistance</vt:lpstr>
      <vt:lpstr>Choose: Writing Support </vt:lpstr>
      <vt:lpstr>Choose: Date &amp; Time</vt:lpstr>
      <vt:lpstr>Filtering:  Other Options</vt:lpstr>
      <vt:lpstr>Confirm</vt:lpstr>
      <vt:lpstr>Cancel Appointment </vt:lpstr>
      <vt:lpstr>More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UWC @ CSULB</dc:title>
  <dc:creator>Lorena Chavez</dc:creator>
  <cp:lastModifiedBy>Lorena Chavez</cp:lastModifiedBy>
  <cp:revision>67</cp:revision>
  <dcterms:modified xsi:type="dcterms:W3CDTF">2026-04-28T22:20:23Z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0x010100754941D0DF463B4B9371FB38DAFBE062</vt:lpwstr>
  </property>
  <property fmtid="{D5CDD505-2E9C-101B-9397-08002B2CF9AE}" pid="3" name="MediaServiceImageTags">
    <vt:lpwstr/>
  </property>
</Properties>
</file>