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3"/>
  </p:handoutMasterIdLst>
  <p:sldIdLst>
    <p:sldId id="256" r:id="rId2"/>
  </p:sldIdLst>
  <p:sldSz cx="43891200" cy="32918400"/>
  <p:notesSz cx="6858000" cy="9144000"/>
  <p:defaultTextStyle>
    <a:defPPr>
      <a:defRPr lang="en-US"/>
    </a:defPPr>
    <a:lvl1pPr algn="l" defTabSz="2089150" rtl="0" fontAlgn="base">
      <a:spcBef>
        <a:spcPct val="0"/>
      </a:spcBef>
      <a:spcAft>
        <a:spcPct val="0"/>
      </a:spcAft>
      <a:defRPr sz="8200" kern="1200">
        <a:solidFill>
          <a:schemeClr val="tx1"/>
        </a:solidFill>
        <a:latin typeface="Arial" charset="0"/>
        <a:ea typeface="ＭＳ Ｐゴシック" pitchFamily="-112" charset="-128"/>
        <a:cs typeface="+mn-cs"/>
      </a:defRPr>
    </a:lvl1pPr>
    <a:lvl2pPr marL="2089150" indent="-1631950" algn="l" defTabSz="2089150" rtl="0" fontAlgn="base">
      <a:spcBef>
        <a:spcPct val="0"/>
      </a:spcBef>
      <a:spcAft>
        <a:spcPct val="0"/>
      </a:spcAft>
      <a:defRPr sz="8200" kern="1200">
        <a:solidFill>
          <a:schemeClr val="tx1"/>
        </a:solidFill>
        <a:latin typeface="Arial" charset="0"/>
        <a:ea typeface="ＭＳ Ｐゴシック" pitchFamily="-112" charset="-128"/>
        <a:cs typeface="+mn-cs"/>
      </a:defRPr>
    </a:lvl2pPr>
    <a:lvl3pPr marL="4179888" indent="-3265488" algn="l" defTabSz="2089150" rtl="0" fontAlgn="base">
      <a:spcBef>
        <a:spcPct val="0"/>
      </a:spcBef>
      <a:spcAft>
        <a:spcPct val="0"/>
      </a:spcAft>
      <a:defRPr sz="8200" kern="1200">
        <a:solidFill>
          <a:schemeClr val="tx1"/>
        </a:solidFill>
        <a:latin typeface="Arial" charset="0"/>
        <a:ea typeface="ＭＳ Ｐゴシック" pitchFamily="-112" charset="-128"/>
        <a:cs typeface="+mn-cs"/>
      </a:defRPr>
    </a:lvl3pPr>
    <a:lvl4pPr marL="6269038" indent="-4897438" algn="l" defTabSz="2089150" rtl="0" fontAlgn="base">
      <a:spcBef>
        <a:spcPct val="0"/>
      </a:spcBef>
      <a:spcAft>
        <a:spcPct val="0"/>
      </a:spcAft>
      <a:defRPr sz="8200" kern="1200">
        <a:solidFill>
          <a:schemeClr val="tx1"/>
        </a:solidFill>
        <a:latin typeface="Arial" charset="0"/>
        <a:ea typeface="ＭＳ Ｐゴシック" pitchFamily="-112" charset="-128"/>
        <a:cs typeface="+mn-cs"/>
      </a:defRPr>
    </a:lvl4pPr>
    <a:lvl5pPr marL="8359775" indent="-6530975" algn="l" defTabSz="2089150" rtl="0" fontAlgn="base">
      <a:spcBef>
        <a:spcPct val="0"/>
      </a:spcBef>
      <a:spcAft>
        <a:spcPct val="0"/>
      </a:spcAft>
      <a:defRPr sz="8200" kern="1200">
        <a:solidFill>
          <a:schemeClr val="tx1"/>
        </a:solidFill>
        <a:latin typeface="Arial" charset="0"/>
        <a:ea typeface="ＭＳ Ｐゴシック" pitchFamily="-112" charset="-128"/>
        <a:cs typeface="+mn-cs"/>
      </a:defRPr>
    </a:lvl5pPr>
    <a:lvl6pPr marL="2286000" algn="l" defTabSz="914400" rtl="0" eaLnBrk="1" latinLnBrk="0" hangingPunct="1">
      <a:defRPr sz="8200" kern="1200">
        <a:solidFill>
          <a:schemeClr val="tx1"/>
        </a:solidFill>
        <a:latin typeface="Arial" charset="0"/>
        <a:ea typeface="ＭＳ Ｐゴシック" pitchFamily="-112" charset="-128"/>
        <a:cs typeface="+mn-cs"/>
      </a:defRPr>
    </a:lvl6pPr>
    <a:lvl7pPr marL="2743200" algn="l" defTabSz="914400" rtl="0" eaLnBrk="1" latinLnBrk="0" hangingPunct="1">
      <a:defRPr sz="8200" kern="1200">
        <a:solidFill>
          <a:schemeClr val="tx1"/>
        </a:solidFill>
        <a:latin typeface="Arial" charset="0"/>
        <a:ea typeface="ＭＳ Ｐゴシック" pitchFamily="-112" charset="-128"/>
        <a:cs typeface="+mn-cs"/>
      </a:defRPr>
    </a:lvl7pPr>
    <a:lvl8pPr marL="3200400" algn="l" defTabSz="914400" rtl="0" eaLnBrk="1" latinLnBrk="0" hangingPunct="1">
      <a:defRPr sz="8200" kern="1200">
        <a:solidFill>
          <a:schemeClr val="tx1"/>
        </a:solidFill>
        <a:latin typeface="Arial" charset="0"/>
        <a:ea typeface="ＭＳ Ｐゴシック" pitchFamily="-112" charset="-128"/>
        <a:cs typeface="+mn-cs"/>
      </a:defRPr>
    </a:lvl8pPr>
    <a:lvl9pPr marL="3657600" algn="l" defTabSz="914400" rtl="0" eaLnBrk="1" latinLnBrk="0" hangingPunct="1">
      <a:defRPr sz="8200" kern="1200">
        <a:solidFill>
          <a:schemeClr val="tx1"/>
        </a:solidFill>
        <a:latin typeface="Arial" charset="0"/>
        <a:ea typeface="ＭＳ Ｐゴシック" pitchFamily="-112" charset="-128"/>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CC00"/>
    <a:srgbClr val="FFCC66"/>
    <a:srgbClr val="FFFF66"/>
    <a:srgbClr val="0000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0A0E94-30E5-4597-9048-3D763D524F50}" v="42" dt="2026-04-30T07:06:09.4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95032" autoAdjust="0"/>
  </p:normalViewPr>
  <p:slideViewPr>
    <p:cSldViewPr snapToObjects="1">
      <p:cViewPr>
        <p:scale>
          <a:sx n="20" d="100"/>
          <a:sy n="20" d="100"/>
        </p:scale>
        <p:origin x="748" y="104"/>
      </p:cViewPr>
      <p:guideLst>
        <p:guide orient="horz" pos="10368"/>
        <p:guide pos="13824"/>
      </p:guideLst>
    </p:cSldViewPr>
  </p:slideViewPr>
  <p:notesTextViewPr>
    <p:cViewPr>
      <p:scale>
        <a:sx n="100" d="100"/>
        <a:sy n="100" d="100"/>
      </p:scale>
      <p:origin x="0" y="0"/>
    </p:cViewPr>
  </p:notesTextViewPr>
  <p:gridSpacing cx="114300" cy="1143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1433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0CAD8C6A-E42F-4E79-AAA1-F1C125362E7D}" type="datetime1">
              <a:rPr lang="en-US"/>
              <a:pPr>
                <a:defRPr/>
              </a:pPr>
              <a:t>4/30/2026</a:t>
            </a:fld>
            <a:endParaRPr lang="en-US"/>
          </a:p>
        </p:txBody>
      </p:sp>
      <p:sp>
        <p:nvSpPr>
          <p:cNvPr id="1434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1434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92E82130-CFF9-4AD5-B4F9-3704999D4F54}" type="slidenum">
              <a:rPr lang="en-US"/>
              <a:pPr>
                <a:defRPr/>
              </a:pPr>
              <a:t>‹#›</a:t>
            </a:fld>
            <a:endParaRPr lang="en-US"/>
          </a:p>
        </p:txBody>
      </p:sp>
    </p:spTree>
    <p:extLst>
      <p:ext uri="{BB962C8B-B14F-4D97-AF65-F5344CB8AC3E}">
        <p14:creationId xmlns:p14="http://schemas.microsoft.com/office/powerpoint/2010/main" val="175024512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090044" indent="0" algn="ctr">
              <a:buNone/>
              <a:defRPr>
                <a:solidFill>
                  <a:schemeClr val="tx1">
                    <a:tint val="75000"/>
                  </a:schemeClr>
                </a:solidFill>
              </a:defRPr>
            </a:lvl2pPr>
            <a:lvl3pPr marL="4180088" indent="0" algn="ctr">
              <a:buNone/>
              <a:defRPr>
                <a:solidFill>
                  <a:schemeClr val="tx1">
                    <a:tint val="75000"/>
                  </a:schemeClr>
                </a:solidFill>
              </a:defRPr>
            </a:lvl3pPr>
            <a:lvl4pPr marL="6270132" indent="0" algn="ctr">
              <a:buNone/>
              <a:defRPr>
                <a:solidFill>
                  <a:schemeClr val="tx1">
                    <a:tint val="75000"/>
                  </a:schemeClr>
                </a:solidFill>
              </a:defRPr>
            </a:lvl4pPr>
            <a:lvl5pPr marL="8360176" indent="0" algn="ctr">
              <a:buNone/>
              <a:defRPr>
                <a:solidFill>
                  <a:schemeClr val="tx1">
                    <a:tint val="75000"/>
                  </a:schemeClr>
                </a:solidFill>
              </a:defRPr>
            </a:lvl5pPr>
            <a:lvl6pPr marL="10450220" indent="0" algn="ctr">
              <a:buNone/>
              <a:defRPr>
                <a:solidFill>
                  <a:schemeClr val="tx1">
                    <a:tint val="75000"/>
                  </a:schemeClr>
                </a:solidFill>
              </a:defRPr>
            </a:lvl6pPr>
            <a:lvl7pPr marL="12540264" indent="0" algn="ctr">
              <a:buNone/>
              <a:defRPr>
                <a:solidFill>
                  <a:schemeClr val="tx1">
                    <a:tint val="75000"/>
                  </a:schemeClr>
                </a:solidFill>
              </a:defRPr>
            </a:lvl7pPr>
            <a:lvl8pPr marL="14630309" indent="0" algn="ctr">
              <a:buNone/>
              <a:defRPr>
                <a:solidFill>
                  <a:schemeClr val="tx1">
                    <a:tint val="75000"/>
                  </a:schemeClr>
                </a:solidFill>
              </a:defRPr>
            </a:lvl8pPr>
            <a:lvl9pPr marL="167203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295BF97A-CF11-47CA-9CF7-1AC14B7FF363}" type="datetime1">
              <a:rPr lang="en-US"/>
              <a:pPr>
                <a:defRPr/>
              </a:pPr>
              <a:t>4/30/2026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DBCF80B-A729-4261-85F0-695B2C75A700}" type="slidenum">
              <a:rPr lang="en-US"/>
              <a:pPr>
                <a:defRPr/>
              </a:pPr>
              <a:t>‹#›</a:t>
            </a:fld>
            <a:endParaRPr lang="en-US"/>
          </a:p>
        </p:txBody>
      </p:sp>
    </p:spTree>
    <p:extLst>
      <p:ext uri="{BB962C8B-B14F-4D97-AF65-F5344CB8AC3E}">
        <p14:creationId xmlns:p14="http://schemas.microsoft.com/office/powerpoint/2010/main" val="1389385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1E48FBD-035A-40E1-BFA4-9A33C73A612A}" type="datetime1">
              <a:rPr lang="en-US"/>
              <a:pPr>
                <a:defRPr/>
              </a:pPr>
              <a:t>4/30/2026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E801A3C-9293-4598-A9B2-2174F7D4E30F}" type="slidenum">
              <a:rPr lang="en-US"/>
              <a:pPr>
                <a:defRPr/>
              </a:pPr>
              <a:t>‹#›</a:t>
            </a:fld>
            <a:endParaRPr lang="en-US"/>
          </a:p>
        </p:txBody>
      </p:sp>
    </p:spTree>
    <p:extLst>
      <p:ext uri="{BB962C8B-B14F-4D97-AF65-F5344CB8AC3E}">
        <p14:creationId xmlns:p14="http://schemas.microsoft.com/office/powerpoint/2010/main" val="3941013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40017504" y="6324600"/>
            <a:ext cx="43449240" cy="1348206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654542" y="6324600"/>
            <a:ext cx="129631440" cy="1348206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7E3057C-DE20-4E1F-B3C5-5B8210B01E54}" type="datetime1">
              <a:rPr lang="en-US"/>
              <a:pPr>
                <a:defRPr/>
              </a:pPr>
              <a:t>4/30/2026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DC224CC-81C3-4587-BC02-38B902909786}" type="slidenum">
              <a:rPr lang="en-US"/>
              <a:pPr>
                <a:defRPr/>
              </a:pPr>
              <a:t>‹#›</a:t>
            </a:fld>
            <a:endParaRPr lang="en-US"/>
          </a:p>
        </p:txBody>
      </p:sp>
    </p:spTree>
    <p:extLst>
      <p:ext uri="{BB962C8B-B14F-4D97-AF65-F5344CB8AC3E}">
        <p14:creationId xmlns:p14="http://schemas.microsoft.com/office/powerpoint/2010/main" val="2941437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D06B96F-C5C2-4208-A136-1344E7096048}" type="datetime1">
              <a:rPr lang="en-US"/>
              <a:pPr>
                <a:defRPr/>
              </a:pPr>
              <a:t>4/30/2026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5063464-6B36-4B52-9FDC-7E87CF02D121}" type="slidenum">
              <a:rPr lang="en-US"/>
              <a:pPr>
                <a:defRPr/>
              </a:pPr>
              <a:t>‹#›</a:t>
            </a:fld>
            <a:endParaRPr lang="en-US"/>
          </a:p>
        </p:txBody>
      </p:sp>
    </p:spTree>
    <p:extLst>
      <p:ext uri="{BB962C8B-B14F-4D97-AF65-F5344CB8AC3E}">
        <p14:creationId xmlns:p14="http://schemas.microsoft.com/office/powerpoint/2010/main" val="955287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83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100">
                <a:solidFill>
                  <a:schemeClr val="tx1">
                    <a:tint val="75000"/>
                  </a:schemeClr>
                </a:solidFill>
              </a:defRPr>
            </a:lvl1pPr>
            <a:lvl2pPr marL="2090044" indent="0">
              <a:buNone/>
              <a:defRPr sz="8200">
                <a:solidFill>
                  <a:schemeClr val="tx1">
                    <a:tint val="75000"/>
                  </a:schemeClr>
                </a:solidFill>
              </a:defRPr>
            </a:lvl2pPr>
            <a:lvl3pPr marL="4180088" indent="0">
              <a:buNone/>
              <a:defRPr sz="7300">
                <a:solidFill>
                  <a:schemeClr val="tx1">
                    <a:tint val="75000"/>
                  </a:schemeClr>
                </a:solidFill>
              </a:defRPr>
            </a:lvl3pPr>
            <a:lvl4pPr marL="6270132" indent="0">
              <a:buNone/>
              <a:defRPr sz="6400">
                <a:solidFill>
                  <a:schemeClr val="tx1">
                    <a:tint val="75000"/>
                  </a:schemeClr>
                </a:solidFill>
              </a:defRPr>
            </a:lvl4pPr>
            <a:lvl5pPr marL="8360176" indent="0">
              <a:buNone/>
              <a:defRPr sz="6400">
                <a:solidFill>
                  <a:schemeClr val="tx1">
                    <a:tint val="75000"/>
                  </a:schemeClr>
                </a:solidFill>
              </a:defRPr>
            </a:lvl5pPr>
            <a:lvl6pPr marL="10450220" indent="0">
              <a:buNone/>
              <a:defRPr sz="6400">
                <a:solidFill>
                  <a:schemeClr val="tx1">
                    <a:tint val="75000"/>
                  </a:schemeClr>
                </a:solidFill>
              </a:defRPr>
            </a:lvl6pPr>
            <a:lvl7pPr marL="12540264" indent="0">
              <a:buNone/>
              <a:defRPr sz="6400">
                <a:solidFill>
                  <a:schemeClr val="tx1">
                    <a:tint val="75000"/>
                  </a:schemeClr>
                </a:solidFill>
              </a:defRPr>
            </a:lvl7pPr>
            <a:lvl8pPr marL="14630309" indent="0">
              <a:buNone/>
              <a:defRPr sz="6400">
                <a:solidFill>
                  <a:schemeClr val="tx1">
                    <a:tint val="75000"/>
                  </a:schemeClr>
                </a:solidFill>
              </a:defRPr>
            </a:lvl8pPr>
            <a:lvl9pPr marL="16720353" indent="0">
              <a:buNone/>
              <a:defRPr sz="6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340C8A85-9D9F-4EB8-A6D1-DAA393BBAD63}" type="datetime1">
              <a:rPr lang="en-US"/>
              <a:pPr>
                <a:defRPr/>
              </a:pPr>
              <a:t>4/30/2026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39E55A0-2E0B-408B-BD66-0656CB170E9C}" type="slidenum">
              <a:rPr lang="en-US"/>
              <a:pPr>
                <a:defRPr/>
              </a:pPr>
              <a:t>‹#›</a:t>
            </a:fld>
            <a:endParaRPr lang="en-US"/>
          </a:p>
        </p:txBody>
      </p:sp>
    </p:spTree>
    <p:extLst>
      <p:ext uri="{BB962C8B-B14F-4D97-AF65-F5344CB8AC3E}">
        <p14:creationId xmlns:p14="http://schemas.microsoft.com/office/powerpoint/2010/main" val="55224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654545" y="36865560"/>
            <a:ext cx="86540338" cy="104279702"/>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96926401" y="36865560"/>
            <a:ext cx="86540342" cy="104279702"/>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E4C6AE11-C729-4647-90B0-B31E9FF3585A}" type="datetime1">
              <a:rPr lang="en-US"/>
              <a:pPr>
                <a:defRPr/>
              </a:pPr>
              <a:t>4/30/2026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295F914-CF33-4397-88CA-353F4F7BB972}" type="slidenum">
              <a:rPr lang="en-US"/>
              <a:pPr>
                <a:defRPr/>
              </a:pPr>
              <a:t>‹#›</a:t>
            </a:fld>
            <a:endParaRPr lang="en-US"/>
          </a:p>
        </p:txBody>
      </p:sp>
    </p:spTree>
    <p:extLst>
      <p:ext uri="{BB962C8B-B14F-4D97-AF65-F5344CB8AC3E}">
        <p14:creationId xmlns:p14="http://schemas.microsoft.com/office/powerpoint/2010/main" val="1885360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2"/>
            <a:ext cx="3950208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1" y="7368542"/>
            <a:ext cx="19392902" cy="3070858"/>
          </a:xfrm>
        </p:spPr>
        <p:txBody>
          <a:bodyPr anchor="b"/>
          <a:lstStyle>
            <a:lvl1pPr marL="0" indent="0">
              <a:buNone/>
              <a:defRPr sz="11000" b="1"/>
            </a:lvl1pPr>
            <a:lvl2pPr marL="2090044" indent="0">
              <a:buNone/>
              <a:defRPr sz="9100" b="1"/>
            </a:lvl2pPr>
            <a:lvl3pPr marL="4180088" indent="0">
              <a:buNone/>
              <a:defRPr sz="8200" b="1"/>
            </a:lvl3pPr>
            <a:lvl4pPr marL="6270132" indent="0">
              <a:buNone/>
              <a:defRPr sz="7300" b="1"/>
            </a:lvl4pPr>
            <a:lvl5pPr marL="8360176" indent="0">
              <a:buNone/>
              <a:defRPr sz="7300" b="1"/>
            </a:lvl5pPr>
            <a:lvl6pPr marL="10450220" indent="0">
              <a:buNone/>
              <a:defRPr sz="7300" b="1"/>
            </a:lvl6pPr>
            <a:lvl7pPr marL="12540264" indent="0">
              <a:buNone/>
              <a:defRPr sz="7300" b="1"/>
            </a:lvl7pPr>
            <a:lvl8pPr marL="14630309" indent="0">
              <a:buNone/>
              <a:defRPr sz="7300" b="1"/>
            </a:lvl8pPr>
            <a:lvl9pPr marL="16720353" indent="0">
              <a:buNone/>
              <a:defRPr sz="7300" b="1"/>
            </a:lvl9pPr>
          </a:lstStyle>
          <a:p>
            <a:pPr lvl="0"/>
            <a:r>
              <a:rPr lang="en-US"/>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000" b="1"/>
            </a:lvl1pPr>
            <a:lvl2pPr marL="2090044" indent="0">
              <a:buNone/>
              <a:defRPr sz="9100" b="1"/>
            </a:lvl2pPr>
            <a:lvl3pPr marL="4180088" indent="0">
              <a:buNone/>
              <a:defRPr sz="8200" b="1"/>
            </a:lvl3pPr>
            <a:lvl4pPr marL="6270132" indent="0">
              <a:buNone/>
              <a:defRPr sz="7300" b="1"/>
            </a:lvl4pPr>
            <a:lvl5pPr marL="8360176" indent="0">
              <a:buNone/>
              <a:defRPr sz="7300" b="1"/>
            </a:lvl5pPr>
            <a:lvl6pPr marL="10450220" indent="0">
              <a:buNone/>
              <a:defRPr sz="7300" b="1"/>
            </a:lvl6pPr>
            <a:lvl7pPr marL="12540264" indent="0">
              <a:buNone/>
              <a:defRPr sz="7300" b="1"/>
            </a:lvl7pPr>
            <a:lvl8pPr marL="14630309" indent="0">
              <a:buNone/>
              <a:defRPr sz="7300" b="1"/>
            </a:lvl8pPr>
            <a:lvl9pPr marL="16720353" indent="0">
              <a:buNone/>
              <a:defRPr sz="7300" b="1"/>
            </a:lvl9pPr>
          </a:lstStyle>
          <a:p>
            <a:pPr lvl="0"/>
            <a:r>
              <a:rPr lang="en-US"/>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4B48FBB8-475E-4990-9057-670E4EF34CA6}" type="datetime1">
              <a:rPr lang="en-US"/>
              <a:pPr>
                <a:defRPr/>
              </a:pPr>
              <a:t>4/30/2026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833FD19-3013-4164-AD50-EDA8301345A2}" type="slidenum">
              <a:rPr lang="en-US"/>
              <a:pPr>
                <a:defRPr/>
              </a:pPr>
              <a:t>‹#›</a:t>
            </a:fld>
            <a:endParaRPr lang="en-US"/>
          </a:p>
        </p:txBody>
      </p:sp>
    </p:spTree>
    <p:extLst>
      <p:ext uri="{BB962C8B-B14F-4D97-AF65-F5344CB8AC3E}">
        <p14:creationId xmlns:p14="http://schemas.microsoft.com/office/powerpoint/2010/main" val="2884383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A229B2DD-5C94-47AC-848C-AF8566C888F7}" type="datetime1">
              <a:rPr lang="en-US"/>
              <a:pPr>
                <a:defRPr/>
              </a:pPr>
              <a:t>4/30/2026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681F685-715A-460B-8CFE-A88E01B6F5D7}" type="slidenum">
              <a:rPr lang="en-US"/>
              <a:pPr>
                <a:defRPr/>
              </a:pPr>
              <a:t>‹#›</a:t>
            </a:fld>
            <a:endParaRPr lang="en-US"/>
          </a:p>
        </p:txBody>
      </p:sp>
    </p:spTree>
    <p:extLst>
      <p:ext uri="{BB962C8B-B14F-4D97-AF65-F5344CB8AC3E}">
        <p14:creationId xmlns:p14="http://schemas.microsoft.com/office/powerpoint/2010/main" val="719033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114B509-808E-429B-A4D1-03558C1CCC0C}" type="datetime1">
              <a:rPr lang="en-US"/>
              <a:pPr>
                <a:defRPr/>
              </a:pPr>
              <a:t>4/30/2026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0DFD777-7C47-4262-A40C-12F8B5E6F79A}" type="slidenum">
              <a:rPr lang="en-US"/>
              <a:pPr>
                <a:defRPr/>
              </a:pPr>
              <a:t>‹#›</a:t>
            </a:fld>
            <a:endParaRPr lang="en-US"/>
          </a:p>
        </p:txBody>
      </p:sp>
    </p:spTree>
    <p:extLst>
      <p:ext uri="{BB962C8B-B14F-4D97-AF65-F5344CB8AC3E}">
        <p14:creationId xmlns:p14="http://schemas.microsoft.com/office/powerpoint/2010/main" val="388788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1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4600"/>
            </a:lvl1pPr>
            <a:lvl2pPr>
              <a:defRPr sz="12800"/>
            </a:lvl2pPr>
            <a:lvl3pPr>
              <a:defRPr sz="11000"/>
            </a:lvl3pPr>
            <a:lvl4pPr>
              <a:defRPr sz="9100"/>
            </a:lvl4pPr>
            <a:lvl5pPr>
              <a:defRPr sz="9100"/>
            </a:lvl5pPr>
            <a:lvl6pPr>
              <a:defRPr sz="9100"/>
            </a:lvl6pPr>
            <a:lvl7pPr>
              <a:defRPr sz="9100"/>
            </a:lvl7pPr>
            <a:lvl8pPr>
              <a:defRPr sz="9100"/>
            </a:lvl8pPr>
            <a:lvl9pPr>
              <a:defRPr sz="9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400"/>
            </a:lvl1pPr>
            <a:lvl2pPr marL="2090044" indent="0">
              <a:buNone/>
              <a:defRPr sz="5500"/>
            </a:lvl2pPr>
            <a:lvl3pPr marL="4180088" indent="0">
              <a:buNone/>
              <a:defRPr sz="4600"/>
            </a:lvl3pPr>
            <a:lvl4pPr marL="6270132" indent="0">
              <a:buNone/>
              <a:defRPr sz="4100"/>
            </a:lvl4pPr>
            <a:lvl5pPr marL="8360176" indent="0">
              <a:buNone/>
              <a:defRPr sz="4100"/>
            </a:lvl5pPr>
            <a:lvl6pPr marL="10450220" indent="0">
              <a:buNone/>
              <a:defRPr sz="4100"/>
            </a:lvl6pPr>
            <a:lvl7pPr marL="12540264" indent="0">
              <a:buNone/>
              <a:defRPr sz="4100"/>
            </a:lvl7pPr>
            <a:lvl8pPr marL="14630309" indent="0">
              <a:buNone/>
              <a:defRPr sz="4100"/>
            </a:lvl8pPr>
            <a:lvl9pPr marL="16720353" indent="0">
              <a:buNone/>
              <a:defRPr sz="41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B945F2D-5D5E-44F1-A22B-4BED28922937}" type="datetime1">
              <a:rPr lang="en-US"/>
              <a:pPr>
                <a:defRPr/>
              </a:pPr>
              <a:t>4/30/2026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FB4CBCF-BF74-442C-A5AE-6D5D0766BBA6}" type="slidenum">
              <a:rPr lang="en-US"/>
              <a:pPr>
                <a:defRPr/>
              </a:pPr>
              <a:t>‹#›</a:t>
            </a:fld>
            <a:endParaRPr lang="en-US"/>
          </a:p>
        </p:txBody>
      </p:sp>
    </p:spTree>
    <p:extLst>
      <p:ext uri="{BB962C8B-B14F-4D97-AF65-F5344CB8AC3E}">
        <p14:creationId xmlns:p14="http://schemas.microsoft.com/office/powerpoint/2010/main" val="1708096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1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rtlCol="0">
            <a:normAutofit/>
          </a:bodyPr>
          <a:lstStyle>
            <a:lvl1pPr marL="0" indent="0">
              <a:buNone/>
              <a:defRPr sz="14600"/>
            </a:lvl1pPr>
            <a:lvl2pPr marL="2090044" indent="0">
              <a:buNone/>
              <a:defRPr sz="12800"/>
            </a:lvl2pPr>
            <a:lvl3pPr marL="4180088" indent="0">
              <a:buNone/>
              <a:defRPr sz="11000"/>
            </a:lvl3pPr>
            <a:lvl4pPr marL="6270132" indent="0">
              <a:buNone/>
              <a:defRPr sz="9100"/>
            </a:lvl4pPr>
            <a:lvl5pPr marL="8360176" indent="0">
              <a:buNone/>
              <a:defRPr sz="9100"/>
            </a:lvl5pPr>
            <a:lvl6pPr marL="10450220" indent="0">
              <a:buNone/>
              <a:defRPr sz="9100"/>
            </a:lvl6pPr>
            <a:lvl7pPr marL="12540264" indent="0">
              <a:buNone/>
              <a:defRPr sz="9100"/>
            </a:lvl7pPr>
            <a:lvl8pPr marL="14630309" indent="0">
              <a:buNone/>
              <a:defRPr sz="9100"/>
            </a:lvl8pPr>
            <a:lvl9pPr marL="16720353" indent="0">
              <a:buNone/>
              <a:defRPr sz="9100"/>
            </a:lvl9pPr>
          </a:lstStyle>
          <a:p>
            <a:pPr lvl="0"/>
            <a:endParaRPr lang="en-US" noProof="0"/>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400"/>
            </a:lvl1pPr>
            <a:lvl2pPr marL="2090044" indent="0">
              <a:buNone/>
              <a:defRPr sz="5500"/>
            </a:lvl2pPr>
            <a:lvl3pPr marL="4180088" indent="0">
              <a:buNone/>
              <a:defRPr sz="4600"/>
            </a:lvl3pPr>
            <a:lvl4pPr marL="6270132" indent="0">
              <a:buNone/>
              <a:defRPr sz="4100"/>
            </a:lvl4pPr>
            <a:lvl5pPr marL="8360176" indent="0">
              <a:buNone/>
              <a:defRPr sz="4100"/>
            </a:lvl5pPr>
            <a:lvl6pPr marL="10450220" indent="0">
              <a:buNone/>
              <a:defRPr sz="4100"/>
            </a:lvl6pPr>
            <a:lvl7pPr marL="12540264" indent="0">
              <a:buNone/>
              <a:defRPr sz="4100"/>
            </a:lvl7pPr>
            <a:lvl8pPr marL="14630309" indent="0">
              <a:buNone/>
              <a:defRPr sz="4100"/>
            </a:lvl8pPr>
            <a:lvl9pPr marL="16720353" indent="0">
              <a:buNone/>
              <a:defRPr sz="41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D094172-2F8D-4F36-885F-82ABA3A2F7EE}" type="datetime1">
              <a:rPr lang="en-US"/>
              <a:pPr>
                <a:defRPr/>
              </a:pPr>
              <a:t>4/30/2026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C025364-49F9-4DE6-B3CF-2E06E9B5DCAE}" type="slidenum">
              <a:rPr lang="en-US"/>
              <a:pPr>
                <a:defRPr/>
              </a:pPr>
              <a:t>‹#›</a:t>
            </a:fld>
            <a:endParaRPr lang="en-US"/>
          </a:p>
        </p:txBody>
      </p:sp>
    </p:spTree>
    <p:extLst>
      <p:ext uri="{BB962C8B-B14F-4D97-AF65-F5344CB8AC3E}">
        <p14:creationId xmlns:p14="http://schemas.microsoft.com/office/powerpoint/2010/main" val="3389188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93925" y="1317625"/>
            <a:ext cx="3950335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18009" tIns="209004" rIns="418009" bIns="209004"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2193925" y="7680325"/>
            <a:ext cx="39503350" cy="2172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18009" tIns="209004" rIns="418009" bIns="20900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2193925" y="30510163"/>
            <a:ext cx="10242550" cy="1752600"/>
          </a:xfrm>
          <a:prstGeom prst="rect">
            <a:avLst/>
          </a:prstGeom>
        </p:spPr>
        <p:txBody>
          <a:bodyPr vert="horz" wrap="square" lIns="418009" tIns="209004" rIns="418009" bIns="209004" numCol="1" anchor="ctr" anchorCtr="0" compatLnSpc="1">
            <a:prstTxWarp prst="textNoShape">
              <a:avLst/>
            </a:prstTxWarp>
          </a:bodyPr>
          <a:lstStyle>
            <a:lvl1pPr>
              <a:defRPr sz="5500">
                <a:solidFill>
                  <a:srgbClr val="898989"/>
                </a:solidFill>
                <a:latin typeface="Calibri" pitchFamily="-112" charset="0"/>
              </a:defRPr>
            </a:lvl1pPr>
          </a:lstStyle>
          <a:p>
            <a:pPr>
              <a:defRPr/>
            </a:pPr>
            <a:fld id="{68E59A6F-366A-4BCD-8B97-5868F6316D56}" type="datetime1">
              <a:rPr lang="en-US"/>
              <a:pPr>
                <a:defRPr/>
              </a:pPr>
              <a:t>4/30/2026</a:t>
            </a:fld>
            <a:endParaRPr lang="en-US"/>
          </a:p>
        </p:txBody>
      </p:sp>
      <p:sp>
        <p:nvSpPr>
          <p:cNvPr id="5" name="Footer Placeholder 4"/>
          <p:cNvSpPr>
            <a:spLocks noGrp="1"/>
          </p:cNvSpPr>
          <p:nvPr>
            <p:ph type="ftr" sz="quarter" idx="3"/>
          </p:nvPr>
        </p:nvSpPr>
        <p:spPr>
          <a:xfrm>
            <a:off x="14995525" y="30510163"/>
            <a:ext cx="13900150" cy="1752600"/>
          </a:xfrm>
          <a:prstGeom prst="rect">
            <a:avLst/>
          </a:prstGeom>
        </p:spPr>
        <p:txBody>
          <a:bodyPr vert="horz" wrap="square" lIns="418009" tIns="209004" rIns="418009" bIns="209004" numCol="1" anchor="ctr" anchorCtr="0" compatLnSpc="1">
            <a:prstTxWarp prst="textNoShape">
              <a:avLst/>
            </a:prstTxWarp>
          </a:bodyPr>
          <a:lstStyle>
            <a:lvl1pPr algn="ctr">
              <a:defRPr sz="5500">
                <a:solidFill>
                  <a:srgbClr val="898989"/>
                </a:solidFill>
                <a:latin typeface="Calibri" pitchFamily="-112" charset="0"/>
              </a:defRPr>
            </a:lvl1pPr>
          </a:lstStyle>
          <a:p>
            <a:pPr>
              <a:defRPr/>
            </a:pPr>
            <a:endParaRPr lang="en-US"/>
          </a:p>
        </p:txBody>
      </p:sp>
      <p:sp>
        <p:nvSpPr>
          <p:cNvPr id="6" name="Slide Number Placeholder 5"/>
          <p:cNvSpPr>
            <a:spLocks noGrp="1"/>
          </p:cNvSpPr>
          <p:nvPr>
            <p:ph type="sldNum" sz="quarter" idx="4"/>
          </p:nvPr>
        </p:nvSpPr>
        <p:spPr>
          <a:xfrm>
            <a:off x="31454725" y="30510163"/>
            <a:ext cx="10242550" cy="1752600"/>
          </a:xfrm>
          <a:prstGeom prst="rect">
            <a:avLst/>
          </a:prstGeom>
        </p:spPr>
        <p:txBody>
          <a:bodyPr vert="horz" wrap="square" lIns="418009" tIns="209004" rIns="418009" bIns="209004" numCol="1" anchor="ctr" anchorCtr="0" compatLnSpc="1">
            <a:prstTxWarp prst="textNoShape">
              <a:avLst/>
            </a:prstTxWarp>
          </a:bodyPr>
          <a:lstStyle>
            <a:lvl1pPr algn="r">
              <a:defRPr sz="5500">
                <a:solidFill>
                  <a:srgbClr val="898989"/>
                </a:solidFill>
                <a:latin typeface="Calibri" pitchFamily="-112" charset="0"/>
              </a:defRPr>
            </a:lvl1pPr>
          </a:lstStyle>
          <a:p>
            <a:pPr>
              <a:defRPr/>
            </a:pPr>
            <a:fld id="{9A0F6BE1-24BF-4B28-9F5D-220DC3C6BE9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089150" rtl="0" eaLnBrk="0" fontAlgn="base" hangingPunct="0">
        <a:spcBef>
          <a:spcPct val="0"/>
        </a:spcBef>
        <a:spcAft>
          <a:spcPct val="0"/>
        </a:spcAft>
        <a:defRPr sz="20100" kern="1200">
          <a:solidFill>
            <a:schemeClr val="tx1"/>
          </a:solidFill>
          <a:latin typeface="+mj-lt"/>
          <a:ea typeface="ＭＳ Ｐゴシック" pitchFamily="-112" charset="-128"/>
          <a:cs typeface="ＭＳ Ｐゴシック" pitchFamily="-112" charset="-128"/>
        </a:defRPr>
      </a:lvl1pPr>
      <a:lvl2pPr algn="ctr" defTabSz="2089150" rtl="0" eaLnBrk="0" fontAlgn="base" hangingPunct="0">
        <a:spcBef>
          <a:spcPct val="0"/>
        </a:spcBef>
        <a:spcAft>
          <a:spcPct val="0"/>
        </a:spcAft>
        <a:defRPr sz="20100">
          <a:solidFill>
            <a:schemeClr val="tx1"/>
          </a:solidFill>
          <a:latin typeface="Calibri" pitchFamily="-112" charset="0"/>
          <a:ea typeface="ＭＳ Ｐゴシック" pitchFamily="-112" charset="-128"/>
          <a:cs typeface="ＭＳ Ｐゴシック" pitchFamily="-112" charset="-128"/>
        </a:defRPr>
      </a:lvl2pPr>
      <a:lvl3pPr algn="ctr" defTabSz="2089150" rtl="0" eaLnBrk="0" fontAlgn="base" hangingPunct="0">
        <a:spcBef>
          <a:spcPct val="0"/>
        </a:spcBef>
        <a:spcAft>
          <a:spcPct val="0"/>
        </a:spcAft>
        <a:defRPr sz="20100">
          <a:solidFill>
            <a:schemeClr val="tx1"/>
          </a:solidFill>
          <a:latin typeface="Calibri" pitchFamily="-112" charset="0"/>
          <a:ea typeface="ＭＳ Ｐゴシック" pitchFamily="-112" charset="-128"/>
          <a:cs typeface="ＭＳ Ｐゴシック" pitchFamily="-112" charset="-128"/>
        </a:defRPr>
      </a:lvl3pPr>
      <a:lvl4pPr algn="ctr" defTabSz="2089150" rtl="0" eaLnBrk="0" fontAlgn="base" hangingPunct="0">
        <a:spcBef>
          <a:spcPct val="0"/>
        </a:spcBef>
        <a:spcAft>
          <a:spcPct val="0"/>
        </a:spcAft>
        <a:defRPr sz="20100">
          <a:solidFill>
            <a:schemeClr val="tx1"/>
          </a:solidFill>
          <a:latin typeface="Calibri" pitchFamily="-112" charset="0"/>
          <a:ea typeface="ＭＳ Ｐゴシック" pitchFamily="-112" charset="-128"/>
          <a:cs typeface="ＭＳ Ｐゴシック" pitchFamily="-112" charset="-128"/>
        </a:defRPr>
      </a:lvl4pPr>
      <a:lvl5pPr algn="ctr" defTabSz="2089150" rtl="0" eaLnBrk="0" fontAlgn="base" hangingPunct="0">
        <a:spcBef>
          <a:spcPct val="0"/>
        </a:spcBef>
        <a:spcAft>
          <a:spcPct val="0"/>
        </a:spcAft>
        <a:defRPr sz="20100">
          <a:solidFill>
            <a:schemeClr val="tx1"/>
          </a:solidFill>
          <a:latin typeface="Calibri" pitchFamily="-112" charset="0"/>
          <a:ea typeface="ＭＳ Ｐゴシック" pitchFamily="-112" charset="-128"/>
          <a:cs typeface="ＭＳ Ｐゴシック" pitchFamily="-112" charset="-128"/>
        </a:defRPr>
      </a:lvl5pPr>
      <a:lvl6pPr marL="457200" algn="ctr" defTabSz="2089150" rtl="0" fontAlgn="base">
        <a:spcBef>
          <a:spcPct val="0"/>
        </a:spcBef>
        <a:spcAft>
          <a:spcPct val="0"/>
        </a:spcAft>
        <a:defRPr sz="20100">
          <a:solidFill>
            <a:schemeClr val="tx1"/>
          </a:solidFill>
          <a:latin typeface="Calibri" pitchFamily="-112" charset="0"/>
          <a:ea typeface="ＭＳ Ｐゴシック" pitchFamily="-112" charset="-128"/>
          <a:cs typeface="ＭＳ Ｐゴシック" pitchFamily="-112" charset="-128"/>
        </a:defRPr>
      </a:lvl6pPr>
      <a:lvl7pPr marL="914400" algn="ctr" defTabSz="2089150" rtl="0" fontAlgn="base">
        <a:spcBef>
          <a:spcPct val="0"/>
        </a:spcBef>
        <a:spcAft>
          <a:spcPct val="0"/>
        </a:spcAft>
        <a:defRPr sz="20100">
          <a:solidFill>
            <a:schemeClr val="tx1"/>
          </a:solidFill>
          <a:latin typeface="Calibri" pitchFamily="-112" charset="0"/>
          <a:ea typeface="ＭＳ Ｐゴシック" pitchFamily="-112" charset="-128"/>
          <a:cs typeface="ＭＳ Ｐゴシック" pitchFamily="-112" charset="-128"/>
        </a:defRPr>
      </a:lvl7pPr>
      <a:lvl8pPr marL="1371600" algn="ctr" defTabSz="2089150" rtl="0" fontAlgn="base">
        <a:spcBef>
          <a:spcPct val="0"/>
        </a:spcBef>
        <a:spcAft>
          <a:spcPct val="0"/>
        </a:spcAft>
        <a:defRPr sz="20100">
          <a:solidFill>
            <a:schemeClr val="tx1"/>
          </a:solidFill>
          <a:latin typeface="Calibri" pitchFamily="-112" charset="0"/>
          <a:ea typeface="ＭＳ Ｐゴシック" pitchFamily="-112" charset="-128"/>
          <a:cs typeface="ＭＳ Ｐゴシック" pitchFamily="-112" charset="-128"/>
        </a:defRPr>
      </a:lvl8pPr>
      <a:lvl9pPr marL="1828800" algn="ctr" defTabSz="2089150" rtl="0" fontAlgn="base">
        <a:spcBef>
          <a:spcPct val="0"/>
        </a:spcBef>
        <a:spcAft>
          <a:spcPct val="0"/>
        </a:spcAft>
        <a:defRPr sz="20100">
          <a:solidFill>
            <a:schemeClr val="tx1"/>
          </a:solidFill>
          <a:latin typeface="Calibri" pitchFamily="-112" charset="0"/>
          <a:ea typeface="ＭＳ Ｐゴシック" pitchFamily="-112" charset="-128"/>
          <a:cs typeface="ＭＳ Ｐゴシック" pitchFamily="-112" charset="-128"/>
        </a:defRPr>
      </a:lvl9pPr>
    </p:titleStyle>
    <p:bodyStyle>
      <a:lvl1pPr marL="1566863" indent="-1566863" algn="l" defTabSz="2089150" rtl="0" eaLnBrk="0" fontAlgn="base" hangingPunct="0">
        <a:spcBef>
          <a:spcPct val="20000"/>
        </a:spcBef>
        <a:spcAft>
          <a:spcPct val="0"/>
        </a:spcAft>
        <a:buFont typeface="Arial" charset="0"/>
        <a:buChar char="•"/>
        <a:defRPr sz="14600" kern="1200">
          <a:solidFill>
            <a:schemeClr val="tx1"/>
          </a:solidFill>
          <a:latin typeface="+mn-lt"/>
          <a:ea typeface="ＭＳ Ｐゴシック" pitchFamily="-112" charset="-128"/>
          <a:cs typeface="ＭＳ Ｐゴシック" pitchFamily="-112" charset="-128"/>
        </a:defRPr>
      </a:lvl1pPr>
      <a:lvl2pPr marL="3395663" indent="-1304925" algn="l" defTabSz="2089150" rtl="0" eaLnBrk="0" fontAlgn="base" hangingPunct="0">
        <a:spcBef>
          <a:spcPct val="20000"/>
        </a:spcBef>
        <a:spcAft>
          <a:spcPct val="0"/>
        </a:spcAft>
        <a:buFont typeface="Arial" charset="0"/>
        <a:buChar char="–"/>
        <a:defRPr sz="12800" kern="1200">
          <a:solidFill>
            <a:schemeClr val="tx1"/>
          </a:solidFill>
          <a:latin typeface="+mn-lt"/>
          <a:ea typeface="ＭＳ Ｐゴシック" pitchFamily="-112" charset="-128"/>
          <a:cs typeface="+mn-cs"/>
        </a:defRPr>
      </a:lvl2pPr>
      <a:lvl3pPr marL="5224463" indent="-1044575" algn="l" defTabSz="2089150" rtl="0" eaLnBrk="0" fontAlgn="base" hangingPunct="0">
        <a:spcBef>
          <a:spcPct val="20000"/>
        </a:spcBef>
        <a:spcAft>
          <a:spcPct val="0"/>
        </a:spcAft>
        <a:buFont typeface="Arial" charset="0"/>
        <a:buChar char="•"/>
        <a:defRPr sz="11000" kern="1200">
          <a:solidFill>
            <a:schemeClr val="tx1"/>
          </a:solidFill>
          <a:latin typeface="+mn-lt"/>
          <a:ea typeface="ＭＳ Ｐゴシック" pitchFamily="-112" charset="-128"/>
          <a:cs typeface="+mn-cs"/>
        </a:defRPr>
      </a:lvl3pPr>
      <a:lvl4pPr marL="7313613" indent="-1044575" algn="l" defTabSz="2089150" rtl="0" eaLnBrk="0" fontAlgn="base" hangingPunct="0">
        <a:spcBef>
          <a:spcPct val="20000"/>
        </a:spcBef>
        <a:spcAft>
          <a:spcPct val="0"/>
        </a:spcAft>
        <a:buFont typeface="Arial" charset="0"/>
        <a:buChar char="–"/>
        <a:defRPr sz="9100" kern="1200">
          <a:solidFill>
            <a:schemeClr val="tx1"/>
          </a:solidFill>
          <a:latin typeface="+mn-lt"/>
          <a:ea typeface="ＭＳ Ｐゴシック" pitchFamily="-112" charset="-128"/>
          <a:cs typeface="+mn-cs"/>
        </a:defRPr>
      </a:lvl4pPr>
      <a:lvl5pPr marL="9404350" indent="-1044575" algn="l" defTabSz="2089150" rtl="0" eaLnBrk="0" fontAlgn="base" hangingPunct="0">
        <a:spcBef>
          <a:spcPct val="20000"/>
        </a:spcBef>
        <a:spcAft>
          <a:spcPct val="0"/>
        </a:spcAft>
        <a:buFont typeface="Arial" charset="0"/>
        <a:buChar char="»"/>
        <a:defRPr sz="9100" kern="1200">
          <a:solidFill>
            <a:schemeClr val="tx1"/>
          </a:solidFill>
          <a:latin typeface="+mn-lt"/>
          <a:ea typeface="ＭＳ Ｐゴシック" pitchFamily="-112" charset="-128"/>
          <a:cs typeface="+mn-cs"/>
        </a:defRPr>
      </a:lvl5pPr>
      <a:lvl6pPr marL="11495242" indent="-1045022" algn="l" defTabSz="2090044" rtl="0" eaLnBrk="1" latinLnBrk="0" hangingPunct="1">
        <a:spcBef>
          <a:spcPct val="20000"/>
        </a:spcBef>
        <a:buFont typeface="Arial"/>
        <a:buChar char="•"/>
        <a:defRPr sz="9100" kern="1200">
          <a:solidFill>
            <a:schemeClr val="tx1"/>
          </a:solidFill>
          <a:latin typeface="+mn-lt"/>
          <a:ea typeface="+mn-ea"/>
          <a:cs typeface="+mn-cs"/>
        </a:defRPr>
      </a:lvl6pPr>
      <a:lvl7pPr marL="13585287" indent="-1045022" algn="l" defTabSz="2090044" rtl="0" eaLnBrk="1" latinLnBrk="0" hangingPunct="1">
        <a:spcBef>
          <a:spcPct val="20000"/>
        </a:spcBef>
        <a:buFont typeface="Arial"/>
        <a:buChar char="•"/>
        <a:defRPr sz="9100" kern="1200">
          <a:solidFill>
            <a:schemeClr val="tx1"/>
          </a:solidFill>
          <a:latin typeface="+mn-lt"/>
          <a:ea typeface="+mn-ea"/>
          <a:cs typeface="+mn-cs"/>
        </a:defRPr>
      </a:lvl7pPr>
      <a:lvl8pPr marL="15675331" indent="-1045022" algn="l" defTabSz="2090044" rtl="0" eaLnBrk="1" latinLnBrk="0" hangingPunct="1">
        <a:spcBef>
          <a:spcPct val="20000"/>
        </a:spcBef>
        <a:buFont typeface="Arial"/>
        <a:buChar char="•"/>
        <a:defRPr sz="9100" kern="1200">
          <a:solidFill>
            <a:schemeClr val="tx1"/>
          </a:solidFill>
          <a:latin typeface="+mn-lt"/>
          <a:ea typeface="+mn-ea"/>
          <a:cs typeface="+mn-cs"/>
        </a:defRPr>
      </a:lvl8pPr>
      <a:lvl9pPr marL="17765375" indent="-1045022" algn="l" defTabSz="2090044" rtl="0" eaLnBrk="1" latinLnBrk="0" hangingPunct="1">
        <a:spcBef>
          <a:spcPct val="20000"/>
        </a:spcBef>
        <a:buFont typeface="Arial"/>
        <a:buChar char="•"/>
        <a:defRPr sz="9100" kern="1200">
          <a:solidFill>
            <a:schemeClr val="tx1"/>
          </a:solidFill>
          <a:latin typeface="+mn-lt"/>
          <a:ea typeface="+mn-ea"/>
          <a:cs typeface="+mn-cs"/>
        </a:defRPr>
      </a:lvl9pPr>
    </p:bodyStyle>
    <p:otherStyle>
      <a:defPPr>
        <a:defRPr lang="en-US"/>
      </a:defPPr>
      <a:lvl1pPr marL="0" algn="l" defTabSz="2090044" rtl="0" eaLnBrk="1" latinLnBrk="0" hangingPunct="1">
        <a:defRPr sz="8200" kern="1200">
          <a:solidFill>
            <a:schemeClr val="tx1"/>
          </a:solidFill>
          <a:latin typeface="+mn-lt"/>
          <a:ea typeface="+mn-ea"/>
          <a:cs typeface="+mn-cs"/>
        </a:defRPr>
      </a:lvl1pPr>
      <a:lvl2pPr marL="2090044" algn="l" defTabSz="2090044" rtl="0" eaLnBrk="1" latinLnBrk="0" hangingPunct="1">
        <a:defRPr sz="8200" kern="1200">
          <a:solidFill>
            <a:schemeClr val="tx1"/>
          </a:solidFill>
          <a:latin typeface="+mn-lt"/>
          <a:ea typeface="+mn-ea"/>
          <a:cs typeface="+mn-cs"/>
        </a:defRPr>
      </a:lvl2pPr>
      <a:lvl3pPr marL="4180088" algn="l" defTabSz="2090044" rtl="0" eaLnBrk="1" latinLnBrk="0" hangingPunct="1">
        <a:defRPr sz="8200" kern="1200">
          <a:solidFill>
            <a:schemeClr val="tx1"/>
          </a:solidFill>
          <a:latin typeface="+mn-lt"/>
          <a:ea typeface="+mn-ea"/>
          <a:cs typeface="+mn-cs"/>
        </a:defRPr>
      </a:lvl3pPr>
      <a:lvl4pPr marL="6270132" algn="l" defTabSz="2090044" rtl="0" eaLnBrk="1" latinLnBrk="0" hangingPunct="1">
        <a:defRPr sz="8200" kern="1200">
          <a:solidFill>
            <a:schemeClr val="tx1"/>
          </a:solidFill>
          <a:latin typeface="+mn-lt"/>
          <a:ea typeface="+mn-ea"/>
          <a:cs typeface="+mn-cs"/>
        </a:defRPr>
      </a:lvl4pPr>
      <a:lvl5pPr marL="8360176" algn="l" defTabSz="2090044" rtl="0" eaLnBrk="1" latinLnBrk="0" hangingPunct="1">
        <a:defRPr sz="8200" kern="1200">
          <a:solidFill>
            <a:schemeClr val="tx1"/>
          </a:solidFill>
          <a:latin typeface="+mn-lt"/>
          <a:ea typeface="+mn-ea"/>
          <a:cs typeface="+mn-cs"/>
        </a:defRPr>
      </a:lvl5pPr>
      <a:lvl6pPr marL="10450220" algn="l" defTabSz="2090044" rtl="0" eaLnBrk="1" latinLnBrk="0" hangingPunct="1">
        <a:defRPr sz="8200" kern="1200">
          <a:solidFill>
            <a:schemeClr val="tx1"/>
          </a:solidFill>
          <a:latin typeface="+mn-lt"/>
          <a:ea typeface="+mn-ea"/>
          <a:cs typeface="+mn-cs"/>
        </a:defRPr>
      </a:lvl6pPr>
      <a:lvl7pPr marL="12540264" algn="l" defTabSz="2090044" rtl="0" eaLnBrk="1" latinLnBrk="0" hangingPunct="1">
        <a:defRPr sz="8200" kern="1200">
          <a:solidFill>
            <a:schemeClr val="tx1"/>
          </a:solidFill>
          <a:latin typeface="+mn-lt"/>
          <a:ea typeface="+mn-ea"/>
          <a:cs typeface="+mn-cs"/>
        </a:defRPr>
      </a:lvl7pPr>
      <a:lvl8pPr marL="14630309" algn="l" defTabSz="2090044" rtl="0" eaLnBrk="1" latinLnBrk="0" hangingPunct="1">
        <a:defRPr sz="8200" kern="1200">
          <a:solidFill>
            <a:schemeClr val="tx1"/>
          </a:solidFill>
          <a:latin typeface="+mn-lt"/>
          <a:ea typeface="+mn-ea"/>
          <a:cs typeface="+mn-cs"/>
        </a:defRPr>
      </a:lvl8pPr>
      <a:lvl9pPr marL="16720353" algn="l" defTabSz="2090044"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mailto:maria.carpiac@csulb.edu" TargetMode="External"/><Relationship Id="rId7" Type="http://schemas.openxmlformats.org/officeDocument/2006/relationships/image" Target="../media/image4.png"/><Relationship Id="rId2" Type="http://schemas.openxmlformats.org/officeDocument/2006/relationships/hyperlink" Target="mailto:geoshob@gmail.com" TargetMode="Externa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gs>
            <a:gs pos="100000">
              <a:schemeClr val="bg1">
                <a:lumMod val="75000"/>
              </a:schemeClr>
            </a:gs>
          </a:gsLst>
          <a:lin ang="5400000"/>
        </a:gradFill>
        <a:effectLst/>
      </p:bgPr>
    </p:bg>
    <p:spTree>
      <p:nvGrpSpPr>
        <p:cNvPr id="1" name=""/>
        <p:cNvGrpSpPr/>
        <p:nvPr/>
      </p:nvGrpSpPr>
      <p:grpSpPr>
        <a:xfrm>
          <a:off x="0" y="0"/>
          <a:ext cx="0" cy="0"/>
          <a:chOff x="0" y="0"/>
          <a:chExt cx="0" cy="0"/>
        </a:xfrm>
      </p:grpSpPr>
      <p:sp>
        <p:nvSpPr>
          <p:cNvPr id="2065" name="Rectangle 44"/>
          <p:cNvSpPr>
            <a:spLocks noChangeArrowheads="1"/>
          </p:cNvSpPr>
          <p:nvPr/>
        </p:nvSpPr>
        <p:spPr bwMode="auto">
          <a:xfrm>
            <a:off x="12344400" y="24216518"/>
            <a:ext cx="8001000" cy="5386387"/>
          </a:xfrm>
          <a:prstGeom prst="rect">
            <a:avLst/>
          </a:prstGeom>
          <a:solidFill>
            <a:schemeClr val="bg1"/>
          </a:solidFill>
          <a:ln w="9525">
            <a:solidFill>
              <a:schemeClr val="tx1"/>
            </a:solidFill>
            <a:miter lim="800000"/>
            <a:headEnd/>
            <a:tailEnd/>
          </a:ln>
        </p:spPr>
        <p:txBody>
          <a:bodyPr wrap="none" lIns="89474" tIns="44737" rIns="89474" bIns="44737" anchor="ctr"/>
          <a:lstStyle>
            <a:lvl1pPr eaLnBrk="0" hangingPunct="0">
              <a:spcBef>
                <a:spcPct val="20000"/>
              </a:spcBef>
              <a:buFont typeface="Arial" charset="0"/>
              <a:buChar char="•"/>
              <a:defRPr sz="14600">
                <a:solidFill>
                  <a:schemeClr val="tx1"/>
                </a:solidFill>
                <a:latin typeface="Calibri" pitchFamily="-112" charset="0"/>
                <a:ea typeface="ＭＳ Ｐゴシック" pitchFamily="-112" charset="-128"/>
              </a:defRPr>
            </a:lvl1pPr>
            <a:lvl2pPr marL="742950" indent="-285750" eaLnBrk="0" hangingPunct="0">
              <a:spcBef>
                <a:spcPct val="20000"/>
              </a:spcBef>
              <a:buFont typeface="Arial" charset="0"/>
              <a:buChar char="–"/>
              <a:defRPr sz="12800">
                <a:solidFill>
                  <a:schemeClr val="tx1"/>
                </a:solidFill>
                <a:latin typeface="Calibri" pitchFamily="-112" charset="0"/>
                <a:ea typeface="ＭＳ Ｐゴシック" pitchFamily="-112" charset="-128"/>
              </a:defRPr>
            </a:lvl2pPr>
            <a:lvl3pPr marL="1143000" indent="-228600" eaLnBrk="0" hangingPunct="0">
              <a:spcBef>
                <a:spcPct val="20000"/>
              </a:spcBef>
              <a:buFont typeface="Arial" charset="0"/>
              <a:buChar char="•"/>
              <a:defRPr sz="11000">
                <a:solidFill>
                  <a:schemeClr val="tx1"/>
                </a:solidFill>
                <a:latin typeface="Calibri" pitchFamily="-112" charset="0"/>
                <a:ea typeface="ＭＳ Ｐゴシック" pitchFamily="-112" charset="-128"/>
              </a:defRPr>
            </a:lvl3pPr>
            <a:lvl4pPr marL="16002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4pPr>
            <a:lvl5pPr marL="20574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5pPr>
            <a:lvl6pPr marL="25146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6pPr>
            <a:lvl7pPr marL="29718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7pPr>
            <a:lvl8pPr marL="34290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8pPr>
            <a:lvl9pPr marL="38862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9pPr>
          </a:lstStyle>
          <a:p>
            <a:pPr eaLnBrk="1" hangingPunct="1">
              <a:spcBef>
                <a:spcPct val="0"/>
              </a:spcBef>
              <a:buFontTx/>
              <a:buNone/>
            </a:pPr>
            <a:endParaRPr lang="en-US" altLang="en-US" sz="8200">
              <a:latin typeface="Lao UI" panose="020B0502040204020203" pitchFamily="34" charset="0"/>
              <a:cs typeface="Lao UI" panose="020B0502040204020203" pitchFamily="34" charset="0"/>
            </a:endParaRPr>
          </a:p>
        </p:txBody>
      </p:sp>
      <p:sp>
        <p:nvSpPr>
          <p:cNvPr id="4" name="Rectangle 3">
            <a:extLst>
              <a:ext uri="{FF2B5EF4-FFF2-40B4-BE49-F238E27FC236}">
                <a16:creationId xmlns:a16="http://schemas.microsoft.com/office/drawing/2014/main" id="{8CD98744-DB9A-49AA-BC86-864C79403DAE}"/>
              </a:ext>
            </a:extLst>
          </p:cNvPr>
          <p:cNvSpPr/>
          <p:nvPr/>
        </p:nvSpPr>
        <p:spPr>
          <a:xfrm>
            <a:off x="-2460" y="-765449"/>
            <a:ext cx="43893660" cy="5869262"/>
          </a:xfrm>
          <a:prstGeom prst="rect">
            <a:avLst/>
          </a:prstGeom>
          <a:solidFill>
            <a:srgbClr val="FFCC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0" name="Text Box 2"/>
          <p:cNvSpPr txBox="1">
            <a:spLocks noChangeArrowheads="1"/>
          </p:cNvSpPr>
          <p:nvPr/>
        </p:nvSpPr>
        <p:spPr bwMode="auto">
          <a:xfrm>
            <a:off x="1295400" y="6985000"/>
            <a:ext cx="9826625" cy="5106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52260" tIns="352260" rIns="352260" bIns="352260">
            <a:spAutoFit/>
          </a:bodyPr>
          <a:lstStyle>
            <a:lvl1pPr eaLnBrk="0" hangingPunct="0">
              <a:spcBef>
                <a:spcPct val="20000"/>
              </a:spcBef>
              <a:buFont typeface="Arial" charset="0"/>
              <a:buChar char="•"/>
              <a:defRPr sz="14600">
                <a:solidFill>
                  <a:schemeClr val="tx1"/>
                </a:solidFill>
                <a:latin typeface="Calibri" pitchFamily="-112" charset="0"/>
                <a:ea typeface="ＭＳ Ｐゴシック" pitchFamily="-112" charset="-128"/>
              </a:defRPr>
            </a:lvl1pPr>
            <a:lvl2pPr marL="742950" indent="-285750" eaLnBrk="0" hangingPunct="0">
              <a:spcBef>
                <a:spcPct val="20000"/>
              </a:spcBef>
              <a:buFont typeface="Arial" charset="0"/>
              <a:buChar char="–"/>
              <a:defRPr sz="12800">
                <a:solidFill>
                  <a:schemeClr val="tx1"/>
                </a:solidFill>
                <a:latin typeface="Calibri" pitchFamily="-112" charset="0"/>
                <a:ea typeface="ＭＳ Ｐゴシック" pitchFamily="-112" charset="-128"/>
              </a:defRPr>
            </a:lvl2pPr>
            <a:lvl3pPr marL="1143000" indent="-228600" eaLnBrk="0" hangingPunct="0">
              <a:spcBef>
                <a:spcPct val="20000"/>
              </a:spcBef>
              <a:buFont typeface="Arial" charset="0"/>
              <a:buChar char="•"/>
              <a:defRPr sz="11000">
                <a:solidFill>
                  <a:schemeClr val="tx1"/>
                </a:solidFill>
                <a:latin typeface="Calibri" pitchFamily="-112" charset="0"/>
                <a:ea typeface="ＭＳ Ｐゴシック" pitchFamily="-112" charset="-128"/>
              </a:defRPr>
            </a:lvl3pPr>
            <a:lvl4pPr marL="16002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4pPr>
            <a:lvl5pPr marL="20574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5pPr>
            <a:lvl6pPr marL="25146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6pPr>
            <a:lvl7pPr marL="29718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7pPr>
            <a:lvl8pPr marL="34290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8pPr>
            <a:lvl9pPr marL="38862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9pPr>
          </a:lstStyle>
          <a:p>
            <a:pPr eaLnBrk="1" hangingPunct="1">
              <a:spcBef>
                <a:spcPct val="40000"/>
              </a:spcBef>
              <a:buFontTx/>
              <a:buNone/>
            </a:pPr>
            <a:r>
              <a:rPr lang="en-AU" altLang="en-US" sz="2800" dirty="0">
                <a:latin typeface="Lao UI" panose="020B0502040204020203" pitchFamily="34" charset="0"/>
                <a:cs typeface="Lao UI" panose="020B0502040204020203" pitchFamily="34" charset="0"/>
              </a:rPr>
              <a:t>Assessing the effects of childhood trauma in older adulthood: The ACEs effect across the lifespan toolkit</a:t>
            </a:r>
          </a:p>
          <a:p>
            <a:pPr eaLnBrk="1" hangingPunct="1">
              <a:spcBef>
                <a:spcPct val="40000"/>
              </a:spcBef>
              <a:buFontTx/>
              <a:buNone/>
            </a:pPr>
            <a:r>
              <a:rPr lang="en-AU" altLang="en-US" sz="2800" dirty="0">
                <a:latin typeface="Lao UI" panose="020B0502040204020203" pitchFamily="34" charset="0"/>
                <a:cs typeface="Lao UI" panose="020B0502040204020203" pitchFamily="34" charset="0"/>
              </a:rPr>
              <a:t>ACEs = Adverse Childhood Experiences</a:t>
            </a:r>
          </a:p>
          <a:p>
            <a:pPr eaLnBrk="1" hangingPunct="1">
              <a:spcBef>
                <a:spcPct val="40000"/>
              </a:spcBef>
              <a:buFontTx/>
              <a:buNone/>
            </a:pPr>
            <a:r>
              <a:rPr lang="en-AU" altLang="en-US" sz="2800" dirty="0">
                <a:latin typeface="Lao UI" panose="020B0502040204020203" pitchFamily="34" charset="0"/>
                <a:cs typeface="Lao UI" panose="020B0502040204020203" pitchFamily="34" charset="0"/>
              </a:rPr>
              <a:t>These are traumatic experiences that occur before age 18, and can be categorized into three categories: abuse, neglect, and household dysfunction. </a:t>
            </a:r>
          </a:p>
          <a:p>
            <a:pPr eaLnBrk="1" hangingPunct="1">
              <a:spcBef>
                <a:spcPct val="40000"/>
              </a:spcBef>
              <a:buFontTx/>
              <a:buNone/>
            </a:pPr>
            <a:r>
              <a:rPr lang="en-AU" altLang="en-US" sz="2800" dirty="0">
                <a:latin typeface="Lao UI" panose="020B0502040204020203" pitchFamily="34" charset="0"/>
                <a:cs typeface="Lao UI" panose="020B0502040204020203" pitchFamily="34" charset="0"/>
              </a:rPr>
              <a:t>Recent research is exploring the intersectionality of these childhood events and their linkages to mental, physical, and financial outcomes later in life. </a:t>
            </a:r>
          </a:p>
        </p:txBody>
      </p:sp>
      <p:sp>
        <p:nvSpPr>
          <p:cNvPr id="2051" name="Text Box 3"/>
          <p:cNvSpPr txBox="1">
            <a:spLocks noChangeArrowheads="1"/>
          </p:cNvSpPr>
          <p:nvPr/>
        </p:nvSpPr>
        <p:spPr bwMode="auto">
          <a:xfrm>
            <a:off x="11887200" y="6985000"/>
            <a:ext cx="9826625" cy="7950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52260" tIns="352260" rIns="352260" bIns="352260">
            <a:spAutoFit/>
          </a:bodyPr>
          <a:lstStyle>
            <a:lvl1pPr marL="282575" indent="-282575" eaLnBrk="0" hangingPunct="0">
              <a:spcBef>
                <a:spcPct val="20000"/>
              </a:spcBef>
              <a:buFont typeface="Arial" charset="0"/>
              <a:buChar char="•"/>
              <a:defRPr sz="14600">
                <a:solidFill>
                  <a:schemeClr val="tx1"/>
                </a:solidFill>
                <a:latin typeface="Calibri" pitchFamily="-112" charset="0"/>
                <a:ea typeface="ＭＳ Ｐゴシック" pitchFamily="-112" charset="-128"/>
              </a:defRPr>
            </a:lvl1pPr>
            <a:lvl2pPr marL="742950" indent="-285750" eaLnBrk="0" hangingPunct="0">
              <a:spcBef>
                <a:spcPct val="20000"/>
              </a:spcBef>
              <a:buFont typeface="Arial" charset="0"/>
              <a:buChar char="–"/>
              <a:defRPr sz="12800">
                <a:solidFill>
                  <a:schemeClr val="tx1"/>
                </a:solidFill>
                <a:latin typeface="Calibri" pitchFamily="-112" charset="0"/>
                <a:ea typeface="ＭＳ Ｐゴシック" pitchFamily="-112" charset="-128"/>
              </a:defRPr>
            </a:lvl2pPr>
            <a:lvl3pPr marL="1143000" indent="-228600" eaLnBrk="0" hangingPunct="0">
              <a:spcBef>
                <a:spcPct val="20000"/>
              </a:spcBef>
              <a:buFont typeface="Arial" charset="0"/>
              <a:buChar char="•"/>
              <a:defRPr sz="11000">
                <a:solidFill>
                  <a:schemeClr val="tx1"/>
                </a:solidFill>
                <a:latin typeface="Calibri" pitchFamily="-112" charset="0"/>
                <a:ea typeface="ＭＳ Ｐゴシック" pitchFamily="-112" charset="-128"/>
              </a:defRPr>
            </a:lvl3pPr>
            <a:lvl4pPr marL="16002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4pPr>
            <a:lvl5pPr marL="20574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5pPr>
            <a:lvl6pPr marL="25146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6pPr>
            <a:lvl7pPr marL="29718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7pPr>
            <a:lvl8pPr marL="34290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8pPr>
            <a:lvl9pPr marL="38862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9pPr>
          </a:lstStyle>
          <a:p>
            <a:pPr eaLnBrk="1" hangingPunct="1">
              <a:spcBef>
                <a:spcPct val="40000"/>
              </a:spcBef>
              <a:buSzPct val="60000"/>
              <a:buFontTx/>
              <a:buNone/>
            </a:pPr>
            <a:r>
              <a:rPr lang="en-AU" altLang="en-US" sz="2800" dirty="0">
                <a:latin typeface="Lao UI" panose="020B0502040204020203" pitchFamily="34" charset="0"/>
                <a:cs typeface="Lao UI" panose="020B0502040204020203" pitchFamily="34" charset="0"/>
              </a:rPr>
              <a:t>Expert panel feedback:</a:t>
            </a:r>
          </a:p>
          <a:p>
            <a:pPr eaLnBrk="1" hangingPunct="1">
              <a:spcBef>
                <a:spcPct val="40000"/>
              </a:spcBef>
              <a:buFont typeface="Wingdings" pitchFamily="-112" charset="2"/>
              <a:buChar char="§"/>
            </a:pPr>
            <a:r>
              <a:rPr lang="en-AU" altLang="en-US" sz="2800" dirty="0">
                <a:latin typeface="Lao UI" panose="020B0502040204020203" pitchFamily="34" charset="0"/>
                <a:cs typeface="Lao UI" panose="020B0502040204020203" pitchFamily="34" charset="0"/>
              </a:rPr>
              <a:t>9 people who are gerontological professionals, family members, or older persons.</a:t>
            </a:r>
          </a:p>
          <a:p>
            <a:pPr eaLnBrk="1" hangingPunct="1">
              <a:spcBef>
                <a:spcPct val="40000"/>
              </a:spcBef>
              <a:buFont typeface="Wingdings" pitchFamily="-112" charset="2"/>
              <a:buChar char="§"/>
            </a:pPr>
            <a:r>
              <a:rPr lang="en-AU" altLang="en-US" sz="2800" dirty="0">
                <a:latin typeface="Lao UI" panose="020B0502040204020203" pitchFamily="34" charset="0"/>
                <a:cs typeface="Lao UI" panose="020B0502040204020203" pitchFamily="34" charset="0"/>
              </a:rPr>
              <a:t>Overall positive responses and most reviewers gave detailed feedback on what portions worked and where more clarity was needed. </a:t>
            </a:r>
          </a:p>
          <a:p>
            <a:pPr marL="0" indent="0" eaLnBrk="1" hangingPunct="1">
              <a:spcBef>
                <a:spcPct val="40000"/>
              </a:spcBef>
              <a:buNone/>
            </a:pPr>
            <a:r>
              <a:rPr lang="en-AU" altLang="en-US" sz="2800" dirty="0">
                <a:latin typeface="Lao UI" panose="020B0502040204020203" pitchFamily="34" charset="0"/>
                <a:cs typeface="Lao UI" panose="020B0502040204020203" pitchFamily="34" charset="0"/>
              </a:rPr>
              <a:t>Project Revisions:</a:t>
            </a:r>
          </a:p>
          <a:p>
            <a:pPr eaLnBrk="1" hangingPunct="1">
              <a:spcBef>
                <a:spcPct val="40000"/>
              </a:spcBef>
              <a:buFont typeface="Wingdings" panose="05000000000000000000" pitchFamily="2" charset="2"/>
              <a:buChar char="§"/>
            </a:pPr>
            <a:r>
              <a:rPr lang="en-AU" altLang="en-US" sz="2800" dirty="0">
                <a:latin typeface="Lao UI" panose="020B0502040204020203" pitchFamily="34" charset="0"/>
                <a:cs typeface="Lao UI" panose="020B0502040204020203" pitchFamily="34" charset="0"/>
              </a:rPr>
              <a:t>Restructured layout.</a:t>
            </a:r>
          </a:p>
          <a:p>
            <a:pPr eaLnBrk="1" hangingPunct="1">
              <a:spcBef>
                <a:spcPct val="40000"/>
              </a:spcBef>
              <a:buFont typeface="Wingdings" panose="05000000000000000000" pitchFamily="2" charset="2"/>
              <a:buChar char="§"/>
            </a:pPr>
            <a:r>
              <a:rPr lang="en-AU" altLang="en-US" sz="2800" dirty="0">
                <a:latin typeface="Lao UI" panose="020B0502040204020203" pitchFamily="34" charset="0"/>
                <a:cs typeface="Lao UI" panose="020B0502040204020203" pitchFamily="34" charset="0"/>
              </a:rPr>
              <a:t>Created additional hyperlinking to improve ease of exploring sections.</a:t>
            </a:r>
          </a:p>
          <a:p>
            <a:pPr eaLnBrk="1" hangingPunct="1">
              <a:spcBef>
                <a:spcPct val="40000"/>
              </a:spcBef>
              <a:buFont typeface="Wingdings" panose="05000000000000000000" pitchFamily="2" charset="2"/>
              <a:buChar char="§"/>
            </a:pPr>
            <a:r>
              <a:rPr lang="en-AU" altLang="en-US" sz="2800" dirty="0">
                <a:latin typeface="Lao UI" panose="020B0502040204020203" pitchFamily="34" charset="0"/>
                <a:cs typeface="Lao UI" panose="020B0502040204020203" pitchFamily="34" charset="0"/>
              </a:rPr>
              <a:t>Created roadmap so users will understand the steps from education to application to follow-up. </a:t>
            </a:r>
          </a:p>
          <a:p>
            <a:pPr eaLnBrk="1" hangingPunct="1">
              <a:spcBef>
                <a:spcPct val="40000"/>
              </a:spcBef>
              <a:buFont typeface="Wingdings" panose="05000000000000000000" pitchFamily="2" charset="2"/>
              <a:buChar char="§"/>
            </a:pPr>
            <a:r>
              <a:rPr lang="en-AU" altLang="en-US" sz="2800" dirty="0">
                <a:latin typeface="Lao UI" panose="020B0502040204020203" pitchFamily="34" charset="0"/>
                <a:cs typeface="Lao UI" panose="020B0502040204020203" pitchFamily="34" charset="0"/>
              </a:rPr>
              <a:t>Provided insights to who should be involved in creating the network to support older adults.</a:t>
            </a:r>
          </a:p>
        </p:txBody>
      </p:sp>
      <p:sp>
        <p:nvSpPr>
          <p:cNvPr id="2052" name="Text Box 4"/>
          <p:cNvSpPr txBox="1">
            <a:spLocks noChangeArrowheads="1"/>
          </p:cNvSpPr>
          <p:nvPr/>
        </p:nvSpPr>
        <p:spPr bwMode="auto">
          <a:xfrm>
            <a:off x="22479000" y="6985000"/>
            <a:ext cx="9826625" cy="19670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52260" tIns="352260" rIns="352260" bIns="352260">
            <a:spAutoFit/>
          </a:bodyPr>
          <a:lstStyle>
            <a:lvl1pPr eaLnBrk="0" hangingPunct="0">
              <a:spcBef>
                <a:spcPct val="20000"/>
              </a:spcBef>
              <a:buFont typeface="Arial" charset="0"/>
              <a:buChar char="•"/>
              <a:defRPr sz="14600">
                <a:solidFill>
                  <a:schemeClr val="tx1"/>
                </a:solidFill>
                <a:latin typeface="Calibri" pitchFamily="-112" charset="0"/>
                <a:ea typeface="ＭＳ Ｐゴシック" pitchFamily="-112" charset="-128"/>
              </a:defRPr>
            </a:lvl1pPr>
            <a:lvl2pPr marL="742950" indent="-285750" eaLnBrk="0" hangingPunct="0">
              <a:spcBef>
                <a:spcPct val="20000"/>
              </a:spcBef>
              <a:buFont typeface="Arial" charset="0"/>
              <a:buChar char="–"/>
              <a:defRPr sz="12800">
                <a:solidFill>
                  <a:schemeClr val="tx1"/>
                </a:solidFill>
                <a:latin typeface="Calibri" pitchFamily="-112" charset="0"/>
                <a:ea typeface="ＭＳ Ｐゴシック" pitchFamily="-112" charset="-128"/>
              </a:defRPr>
            </a:lvl2pPr>
            <a:lvl3pPr marL="1143000" indent="-228600" eaLnBrk="0" hangingPunct="0">
              <a:spcBef>
                <a:spcPct val="20000"/>
              </a:spcBef>
              <a:buFont typeface="Arial" charset="0"/>
              <a:buChar char="•"/>
              <a:defRPr sz="11000">
                <a:solidFill>
                  <a:schemeClr val="tx1"/>
                </a:solidFill>
                <a:latin typeface="Calibri" pitchFamily="-112" charset="0"/>
                <a:ea typeface="ＭＳ Ｐゴシック" pitchFamily="-112" charset="-128"/>
              </a:defRPr>
            </a:lvl3pPr>
            <a:lvl4pPr marL="16002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4pPr>
            <a:lvl5pPr marL="20574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5pPr>
            <a:lvl6pPr marL="25146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6pPr>
            <a:lvl7pPr marL="29718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7pPr>
            <a:lvl8pPr marL="34290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8pPr>
            <a:lvl9pPr marL="38862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9pPr>
          </a:lstStyle>
          <a:p>
            <a:pPr eaLnBrk="1" hangingPunct="1">
              <a:spcBef>
                <a:spcPct val="40000"/>
              </a:spcBef>
              <a:buFontTx/>
              <a:buNone/>
            </a:pPr>
            <a:r>
              <a:rPr lang="en-AU" altLang="en-US" sz="2800" dirty="0">
                <a:latin typeface="Lao UI" panose="020B0502040204020203" pitchFamily="34" charset="0"/>
                <a:cs typeface="Lao UI" panose="020B0502040204020203" pitchFamily="34" charset="0"/>
              </a:rPr>
              <a:t>The project developed a toolkit to inform both patients and their care providers (whether medical, social, or caregivers) about ACEs and their longtime effects on an individual’s health along with a guide on how to administer, score, and interpret assessment results. </a:t>
            </a:r>
          </a:p>
          <a:p>
            <a:pPr eaLnBrk="1" hangingPunct="1">
              <a:spcBef>
                <a:spcPct val="40000"/>
              </a:spcBef>
              <a:buFontTx/>
              <a:buNone/>
            </a:pPr>
            <a:r>
              <a:rPr lang="en-AU" altLang="en-US" sz="2800" dirty="0">
                <a:latin typeface="Lao UI" panose="020B0502040204020203" pitchFamily="34" charset="0"/>
                <a:cs typeface="Lao UI" panose="020B0502040204020203" pitchFamily="34" charset="0"/>
              </a:rPr>
              <a:t>This toolkit can be deployed to medical offices, social care offices, or residential facilities. </a:t>
            </a:r>
          </a:p>
          <a:p>
            <a:pPr eaLnBrk="1" hangingPunct="1">
              <a:spcBef>
                <a:spcPct val="40000"/>
              </a:spcBef>
              <a:buFontTx/>
              <a:buNone/>
            </a:pPr>
            <a:r>
              <a:rPr lang="en-AU" altLang="en-US" sz="2800" dirty="0">
                <a:latin typeface="Lao UI" panose="020B0502040204020203" pitchFamily="34" charset="0"/>
                <a:cs typeface="Lao UI" panose="020B0502040204020203" pitchFamily="34" charset="0"/>
              </a:rPr>
              <a:t>Reasons this toolkit is needed:</a:t>
            </a:r>
          </a:p>
          <a:p>
            <a:pPr marL="457200" indent="-457200" eaLnBrk="1" hangingPunct="1">
              <a:spcBef>
                <a:spcPct val="40000"/>
              </a:spcBef>
              <a:buFont typeface="Arial" panose="020B0604020202020204" pitchFamily="34" charset="0"/>
              <a:buChar char="•"/>
            </a:pPr>
            <a:r>
              <a:rPr lang="en-AU" altLang="en-US" sz="2800" dirty="0">
                <a:latin typeface="Lao UI" panose="020B0502040204020203" pitchFamily="34" charset="0"/>
                <a:cs typeface="Lao UI" panose="020B0502040204020203" pitchFamily="34" charset="0"/>
              </a:rPr>
              <a:t>ACEs are linked to </a:t>
            </a:r>
            <a:r>
              <a:rPr lang="en-US" altLang="en-US" sz="2800" dirty="0">
                <a:latin typeface="Lao UI" panose="020B0502040204020203" pitchFamily="34" charset="0"/>
                <a:cs typeface="Lao UI" panose="020B0502040204020203" pitchFamily="34" charset="0"/>
              </a:rPr>
              <a:t>multimorbidity, accelerated biological aging, subjective cognitive decline, and socioeconomic vulnerability.</a:t>
            </a:r>
          </a:p>
          <a:p>
            <a:pPr marL="457200" indent="-457200" eaLnBrk="1" hangingPunct="1">
              <a:spcBef>
                <a:spcPct val="40000"/>
              </a:spcBef>
              <a:buFont typeface="Arial" panose="020B0604020202020204" pitchFamily="34" charset="0"/>
              <a:buChar char="•"/>
            </a:pPr>
            <a:r>
              <a:rPr lang="en-US" altLang="en-US" sz="2800" dirty="0">
                <a:latin typeface="Lao UI" panose="020B0502040204020203" pitchFamily="34" charset="0"/>
                <a:cs typeface="Lao UI" panose="020B0502040204020203" pitchFamily="34" charset="0"/>
              </a:rPr>
              <a:t>Higher ACEs scores indicate increased risks for chronic conditions, cognitive impairment, diminished quality of life, and premature mortality,</a:t>
            </a:r>
          </a:p>
          <a:p>
            <a:pPr marL="457200" indent="-457200" eaLnBrk="1" hangingPunct="1">
              <a:spcBef>
                <a:spcPct val="40000"/>
              </a:spcBef>
              <a:buFont typeface="Arial" panose="020B0604020202020204" pitchFamily="34" charset="0"/>
              <a:buChar char="•"/>
            </a:pPr>
            <a:r>
              <a:rPr lang="en-US" altLang="en-US" sz="2800" dirty="0">
                <a:latin typeface="Lao UI" panose="020B0502040204020203" pitchFamily="34" charset="0"/>
                <a:cs typeface="Lao UI" panose="020B0502040204020203" pitchFamily="34" charset="0"/>
              </a:rPr>
              <a:t>Research shows early life adversity is linked to biological outcomes such as chronic inflammation, stress dysregulation, accelerated epigenetic aging, and greater likelihood of developing cognitive dysfunction in late life.</a:t>
            </a:r>
          </a:p>
          <a:p>
            <a:pPr marL="457200" indent="-457200" eaLnBrk="1" hangingPunct="1">
              <a:spcBef>
                <a:spcPct val="40000"/>
              </a:spcBef>
              <a:buFont typeface="Arial" panose="020B0604020202020204" pitchFamily="34" charset="0"/>
              <a:buChar char="•"/>
            </a:pPr>
            <a:r>
              <a:rPr lang="en-US" altLang="en-US" sz="2800" dirty="0">
                <a:latin typeface="Lao UI" panose="020B0502040204020203" pitchFamily="34" charset="0"/>
                <a:cs typeface="Lao UI" panose="020B0502040204020203" pitchFamily="34" charset="0"/>
              </a:rPr>
              <a:t>Life course theory shows that experiences such as where and when a person was born, relationships with family and others, illnesses and life traumas influence one’s outcomes in life, meaning that one’s health is not solely influenced by their personal choices.</a:t>
            </a:r>
          </a:p>
          <a:p>
            <a:pPr marL="457200" indent="-457200" eaLnBrk="1" hangingPunct="1">
              <a:spcBef>
                <a:spcPct val="40000"/>
              </a:spcBef>
              <a:buFont typeface="Arial" panose="020B0604020202020204" pitchFamily="34" charset="0"/>
              <a:buChar char="•"/>
            </a:pPr>
            <a:r>
              <a:rPr lang="en-US" altLang="en-US" sz="2800" dirty="0">
                <a:latin typeface="Lao UI" panose="020B0502040204020203" pitchFamily="34" charset="0"/>
                <a:cs typeface="Lao UI" panose="020B0502040204020203" pitchFamily="34" charset="0"/>
              </a:rPr>
              <a:t>Gap identified in this country’s current system: most professionals and support providers do not routinely collect ACEs histories, or when they do, the information is rarely used to develop plan of care. </a:t>
            </a:r>
          </a:p>
          <a:p>
            <a:pPr marL="457200" indent="-457200" eaLnBrk="1" hangingPunct="1">
              <a:spcBef>
                <a:spcPct val="40000"/>
              </a:spcBef>
              <a:buFont typeface="Arial" panose="020B0604020202020204" pitchFamily="34" charset="0"/>
              <a:buChar char="•"/>
            </a:pPr>
            <a:r>
              <a:rPr lang="en-US" altLang="en-US" sz="2800" dirty="0">
                <a:latin typeface="Lao UI" panose="020B0502040204020203" pitchFamily="34" charset="0"/>
                <a:cs typeface="Lao UI" panose="020B0502040204020203" pitchFamily="34" charset="0"/>
              </a:rPr>
              <a:t>Implementing ACEs screenings in the same manner as depression or fall-risk would standardize implementation of wraparound services that would improve overall health gains. </a:t>
            </a:r>
          </a:p>
          <a:p>
            <a:pPr marL="457200" indent="-457200" eaLnBrk="1" hangingPunct="1">
              <a:spcBef>
                <a:spcPct val="40000"/>
              </a:spcBef>
              <a:buFont typeface="Arial" panose="020B0604020202020204" pitchFamily="34" charset="0"/>
              <a:buChar char="•"/>
            </a:pPr>
            <a:r>
              <a:rPr lang="en-US" altLang="en-US" sz="2800" dirty="0">
                <a:latin typeface="Lao UI" panose="020B0502040204020203" pitchFamily="34" charset="0"/>
                <a:cs typeface="Lao UI" panose="020B0502040204020203" pitchFamily="34" charset="0"/>
              </a:rPr>
              <a:t>Gains would be improved chronic health management and reduced financial burdens on healthcare and social systems. </a:t>
            </a:r>
          </a:p>
          <a:p>
            <a:pPr marL="457200" indent="-457200" eaLnBrk="1" hangingPunct="1">
              <a:spcBef>
                <a:spcPct val="40000"/>
              </a:spcBef>
              <a:buFont typeface="Arial" panose="020B0604020202020204" pitchFamily="34" charset="0"/>
              <a:buChar char="•"/>
            </a:pPr>
            <a:r>
              <a:rPr lang="en-US" altLang="en-US" sz="2800" dirty="0">
                <a:latin typeface="Lao UI" panose="020B0502040204020203" pitchFamily="34" charset="0"/>
                <a:cs typeface="Lao UI" panose="020B0502040204020203" pitchFamily="34" charset="0"/>
              </a:rPr>
              <a:t>Current clinical practices are disease-specific and individual-focused, and operate reactively instead of proactively – at odds with public health strategies, which seek to take a proactive approach to improve the health of a society overall.</a:t>
            </a:r>
            <a:endParaRPr lang="en-AU" altLang="en-US" sz="2800" dirty="0">
              <a:latin typeface="Lao UI" panose="020B0502040204020203" pitchFamily="34" charset="0"/>
              <a:cs typeface="Lao UI" panose="020B0502040204020203" pitchFamily="34" charset="0"/>
            </a:endParaRPr>
          </a:p>
        </p:txBody>
      </p:sp>
      <p:sp>
        <p:nvSpPr>
          <p:cNvPr id="105" name="Text Box 6"/>
          <p:cNvSpPr txBox="1">
            <a:spLocks noChangeArrowheads="1"/>
          </p:cNvSpPr>
          <p:nvPr/>
        </p:nvSpPr>
        <p:spPr bwMode="auto">
          <a:xfrm>
            <a:off x="2460" y="-788405"/>
            <a:ext cx="42640557" cy="5577893"/>
          </a:xfrm>
          <a:prstGeom prst="rect">
            <a:avLst/>
          </a:prstGeom>
          <a:noFill/>
          <a:ln w="25400">
            <a:noFill/>
            <a:miter lim="800000"/>
            <a:headEnd/>
            <a:tailEnd/>
          </a:ln>
          <a:effectLst/>
        </p:spPr>
        <p:txBody>
          <a:bodyPr lIns="528389" tIns="704519" rIns="528389" bIns="528389"/>
          <a:lstStyle/>
          <a:p>
            <a:pPr lvl="0" algn="ctr">
              <a:defRPr/>
            </a:pPr>
            <a:r>
              <a:rPr lang="en-GB" altLang="en-US" sz="7600" b="1" dirty="0">
                <a:effectLst>
                  <a:outerShdw blurRad="38100" dist="38100" dir="2700000" algn="tl">
                    <a:srgbClr val="000000"/>
                  </a:outerShdw>
                </a:effectLst>
                <a:ea typeface="ＭＳ Ｐゴシック" pitchFamily="84" charset="-128"/>
              </a:rPr>
              <a:t>Assessing the effects of childhood trauma in older adults</a:t>
            </a:r>
          </a:p>
          <a:p>
            <a:pPr lvl="0" algn="ctr">
              <a:spcBef>
                <a:spcPct val="20000"/>
              </a:spcBef>
              <a:defRPr/>
            </a:pPr>
            <a:r>
              <a:rPr lang="en-GB" altLang="en-US" sz="5400" b="1" dirty="0">
                <a:ea typeface="ＭＳ Ｐゴシック" pitchFamily="84" charset="-128"/>
              </a:rPr>
              <a:t>Georgette Shobeiri, Maria Carpiac, Vanessa Dixon, Nakia Thierry</a:t>
            </a:r>
          </a:p>
          <a:p>
            <a:pPr lvl="0" algn="ctr">
              <a:spcBef>
                <a:spcPct val="20000"/>
              </a:spcBef>
              <a:defRPr/>
            </a:pPr>
            <a:r>
              <a:rPr lang="en-GB" altLang="en-US" sz="4400" b="1" dirty="0">
                <a:ea typeface="ＭＳ Ｐゴシック" pitchFamily="84" charset="-128"/>
              </a:rPr>
              <a:t>Department of Family &amp; Consumer Sciences</a:t>
            </a:r>
          </a:p>
          <a:p>
            <a:pPr lvl="0" algn="ctr">
              <a:spcBef>
                <a:spcPct val="20000"/>
              </a:spcBef>
              <a:defRPr/>
            </a:pPr>
            <a:r>
              <a:rPr lang="en-GB" altLang="en-US" sz="4400" b="1" dirty="0">
                <a:ea typeface="ＭＳ Ｐゴシック" pitchFamily="84" charset="-128"/>
              </a:rPr>
              <a:t>College of Health &amp; Human Services, California State University Long Beach</a:t>
            </a:r>
          </a:p>
        </p:txBody>
      </p:sp>
      <p:sp>
        <p:nvSpPr>
          <p:cNvPr id="2055" name="Text Box 8"/>
          <p:cNvSpPr txBox="1">
            <a:spLocks noChangeArrowheads="1"/>
          </p:cNvSpPr>
          <p:nvPr/>
        </p:nvSpPr>
        <p:spPr bwMode="auto">
          <a:xfrm>
            <a:off x="1143000" y="5797550"/>
            <a:ext cx="31165800" cy="1327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52260" tIns="352260" rIns="352260" bIns="352260"/>
          <a:lstStyle>
            <a:lvl1pPr eaLnBrk="0" hangingPunct="0">
              <a:spcBef>
                <a:spcPct val="20000"/>
              </a:spcBef>
              <a:buFont typeface="Arial" charset="0"/>
              <a:buChar char="•"/>
              <a:defRPr sz="14600">
                <a:solidFill>
                  <a:schemeClr val="tx1"/>
                </a:solidFill>
                <a:latin typeface="Calibri" pitchFamily="-112" charset="0"/>
                <a:ea typeface="ＭＳ Ｐゴシック" pitchFamily="-112" charset="-128"/>
              </a:defRPr>
            </a:lvl1pPr>
            <a:lvl2pPr marL="742950" indent="-285750" eaLnBrk="0" hangingPunct="0">
              <a:spcBef>
                <a:spcPct val="20000"/>
              </a:spcBef>
              <a:buFont typeface="Arial" charset="0"/>
              <a:buChar char="–"/>
              <a:defRPr sz="12800">
                <a:solidFill>
                  <a:schemeClr val="tx1"/>
                </a:solidFill>
                <a:latin typeface="Calibri" pitchFamily="-112" charset="0"/>
                <a:ea typeface="ＭＳ Ｐゴシック" pitchFamily="-112" charset="-128"/>
              </a:defRPr>
            </a:lvl2pPr>
            <a:lvl3pPr marL="1143000" indent="-228600" eaLnBrk="0" hangingPunct="0">
              <a:spcBef>
                <a:spcPct val="20000"/>
              </a:spcBef>
              <a:buFont typeface="Arial" charset="0"/>
              <a:buChar char="•"/>
              <a:defRPr sz="11000">
                <a:solidFill>
                  <a:schemeClr val="tx1"/>
                </a:solidFill>
                <a:latin typeface="Calibri" pitchFamily="-112" charset="0"/>
                <a:ea typeface="ＭＳ Ｐゴシック" pitchFamily="-112" charset="-128"/>
              </a:defRPr>
            </a:lvl3pPr>
            <a:lvl4pPr marL="16002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4pPr>
            <a:lvl5pPr marL="20574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5pPr>
            <a:lvl6pPr marL="25146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6pPr>
            <a:lvl7pPr marL="29718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7pPr>
            <a:lvl8pPr marL="34290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8pPr>
            <a:lvl9pPr marL="38862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9pPr>
          </a:lstStyle>
          <a:p>
            <a:pPr algn="ctr" eaLnBrk="1" hangingPunct="1">
              <a:buFontTx/>
              <a:buNone/>
            </a:pPr>
            <a:endParaRPr lang="en-GB" altLang="en-US" sz="4900">
              <a:solidFill>
                <a:schemeClr val="bg1"/>
              </a:solidFill>
              <a:latin typeface="Lao UI" panose="020B0502040204020203" pitchFamily="34" charset="0"/>
              <a:cs typeface="Lao UI" panose="020B0502040204020203" pitchFamily="34" charset="0"/>
            </a:endParaRPr>
          </a:p>
        </p:txBody>
      </p:sp>
      <p:sp>
        <p:nvSpPr>
          <p:cNvPr id="2056" name="Text Box 10"/>
          <p:cNvSpPr txBox="1">
            <a:spLocks noChangeArrowheads="1"/>
          </p:cNvSpPr>
          <p:nvPr/>
        </p:nvSpPr>
        <p:spPr bwMode="auto">
          <a:xfrm>
            <a:off x="1295401" y="19013488"/>
            <a:ext cx="9251416" cy="1334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52260" tIns="352260" rIns="352260" bIns="352260">
            <a:spAutoFit/>
          </a:bodyPr>
          <a:lstStyle>
            <a:lvl1pPr eaLnBrk="0" hangingPunct="0">
              <a:spcBef>
                <a:spcPct val="20000"/>
              </a:spcBef>
              <a:buFont typeface="Arial" charset="0"/>
              <a:buChar char="•"/>
              <a:defRPr sz="14600">
                <a:solidFill>
                  <a:schemeClr val="tx1"/>
                </a:solidFill>
                <a:latin typeface="Calibri" pitchFamily="-112" charset="0"/>
                <a:ea typeface="ＭＳ Ｐゴシック" pitchFamily="-112" charset="-128"/>
              </a:defRPr>
            </a:lvl1pPr>
            <a:lvl2pPr marL="742950" indent="-285750" eaLnBrk="0" hangingPunct="0">
              <a:spcBef>
                <a:spcPct val="20000"/>
              </a:spcBef>
              <a:buFont typeface="Arial" charset="0"/>
              <a:buChar char="–"/>
              <a:defRPr sz="12800">
                <a:solidFill>
                  <a:schemeClr val="tx1"/>
                </a:solidFill>
                <a:latin typeface="Calibri" pitchFamily="-112" charset="0"/>
                <a:ea typeface="ＭＳ Ｐゴシック" pitchFamily="-112" charset="-128"/>
              </a:defRPr>
            </a:lvl2pPr>
            <a:lvl3pPr marL="1143000" indent="-228600" eaLnBrk="0" hangingPunct="0">
              <a:spcBef>
                <a:spcPct val="20000"/>
              </a:spcBef>
              <a:buFont typeface="Arial" charset="0"/>
              <a:buChar char="•"/>
              <a:defRPr sz="11000">
                <a:solidFill>
                  <a:schemeClr val="tx1"/>
                </a:solidFill>
                <a:latin typeface="Calibri" pitchFamily="-112" charset="0"/>
                <a:ea typeface="ＭＳ Ｐゴシック" pitchFamily="-112" charset="-128"/>
              </a:defRPr>
            </a:lvl3pPr>
            <a:lvl4pPr marL="16002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4pPr>
            <a:lvl5pPr marL="20574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5pPr>
            <a:lvl6pPr marL="25146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6pPr>
            <a:lvl7pPr marL="29718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7pPr>
            <a:lvl8pPr marL="34290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8pPr>
            <a:lvl9pPr marL="38862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9pPr>
          </a:lstStyle>
          <a:p>
            <a:pPr eaLnBrk="1" hangingPunct="1">
              <a:buFontTx/>
              <a:buNone/>
            </a:pPr>
            <a:r>
              <a:rPr lang="en-AU" altLang="en-US" sz="2800" dirty="0">
                <a:latin typeface="Lao UI" panose="020B0502040204020203" pitchFamily="34" charset="0"/>
                <a:cs typeface="Lao UI" panose="020B0502040204020203" pitchFamily="34" charset="0"/>
              </a:rPr>
              <a:t>Selected group of interested parties including gerontologists, family members, and other experts in the field of aging reviewed the toolkit that provides resources to medical and social care providers through three components: </a:t>
            </a:r>
          </a:p>
          <a:p>
            <a:pPr marL="514350" indent="-514350" eaLnBrk="1" hangingPunct="1">
              <a:buFontTx/>
              <a:buAutoNum type="arabicParenR"/>
            </a:pPr>
            <a:r>
              <a:rPr lang="en-AU" altLang="en-US" sz="2800" dirty="0">
                <a:latin typeface="Lao UI" panose="020B0502040204020203" pitchFamily="34" charset="0"/>
                <a:cs typeface="Lao UI" panose="020B0502040204020203" pitchFamily="34" charset="0"/>
              </a:rPr>
              <a:t>ACEs Assessment</a:t>
            </a:r>
          </a:p>
          <a:p>
            <a:pPr marL="514350" indent="-514350" eaLnBrk="1" hangingPunct="1">
              <a:buFontTx/>
              <a:buAutoNum type="arabicParenR"/>
            </a:pPr>
            <a:r>
              <a:rPr lang="en-AU" altLang="en-US" sz="2800" dirty="0">
                <a:latin typeface="Lao UI" panose="020B0502040204020203" pitchFamily="34" charset="0"/>
                <a:cs typeface="Lao UI" panose="020B0502040204020203" pitchFamily="34" charset="0"/>
              </a:rPr>
              <a:t>Facilitator/Provider Manual</a:t>
            </a:r>
          </a:p>
          <a:p>
            <a:pPr marL="514350" indent="-514350" eaLnBrk="1" hangingPunct="1">
              <a:buFontTx/>
              <a:buAutoNum type="arabicParenR"/>
            </a:pPr>
            <a:r>
              <a:rPr lang="en-AU" altLang="en-US" sz="2800" dirty="0">
                <a:latin typeface="Lao UI" panose="020B0502040204020203" pitchFamily="34" charset="0"/>
                <a:cs typeface="Lao UI" panose="020B0502040204020203" pitchFamily="34" charset="0"/>
              </a:rPr>
              <a:t>Patient Information Guide</a:t>
            </a:r>
          </a:p>
          <a:p>
            <a:pPr marL="514350" indent="-514350" eaLnBrk="1" hangingPunct="1">
              <a:buFontTx/>
              <a:buAutoNum type="arabicParenR"/>
            </a:pPr>
            <a:endParaRPr lang="en-AU" altLang="en-US" sz="1200" dirty="0">
              <a:latin typeface="Lao UI" panose="020B0502040204020203" pitchFamily="34" charset="0"/>
              <a:cs typeface="Lao UI" panose="020B0502040204020203" pitchFamily="34" charset="0"/>
            </a:endParaRPr>
          </a:p>
          <a:p>
            <a:pPr marL="457200" indent="-457200" eaLnBrk="1" hangingPunct="1"/>
            <a:r>
              <a:rPr lang="en-AU" altLang="en-US" sz="2800" dirty="0">
                <a:latin typeface="Lao UI" panose="020B0502040204020203" pitchFamily="34" charset="0"/>
                <a:cs typeface="Lao UI" panose="020B0502040204020203" pitchFamily="34" charset="0"/>
              </a:rPr>
              <a:t>The currently used ACEs Assessment revised to include additional questions and reworded to be more relatable for older generations.</a:t>
            </a:r>
          </a:p>
          <a:p>
            <a:pPr marL="457200" indent="-457200" eaLnBrk="1" hangingPunct="1"/>
            <a:r>
              <a:rPr lang="en-AU" altLang="en-US" sz="2800" dirty="0">
                <a:latin typeface="Lao UI" panose="020B0502040204020203" pitchFamily="34" charset="0"/>
                <a:cs typeface="Lao UI" panose="020B0502040204020203" pitchFamily="34" charset="0"/>
              </a:rPr>
              <a:t>A pictorial version of the ACEs Assessment developed for those with mild to moderate cognitive impairment.</a:t>
            </a:r>
          </a:p>
          <a:p>
            <a:pPr marL="457200" indent="-457200" eaLnBrk="1" hangingPunct="1"/>
            <a:r>
              <a:rPr lang="en-AU" altLang="en-US" sz="2800" dirty="0">
                <a:latin typeface="Lao UI" panose="020B0502040204020203" pitchFamily="34" charset="0"/>
                <a:cs typeface="Lao UI" panose="020B0502040204020203" pitchFamily="34" charset="0"/>
              </a:rPr>
              <a:t>Developer spent extensive time developing a manual to educate healthcare and social workers and caregivers on why having knowledge of ACEs exposure is important and gives some examples of how to mitigate the effects of ACEs in older people.</a:t>
            </a:r>
          </a:p>
          <a:p>
            <a:pPr marL="457200" indent="-457200" eaLnBrk="1" hangingPunct="1"/>
            <a:r>
              <a:rPr lang="en-AU" altLang="en-US" sz="2800" dirty="0">
                <a:latin typeface="Lao UI" panose="020B0502040204020203" pitchFamily="34" charset="0"/>
                <a:cs typeface="Lao UI" panose="020B0502040204020203" pitchFamily="34" charset="0"/>
              </a:rPr>
              <a:t>Patient Information Guide developed to explain to patients and caregivers importance of why they are being asked to take the assessment.</a:t>
            </a:r>
          </a:p>
          <a:p>
            <a:pPr marL="457200" indent="-457200" eaLnBrk="1" hangingPunct="1"/>
            <a:r>
              <a:rPr lang="en-AU" altLang="en-US" sz="2800" dirty="0">
                <a:latin typeface="Lao UI" panose="020B0502040204020203" pitchFamily="34" charset="0"/>
                <a:cs typeface="Lao UI" panose="020B0502040204020203" pitchFamily="34" charset="0"/>
              </a:rPr>
              <a:t>Feedback form with open- and closed-ended questions completed after review of guidebook and informational guide. </a:t>
            </a:r>
          </a:p>
          <a:p>
            <a:pPr marL="457200" indent="-457200" eaLnBrk="1" hangingPunct="1"/>
            <a:r>
              <a:rPr lang="en-AU" altLang="en-US" sz="2800" dirty="0">
                <a:latin typeface="Lao UI" panose="020B0502040204020203" pitchFamily="34" charset="0"/>
                <a:cs typeface="Lao UI" panose="020B0502040204020203" pitchFamily="34" charset="0"/>
              </a:rPr>
              <a:t>Responses collected from expert panel were incorporated to improve clarity and design.</a:t>
            </a:r>
          </a:p>
        </p:txBody>
      </p:sp>
      <p:sp>
        <p:nvSpPr>
          <p:cNvPr id="108" name="Text Box 21"/>
          <p:cNvSpPr txBox="1">
            <a:spLocks noChangeArrowheads="1"/>
          </p:cNvSpPr>
          <p:nvPr/>
        </p:nvSpPr>
        <p:spPr bwMode="auto">
          <a:xfrm>
            <a:off x="33310820" y="13835216"/>
            <a:ext cx="9825718" cy="7347063"/>
          </a:xfrm>
          <a:prstGeom prst="rect">
            <a:avLst/>
          </a:prstGeom>
          <a:noFill/>
          <a:ln w="9525">
            <a:noFill/>
            <a:miter lim="800000"/>
            <a:headEnd/>
            <a:tailEnd/>
          </a:ln>
        </p:spPr>
        <p:txBody>
          <a:bodyPr lIns="352260" tIns="352260" rIns="352260" bIns="352260">
            <a:spAutoFit/>
          </a:bodyPr>
          <a:lstStyle/>
          <a:p>
            <a:pPr marL="457200" indent="-457200" defTabSz="2090044" fontAlgn="auto">
              <a:spcBef>
                <a:spcPct val="10000"/>
              </a:spcBef>
              <a:spcAft>
                <a:spcPts val="0"/>
              </a:spcAft>
              <a:buFont typeface="Arial" panose="020B0604020202020204" pitchFamily="34" charset="0"/>
              <a:buChar char="•"/>
              <a:tabLst>
                <a:tab pos="518351" algn="l"/>
              </a:tabLst>
              <a:defRPr/>
            </a:pPr>
            <a:r>
              <a:rPr lang="en-US" sz="2800" dirty="0">
                <a:latin typeface="Lao UI" panose="020B0502040204020203" pitchFamily="34" charset="0"/>
                <a:ea typeface="+mn-ea"/>
                <a:cs typeface="Lao UI" panose="020B0502040204020203" pitchFamily="34" charset="0"/>
              </a:rPr>
              <a:t>ACEs screening should become part of our standard of care – at all ages, as the statistics show that the ACEs effect is cross-generational. </a:t>
            </a:r>
          </a:p>
          <a:p>
            <a:pPr marL="457200" indent="-457200" defTabSz="2090044" fontAlgn="auto">
              <a:spcBef>
                <a:spcPct val="10000"/>
              </a:spcBef>
              <a:spcAft>
                <a:spcPts val="0"/>
              </a:spcAft>
              <a:buFont typeface="Arial" panose="020B0604020202020204" pitchFamily="34" charset="0"/>
              <a:buChar char="•"/>
              <a:tabLst>
                <a:tab pos="518351" algn="l"/>
              </a:tabLst>
              <a:defRPr/>
            </a:pPr>
            <a:r>
              <a:rPr lang="en-US" sz="2800" dirty="0">
                <a:latin typeface="Lao UI" panose="020B0502040204020203" pitchFamily="34" charset="0"/>
                <a:ea typeface="+mn-ea"/>
                <a:cs typeface="Lao UI" panose="020B0502040204020203" pitchFamily="34" charset="0"/>
              </a:rPr>
              <a:t>Our current model of specialists treating only one aspect of a person’s health is failing us and adding to the costs of our healthcare system as this ignores the intersectionality of many influences on a person’s health.</a:t>
            </a:r>
          </a:p>
          <a:p>
            <a:pPr marL="457200" indent="-457200" defTabSz="2090044" fontAlgn="auto">
              <a:spcBef>
                <a:spcPct val="10000"/>
              </a:spcBef>
              <a:spcAft>
                <a:spcPts val="0"/>
              </a:spcAft>
              <a:buFont typeface="Arial" panose="020B0604020202020204" pitchFamily="34" charset="0"/>
              <a:buChar char="•"/>
              <a:tabLst>
                <a:tab pos="518351" algn="l"/>
              </a:tabLst>
              <a:defRPr/>
            </a:pPr>
            <a:r>
              <a:rPr lang="en-US" sz="2800" dirty="0">
                <a:latin typeface="Lao UI" panose="020B0502040204020203" pitchFamily="34" charset="0"/>
                <a:ea typeface="+mn-ea"/>
                <a:cs typeface="Lao UI" panose="020B0502040204020203" pitchFamily="34" charset="0"/>
              </a:rPr>
              <a:t>The ACEs effect on our rapidly aging population should not be ignored, as they are helping to create a public health crisis.</a:t>
            </a:r>
          </a:p>
          <a:p>
            <a:pPr marL="457200" indent="-457200" defTabSz="2090044" fontAlgn="auto">
              <a:spcBef>
                <a:spcPct val="10000"/>
              </a:spcBef>
              <a:spcAft>
                <a:spcPts val="0"/>
              </a:spcAft>
              <a:buFont typeface="Arial" panose="020B0604020202020204" pitchFamily="34" charset="0"/>
              <a:buChar char="•"/>
              <a:tabLst>
                <a:tab pos="518351" algn="l"/>
              </a:tabLst>
              <a:defRPr/>
            </a:pPr>
            <a:r>
              <a:rPr lang="en-US" sz="2800" dirty="0">
                <a:latin typeface="Lao UI" panose="020B0502040204020203" pitchFamily="34" charset="0"/>
                <a:ea typeface="+mn-ea"/>
                <a:cs typeface="Lao UI" panose="020B0502040204020203" pitchFamily="34" charset="0"/>
              </a:rPr>
              <a:t>If we want to improve public health, we must shift our medical and social care models to be proactive rather than reactive.</a:t>
            </a:r>
          </a:p>
          <a:p>
            <a:pPr marL="457200" indent="-457200" defTabSz="2090044" fontAlgn="auto">
              <a:spcBef>
                <a:spcPct val="10000"/>
              </a:spcBef>
              <a:spcAft>
                <a:spcPts val="0"/>
              </a:spcAft>
              <a:buFont typeface="Arial" panose="020B0604020202020204" pitchFamily="34" charset="0"/>
              <a:buChar char="•"/>
              <a:tabLst>
                <a:tab pos="518351" algn="l"/>
              </a:tabLst>
              <a:defRPr/>
            </a:pPr>
            <a:endParaRPr lang="en-US" sz="2800" dirty="0">
              <a:latin typeface="Lao UI" panose="020B0502040204020203" pitchFamily="34" charset="0"/>
              <a:ea typeface="+mn-ea"/>
              <a:cs typeface="Lao UI" panose="020B0502040204020203" pitchFamily="34" charset="0"/>
            </a:endParaRPr>
          </a:p>
        </p:txBody>
      </p:sp>
      <p:sp>
        <p:nvSpPr>
          <p:cNvPr id="2058" name="Text Box 22"/>
          <p:cNvSpPr txBox="1">
            <a:spLocks noChangeArrowheads="1"/>
          </p:cNvSpPr>
          <p:nvPr/>
        </p:nvSpPr>
        <p:spPr bwMode="auto">
          <a:xfrm>
            <a:off x="33371518" y="21799983"/>
            <a:ext cx="9825037" cy="5451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52260" tIns="352260" rIns="352260" bIns="352260">
            <a:spAutoFit/>
          </a:bodyPr>
          <a:lstStyle>
            <a:lvl1pPr eaLnBrk="0" hangingPunct="0">
              <a:spcBef>
                <a:spcPct val="20000"/>
              </a:spcBef>
              <a:buFont typeface="Arial" charset="0"/>
              <a:buChar char="•"/>
              <a:defRPr sz="14600">
                <a:solidFill>
                  <a:schemeClr val="tx1"/>
                </a:solidFill>
                <a:latin typeface="Calibri" pitchFamily="-112" charset="0"/>
                <a:ea typeface="ＭＳ Ｐゴシック" pitchFamily="-112" charset="-128"/>
              </a:defRPr>
            </a:lvl1pPr>
            <a:lvl2pPr marL="742950" indent="-285750" eaLnBrk="0" hangingPunct="0">
              <a:spcBef>
                <a:spcPct val="20000"/>
              </a:spcBef>
              <a:buFont typeface="Arial" charset="0"/>
              <a:buChar char="–"/>
              <a:defRPr sz="12800">
                <a:solidFill>
                  <a:schemeClr val="tx1"/>
                </a:solidFill>
                <a:latin typeface="Calibri" pitchFamily="-112" charset="0"/>
                <a:ea typeface="ＭＳ Ｐゴシック" pitchFamily="-112" charset="-128"/>
              </a:defRPr>
            </a:lvl2pPr>
            <a:lvl3pPr marL="1143000" indent="-228600" eaLnBrk="0" hangingPunct="0">
              <a:spcBef>
                <a:spcPct val="20000"/>
              </a:spcBef>
              <a:buFont typeface="Arial" charset="0"/>
              <a:buChar char="•"/>
              <a:defRPr sz="11000">
                <a:solidFill>
                  <a:schemeClr val="tx1"/>
                </a:solidFill>
                <a:latin typeface="Calibri" pitchFamily="-112" charset="0"/>
                <a:ea typeface="ＭＳ Ｐゴシック" pitchFamily="-112" charset="-128"/>
              </a:defRPr>
            </a:lvl3pPr>
            <a:lvl4pPr marL="16002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4pPr>
            <a:lvl5pPr marL="20574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5pPr>
            <a:lvl6pPr marL="25146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6pPr>
            <a:lvl7pPr marL="29718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7pPr>
            <a:lvl8pPr marL="34290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8pPr>
            <a:lvl9pPr marL="38862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9pPr>
          </a:lstStyle>
          <a:p>
            <a:pPr eaLnBrk="1" hangingPunct="1">
              <a:spcAft>
                <a:spcPct val="10000"/>
              </a:spcAft>
              <a:buFontTx/>
              <a:buNone/>
            </a:pPr>
            <a:r>
              <a:rPr lang="en-AU" altLang="en-US" sz="2800" dirty="0">
                <a:latin typeface="Lao UI" panose="020B0502040204020203" pitchFamily="34" charset="0"/>
                <a:cs typeface="Lao UI" panose="020B0502040204020203" pitchFamily="34" charset="0"/>
              </a:rPr>
              <a:t>Without the many individuals who make up my tribe, I could not have completed this project while also battling breast cancer. They were my strength and pillars of support and encouragement, pushing me to the finish line. Although I can never say it enough, I would like to thank: my wife, my cohort (you know who you are), Professors Maria Carpiac, Mary Marshall, and Vanessa Dixon.</a:t>
            </a:r>
            <a:br>
              <a:rPr lang="en-AU" altLang="en-US" sz="2800" dirty="0">
                <a:latin typeface="Lao UI" panose="020B0502040204020203" pitchFamily="34" charset="0"/>
                <a:cs typeface="Lao UI" panose="020B0502040204020203" pitchFamily="34" charset="0"/>
              </a:rPr>
            </a:br>
            <a:r>
              <a:rPr lang="en-AU" altLang="en-US" sz="2800" dirty="0">
                <a:latin typeface="Lao UI" panose="020B0502040204020203" pitchFamily="34" charset="0"/>
                <a:cs typeface="Lao UI" panose="020B0502040204020203" pitchFamily="34" charset="0"/>
              </a:rPr>
              <a:t>For the little girl who was told by her teachers that she would never amount to anything – you are amazing and you have proved them wrong!!!</a:t>
            </a:r>
          </a:p>
        </p:txBody>
      </p:sp>
      <p:sp>
        <p:nvSpPr>
          <p:cNvPr id="2059" name="Rectangle 29"/>
          <p:cNvSpPr>
            <a:spLocks noChangeArrowheads="1"/>
          </p:cNvSpPr>
          <p:nvPr/>
        </p:nvSpPr>
        <p:spPr bwMode="auto">
          <a:xfrm>
            <a:off x="-2460" y="4913771"/>
            <a:ext cx="43891200" cy="244475"/>
          </a:xfrm>
          <a:prstGeom prst="rect">
            <a:avLst/>
          </a:prstGeom>
          <a:solidFill>
            <a:schemeClr val="tx1"/>
          </a:solidFill>
          <a:ln>
            <a:noFill/>
          </a:ln>
        </p:spPr>
        <p:txBody>
          <a:bodyPr wrap="none" lIns="89474" tIns="44737" rIns="89474" bIns="44737" anchor="ctr"/>
          <a:lstStyle>
            <a:lvl1pPr eaLnBrk="0" hangingPunct="0">
              <a:spcBef>
                <a:spcPct val="20000"/>
              </a:spcBef>
              <a:buFont typeface="Arial" charset="0"/>
              <a:buChar char="•"/>
              <a:defRPr sz="14600">
                <a:solidFill>
                  <a:schemeClr val="tx1"/>
                </a:solidFill>
                <a:latin typeface="Calibri" pitchFamily="-112" charset="0"/>
                <a:ea typeface="ＭＳ Ｐゴシック" pitchFamily="-112" charset="-128"/>
              </a:defRPr>
            </a:lvl1pPr>
            <a:lvl2pPr marL="742950" indent="-285750" eaLnBrk="0" hangingPunct="0">
              <a:spcBef>
                <a:spcPct val="20000"/>
              </a:spcBef>
              <a:buFont typeface="Arial" charset="0"/>
              <a:buChar char="–"/>
              <a:defRPr sz="12800">
                <a:solidFill>
                  <a:schemeClr val="tx1"/>
                </a:solidFill>
                <a:latin typeface="Calibri" pitchFamily="-112" charset="0"/>
                <a:ea typeface="ＭＳ Ｐゴシック" pitchFamily="-112" charset="-128"/>
              </a:defRPr>
            </a:lvl2pPr>
            <a:lvl3pPr marL="1143000" indent="-228600" eaLnBrk="0" hangingPunct="0">
              <a:spcBef>
                <a:spcPct val="20000"/>
              </a:spcBef>
              <a:buFont typeface="Arial" charset="0"/>
              <a:buChar char="•"/>
              <a:defRPr sz="11000">
                <a:solidFill>
                  <a:schemeClr val="tx1"/>
                </a:solidFill>
                <a:latin typeface="Calibri" pitchFamily="-112" charset="0"/>
                <a:ea typeface="ＭＳ Ｐゴシック" pitchFamily="-112" charset="-128"/>
              </a:defRPr>
            </a:lvl3pPr>
            <a:lvl4pPr marL="16002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4pPr>
            <a:lvl5pPr marL="20574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5pPr>
            <a:lvl6pPr marL="25146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6pPr>
            <a:lvl7pPr marL="29718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7pPr>
            <a:lvl8pPr marL="34290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8pPr>
            <a:lvl9pPr marL="38862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9pPr>
          </a:lstStyle>
          <a:p>
            <a:pPr eaLnBrk="1" hangingPunct="1">
              <a:spcBef>
                <a:spcPct val="0"/>
              </a:spcBef>
              <a:buFontTx/>
              <a:buNone/>
            </a:pPr>
            <a:endParaRPr lang="en-US" altLang="en-US" sz="8200" dirty="0">
              <a:highlight>
                <a:srgbClr val="000000"/>
              </a:highlight>
              <a:latin typeface="Lao UI" panose="020B0502040204020203" pitchFamily="34" charset="0"/>
              <a:cs typeface="Lao UI" panose="020B0502040204020203" pitchFamily="34" charset="0"/>
            </a:endParaRPr>
          </a:p>
        </p:txBody>
      </p:sp>
      <p:sp>
        <p:nvSpPr>
          <p:cNvPr id="2060" name="Rectangle 36"/>
          <p:cNvSpPr>
            <a:spLocks noChangeArrowheads="1"/>
          </p:cNvSpPr>
          <p:nvPr/>
        </p:nvSpPr>
        <p:spPr bwMode="auto">
          <a:xfrm>
            <a:off x="33519655" y="6405049"/>
            <a:ext cx="9331325" cy="4981575"/>
          </a:xfrm>
          <a:prstGeom prst="rect">
            <a:avLst/>
          </a:prstGeom>
          <a:solidFill>
            <a:schemeClr val="bg1"/>
          </a:solidFill>
          <a:ln w="9525">
            <a:solidFill>
              <a:schemeClr val="tx1"/>
            </a:solidFill>
            <a:miter lim="800000"/>
            <a:headEnd/>
            <a:tailEnd/>
          </a:ln>
        </p:spPr>
        <p:txBody>
          <a:bodyPr wrap="none" lIns="89474" tIns="44737" rIns="89474" bIns="44737" anchor="ctr"/>
          <a:lstStyle>
            <a:lvl1pPr eaLnBrk="0" hangingPunct="0">
              <a:spcBef>
                <a:spcPct val="20000"/>
              </a:spcBef>
              <a:buFont typeface="Arial" charset="0"/>
              <a:buChar char="•"/>
              <a:defRPr sz="14600">
                <a:solidFill>
                  <a:schemeClr val="tx1"/>
                </a:solidFill>
                <a:latin typeface="Calibri" pitchFamily="-112" charset="0"/>
                <a:ea typeface="ＭＳ Ｐゴシック" pitchFamily="-112" charset="-128"/>
              </a:defRPr>
            </a:lvl1pPr>
            <a:lvl2pPr marL="742950" indent="-285750" eaLnBrk="0" hangingPunct="0">
              <a:spcBef>
                <a:spcPct val="20000"/>
              </a:spcBef>
              <a:buFont typeface="Arial" charset="0"/>
              <a:buChar char="–"/>
              <a:defRPr sz="12800">
                <a:solidFill>
                  <a:schemeClr val="tx1"/>
                </a:solidFill>
                <a:latin typeface="Calibri" pitchFamily="-112" charset="0"/>
                <a:ea typeface="ＭＳ Ｐゴシック" pitchFamily="-112" charset="-128"/>
              </a:defRPr>
            </a:lvl2pPr>
            <a:lvl3pPr marL="1143000" indent="-228600" eaLnBrk="0" hangingPunct="0">
              <a:spcBef>
                <a:spcPct val="20000"/>
              </a:spcBef>
              <a:buFont typeface="Arial" charset="0"/>
              <a:buChar char="•"/>
              <a:defRPr sz="11000">
                <a:solidFill>
                  <a:schemeClr val="tx1"/>
                </a:solidFill>
                <a:latin typeface="Calibri" pitchFamily="-112" charset="0"/>
                <a:ea typeface="ＭＳ Ｐゴシック" pitchFamily="-112" charset="-128"/>
              </a:defRPr>
            </a:lvl3pPr>
            <a:lvl4pPr marL="16002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4pPr>
            <a:lvl5pPr marL="20574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5pPr>
            <a:lvl6pPr marL="25146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6pPr>
            <a:lvl7pPr marL="29718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7pPr>
            <a:lvl8pPr marL="34290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8pPr>
            <a:lvl9pPr marL="38862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9pPr>
          </a:lstStyle>
          <a:p>
            <a:pPr eaLnBrk="1" hangingPunct="1">
              <a:spcBef>
                <a:spcPct val="0"/>
              </a:spcBef>
              <a:buFontTx/>
              <a:buNone/>
            </a:pPr>
            <a:endParaRPr lang="en-US" altLang="en-US" sz="8200">
              <a:latin typeface="Lao UI" panose="020B0502040204020203" pitchFamily="34" charset="0"/>
              <a:cs typeface="Lao UI" panose="020B0502040204020203" pitchFamily="34" charset="0"/>
            </a:endParaRPr>
          </a:p>
        </p:txBody>
      </p:sp>
      <p:sp>
        <p:nvSpPr>
          <p:cNvPr id="2066" name="Text Box 45"/>
          <p:cNvSpPr txBox="1">
            <a:spLocks noChangeArrowheads="1"/>
          </p:cNvSpPr>
          <p:nvPr/>
        </p:nvSpPr>
        <p:spPr bwMode="auto">
          <a:xfrm>
            <a:off x="12302460" y="31497176"/>
            <a:ext cx="8915400" cy="398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44737" rIns="0" bIns="44737">
            <a:spAutoFit/>
          </a:bodyPr>
          <a:lstStyle>
            <a:lvl1pPr eaLnBrk="0" hangingPunct="0">
              <a:spcBef>
                <a:spcPct val="20000"/>
              </a:spcBef>
              <a:buFont typeface="Arial" charset="0"/>
              <a:buChar char="•"/>
              <a:defRPr sz="14600">
                <a:solidFill>
                  <a:schemeClr val="tx1"/>
                </a:solidFill>
                <a:latin typeface="Calibri" pitchFamily="-112" charset="0"/>
                <a:ea typeface="ＭＳ Ｐゴシック" pitchFamily="-112" charset="-128"/>
              </a:defRPr>
            </a:lvl1pPr>
            <a:lvl2pPr marL="742950" indent="-285750" eaLnBrk="0" hangingPunct="0">
              <a:spcBef>
                <a:spcPct val="20000"/>
              </a:spcBef>
              <a:buFont typeface="Arial" charset="0"/>
              <a:buChar char="–"/>
              <a:defRPr sz="12800">
                <a:solidFill>
                  <a:schemeClr val="tx1"/>
                </a:solidFill>
                <a:latin typeface="Calibri" pitchFamily="-112" charset="0"/>
                <a:ea typeface="ＭＳ Ｐゴシック" pitchFamily="-112" charset="-128"/>
              </a:defRPr>
            </a:lvl2pPr>
            <a:lvl3pPr marL="1143000" indent="-228600" eaLnBrk="0" hangingPunct="0">
              <a:spcBef>
                <a:spcPct val="20000"/>
              </a:spcBef>
              <a:buFont typeface="Arial" charset="0"/>
              <a:buChar char="•"/>
              <a:defRPr sz="11000">
                <a:solidFill>
                  <a:schemeClr val="tx1"/>
                </a:solidFill>
                <a:latin typeface="Calibri" pitchFamily="-112" charset="0"/>
                <a:ea typeface="ＭＳ Ｐゴシック" pitchFamily="-112" charset="-128"/>
              </a:defRPr>
            </a:lvl3pPr>
            <a:lvl4pPr marL="16002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4pPr>
            <a:lvl5pPr marL="20574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5pPr>
            <a:lvl6pPr marL="25146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6pPr>
            <a:lvl7pPr marL="29718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7pPr>
            <a:lvl8pPr marL="34290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8pPr>
            <a:lvl9pPr marL="38862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9pPr>
          </a:lstStyle>
          <a:p>
            <a:pPr eaLnBrk="1" hangingPunct="1">
              <a:spcBef>
                <a:spcPct val="50000"/>
              </a:spcBef>
              <a:buFontTx/>
              <a:buNone/>
            </a:pPr>
            <a:r>
              <a:rPr lang="en-US" altLang="en-US" sz="2000" b="1" dirty="0">
                <a:latin typeface="Lao UI" panose="020B0502040204020203" pitchFamily="34" charset="0"/>
                <a:cs typeface="Lao UI" panose="020B0502040204020203" pitchFamily="34" charset="0"/>
              </a:rPr>
              <a:t>Figure 3.</a:t>
            </a:r>
            <a:r>
              <a:rPr lang="en-US" altLang="en-US" sz="2000" b="1" i="1" dirty="0">
                <a:latin typeface="Lao UI" panose="020B0502040204020203" pitchFamily="34" charset="0"/>
                <a:cs typeface="Lao UI" panose="020B0502040204020203" pitchFamily="34" charset="0"/>
              </a:rPr>
              <a:t> </a:t>
            </a:r>
            <a:r>
              <a:rPr lang="en-US" altLang="en-US" sz="2000" i="1" dirty="0">
                <a:latin typeface="Lao UI" panose="020B0502040204020203" pitchFamily="34" charset="0"/>
                <a:cs typeface="Lao UI" panose="020B0502040204020203" pitchFamily="34" charset="0"/>
              </a:rPr>
              <a:t>Patient Information Guide.</a:t>
            </a:r>
            <a:endParaRPr lang="en-AU" altLang="en-US" sz="2000" i="1" dirty="0">
              <a:latin typeface="Lao UI" panose="020B0502040204020203" pitchFamily="34" charset="0"/>
              <a:cs typeface="Lao UI" panose="020B0502040204020203" pitchFamily="34" charset="0"/>
            </a:endParaRPr>
          </a:p>
        </p:txBody>
      </p:sp>
      <p:sp>
        <p:nvSpPr>
          <p:cNvPr id="2067" name="Rectangle 46"/>
          <p:cNvSpPr>
            <a:spLocks noChangeArrowheads="1"/>
          </p:cNvSpPr>
          <p:nvPr/>
        </p:nvSpPr>
        <p:spPr bwMode="auto">
          <a:xfrm>
            <a:off x="12376359" y="15255875"/>
            <a:ext cx="4572000" cy="3838575"/>
          </a:xfrm>
          <a:prstGeom prst="rect">
            <a:avLst/>
          </a:prstGeom>
          <a:solidFill>
            <a:schemeClr val="bg1"/>
          </a:solidFill>
          <a:ln w="9525">
            <a:solidFill>
              <a:schemeClr val="tx1"/>
            </a:solidFill>
            <a:miter lim="800000"/>
            <a:headEnd/>
            <a:tailEnd/>
          </a:ln>
        </p:spPr>
        <p:txBody>
          <a:bodyPr wrap="none" lIns="89474" tIns="44737" rIns="89474" bIns="44737" anchor="ctr"/>
          <a:lstStyle>
            <a:lvl1pPr eaLnBrk="0" hangingPunct="0">
              <a:spcBef>
                <a:spcPct val="20000"/>
              </a:spcBef>
              <a:buFont typeface="Arial" charset="0"/>
              <a:buChar char="•"/>
              <a:defRPr sz="14600">
                <a:solidFill>
                  <a:schemeClr val="tx1"/>
                </a:solidFill>
                <a:latin typeface="Calibri" pitchFamily="-112" charset="0"/>
                <a:ea typeface="ＭＳ Ｐゴシック" pitchFamily="-112" charset="-128"/>
              </a:defRPr>
            </a:lvl1pPr>
            <a:lvl2pPr marL="742950" indent="-285750" eaLnBrk="0" hangingPunct="0">
              <a:spcBef>
                <a:spcPct val="20000"/>
              </a:spcBef>
              <a:buFont typeface="Arial" charset="0"/>
              <a:buChar char="–"/>
              <a:defRPr sz="12800">
                <a:solidFill>
                  <a:schemeClr val="tx1"/>
                </a:solidFill>
                <a:latin typeface="Calibri" pitchFamily="-112" charset="0"/>
                <a:ea typeface="ＭＳ Ｐゴシック" pitchFamily="-112" charset="-128"/>
              </a:defRPr>
            </a:lvl2pPr>
            <a:lvl3pPr marL="1143000" indent="-228600" eaLnBrk="0" hangingPunct="0">
              <a:spcBef>
                <a:spcPct val="20000"/>
              </a:spcBef>
              <a:buFont typeface="Arial" charset="0"/>
              <a:buChar char="•"/>
              <a:defRPr sz="11000">
                <a:solidFill>
                  <a:schemeClr val="tx1"/>
                </a:solidFill>
                <a:latin typeface="Calibri" pitchFamily="-112" charset="0"/>
                <a:ea typeface="ＭＳ Ｐゴシック" pitchFamily="-112" charset="-128"/>
              </a:defRPr>
            </a:lvl3pPr>
            <a:lvl4pPr marL="16002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4pPr>
            <a:lvl5pPr marL="20574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5pPr>
            <a:lvl6pPr marL="25146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6pPr>
            <a:lvl7pPr marL="29718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7pPr>
            <a:lvl8pPr marL="34290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8pPr>
            <a:lvl9pPr marL="38862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9pPr>
          </a:lstStyle>
          <a:p>
            <a:pPr eaLnBrk="1" hangingPunct="1">
              <a:spcBef>
                <a:spcPct val="0"/>
              </a:spcBef>
              <a:buFontTx/>
              <a:buNone/>
            </a:pPr>
            <a:endParaRPr lang="en-US" altLang="en-US" sz="8200">
              <a:latin typeface="Lao UI" panose="020B0502040204020203" pitchFamily="34" charset="0"/>
              <a:cs typeface="Lao UI" panose="020B0502040204020203" pitchFamily="34" charset="0"/>
            </a:endParaRPr>
          </a:p>
        </p:txBody>
      </p:sp>
      <p:sp>
        <p:nvSpPr>
          <p:cNvPr id="2068" name="Text Box 47"/>
          <p:cNvSpPr txBox="1">
            <a:spLocks noChangeArrowheads="1"/>
          </p:cNvSpPr>
          <p:nvPr/>
        </p:nvSpPr>
        <p:spPr bwMode="auto">
          <a:xfrm>
            <a:off x="19007035" y="14912645"/>
            <a:ext cx="2433638" cy="1002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76130" tIns="176130" rIns="176130" bIns="176130">
            <a:spAutoFit/>
          </a:bodyPr>
          <a:lstStyle>
            <a:lvl1pPr eaLnBrk="0" hangingPunct="0">
              <a:spcBef>
                <a:spcPct val="20000"/>
              </a:spcBef>
              <a:buFont typeface="Arial" charset="0"/>
              <a:buChar char="•"/>
              <a:defRPr sz="14600">
                <a:solidFill>
                  <a:schemeClr val="tx1"/>
                </a:solidFill>
                <a:latin typeface="Calibri" pitchFamily="-112" charset="0"/>
                <a:ea typeface="ＭＳ Ｐゴシック" pitchFamily="-112" charset="-128"/>
              </a:defRPr>
            </a:lvl1pPr>
            <a:lvl2pPr marL="742950" indent="-285750" eaLnBrk="0" hangingPunct="0">
              <a:spcBef>
                <a:spcPct val="20000"/>
              </a:spcBef>
              <a:buFont typeface="Arial" charset="0"/>
              <a:buChar char="–"/>
              <a:defRPr sz="12800">
                <a:solidFill>
                  <a:schemeClr val="tx1"/>
                </a:solidFill>
                <a:latin typeface="Calibri" pitchFamily="-112" charset="0"/>
                <a:ea typeface="ＭＳ Ｐゴシック" pitchFamily="-112" charset="-128"/>
              </a:defRPr>
            </a:lvl2pPr>
            <a:lvl3pPr marL="1143000" indent="-228600" eaLnBrk="0" hangingPunct="0">
              <a:spcBef>
                <a:spcPct val="20000"/>
              </a:spcBef>
              <a:buFont typeface="Arial" charset="0"/>
              <a:buChar char="•"/>
              <a:defRPr sz="11000">
                <a:solidFill>
                  <a:schemeClr val="tx1"/>
                </a:solidFill>
                <a:latin typeface="Calibri" pitchFamily="-112" charset="0"/>
                <a:ea typeface="ＭＳ Ｐゴシック" pitchFamily="-112" charset="-128"/>
              </a:defRPr>
            </a:lvl3pPr>
            <a:lvl4pPr marL="16002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4pPr>
            <a:lvl5pPr marL="20574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5pPr>
            <a:lvl6pPr marL="25146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6pPr>
            <a:lvl7pPr marL="29718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7pPr>
            <a:lvl8pPr marL="34290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8pPr>
            <a:lvl9pPr marL="38862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9pPr>
          </a:lstStyle>
          <a:p>
            <a:pPr eaLnBrk="1" hangingPunct="1">
              <a:spcBef>
                <a:spcPct val="10000"/>
              </a:spcBef>
              <a:buFontTx/>
              <a:buNone/>
            </a:pPr>
            <a:r>
              <a:rPr lang="en-US" altLang="en-US" sz="2000" b="1" dirty="0">
                <a:latin typeface="Lao UI" panose="020B0502040204020203" pitchFamily="34" charset="0"/>
                <a:cs typeface="Lao UI" panose="020B0502040204020203" pitchFamily="34" charset="0"/>
              </a:rPr>
              <a:t>Figure 2. </a:t>
            </a:r>
            <a:r>
              <a:rPr lang="en-US" altLang="en-US" sz="2000" i="1" dirty="0">
                <a:latin typeface="Lao UI" panose="020B0502040204020203" pitchFamily="34" charset="0"/>
                <a:cs typeface="Lao UI" panose="020B0502040204020203" pitchFamily="34" charset="0"/>
              </a:rPr>
              <a:t>Toolkit </a:t>
            </a:r>
          </a:p>
          <a:p>
            <a:pPr eaLnBrk="1" hangingPunct="1">
              <a:spcBef>
                <a:spcPct val="10000"/>
              </a:spcBef>
              <a:buFontTx/>
              <a:buNone/>
            </a:pPr>
            <a:r>
              <a:rPr lang="en-US" altLang="en-US" sz="2000" i="1" dirty="0">
                <a:latin typeface="Lao UI" panose="020B0502040204020203" pitchFamily="34" charset="0"/>
                <a:cs typeface="Lao UI" panose="020B0502040204020203" pitchFamily="34" charset="0"/>
              </a:rPr>
              <a:t>Cover.</a:t>
            </a:r>
          </a:p>
        </p:txBody>
      </p:sp>
      <p:sp>
        <p:nvSpPr>
          <p:cNvPr id="2069" name="Text Box 48"/>
          <p:cNvSpPr txBox="1">
            <a:spLocks noChangeArrowheads="1"/>
          </p:cNvSpPr>
          <p:nvPr/>
        </p:nvSpPr>
        <p:spPr bwMode="auto">
          <a:xfrm>
            <a:off x="1295400" y="6008688"/>
            <a:ext cx="9829800" cy="955675"/>
          </a:xfrm>
          <a:prstGeom prst="rect">
            <a:avLst/>
          </a:prstGeom>
          <a:solidFill>
            <a:schemeClr val="tx1">
              <a:lumMod val="85000"/>
              <a:lumOff val="15000"/>
            </a:schemeClr>
          </a:solidFill>
          <a:ln w="9525">
            <a:noFill/>
            <a:miter lim="800000"/>
            <a:headEnd/>
            <a:tailEnd/>
          </a:ln>
        </p:spPr>
        <p:txBody>
          <a:bodyPr lIns="352260" tIns="176130" rIns="352260" bIns="176130">
            <a:spAutoFit/>
          </a:bodyPr>
          <a:lstStyle>
            <a:lvl1pPr eaLnBrk="0" hangingPunct="0">
              <a:spcBef>
                <a:spcPct val="20000"/>
              </a:spcBef>
              <a:buFont typeface="Arial" charset="0"/>
              <a:buChar char="•"/>
              <a:defRPr sz="14600">
                <a:solidFill>
                  <a:schemeClr val="tx1"/>
                </a:solidFill>
                <a:latin typeface="Calibri" pitchFamily="-112" charset="0"/>
                <a:ea typeface="ＭＳ Ｐゴシック" pitchFamily="-112" charset="-128"/>
              </a:defRPr>
            </a:lvl1pPr>
            <a:lvl2pPr marL="742950" indent="-285750" eaLnBrk="0" hangingPunct="0">
              <a:spcBef>
                <a:spcPct val="20000"/>
              </a:spcBef>
              <a:buFont typeface="Arial" charset="0"/>
              <a:buChar char="–"/>
              <a:defRPr sz="12800">
                <a:solidFill>
                  <a:schemeClr val="tx1"/>
                </a:solidFill>
                <a:latin typeface="Calibri" pitchFamily="-112" charset="0"/>
                <a:ea typeface="ＭＳ Ｐゴシック" pitchFamily="-112" charset="-128"/>
              </a:defRPr>
            </a:lvl2pPr>
            <a:lvl3pPr marL="1143000" indent="-228600" eaLnBrk="0" hangingPunct="0">
              <a:spcBef>
                <a:spcPct val="20000"/>
              </a:spcBef>
              <a:buFont typeface="Arial" charset="0"/>
              <a:buChar char="•"/>
              <a:defRPr sz="11000">
                <a:solidFill>
                  <a:schemeClr val="tx1"/>
                </a:solidFill>
                <a:latin typeface="Calibri" pitchFamily="-112" charset="0"/>
                <a:ea typeface="ＭＳ Ｐゴシック" pitchFamily="-112" charset="-128"/>
              </a:defRPr>
            </a:lvl3pPr>
            <a:lvl4pPr marL="16002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4pPr>
            <a:lvl5pPr marL="20574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5pPr>
            <a:lvl6pPr marL="25146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6pPr>
            <a:lvl7pPr marL="29718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7pPr>
            <a:lvl8pPr marL="34290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8pPr>
            <a:lvl9pPr marL="38862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9pPr>
          </a:lstStyle>
          <a:p>
            <a:pPr algn="ctr" eaLnBrk="1" hangingPunct="1">
              <a:spcBef>
                <a:spcPct val="50000"/>
              </a:spcBef>
              <a:buFontTx/>
              <a:buNone/>
            </a:pPr>
            <a:r>
              <a:rPr lang="en-GB" altLang="en-US" sz="3900" b="1">
                <a:solidFill>
                  <a:srgbClr val="FFCC66"/>
                </a:solidFill>
                <a:latin typeface="Lao UI" panose="020B0502040204020203" pitchFamily="34" charset="0"/>
                <a:cs typeface="Lao UI" panose="020B0502040204020203" pitchFamily="34" charset="0"/>
              </a:rPr>
              <a:t>Introduction</a:t>
            </a:r>
            <a:endParaRPr lang="en-US" altLang="en-US" sz="3900" b="1">
              <a:solidFill>
                <a:srgbClr val="FFCC66"/>
              </a:solidFill>
              <a:latin typeface="Lao UI" panose="020B0502040204020203" pitchFamily="34" charset="0"/>
              <a:cs typeface="Lao UI" panose="020B0502040204020203" pitchFamily="34" charset="0"/>
            </a:endParaRPr>
          </a:p>
        </p:txBody>
      </p:sp>
      <p:sp>
        <p:nvSpPr>
          <p:cNvPr id="2070" name="Text Box 50"/>
          <p:cNvSpPr txBox="1">
            <a:spLocks noChangeArrowheads="1"/>
          </p:cNvSpPr>
          <p:nvPr/>
        </p:nvSpPr>
        <p:spPr bwMode="auto">
          <a:xfrm>
            <a:off x="11887200" y="6008688"/>
            <a:ext cx="9829800" cy="955675"/>
          </a:xfrm>
          <a:prstGeom prst="rect">
            <a:avLst/>
          </a:prstGeom>
          <a:solidFill>
            <a:schemeClr val="tx1">
              <a:lumMod val="85000"/>
              <a:lumOff val="15000"/>
            </a:schemeClr>
          </a:solidFill>
          <a:ln w="9525">
            <a:noFill/>
            <a:miter lim="800000"/>
            <a:headEnd/>
            <a:tailEnd/>
          </a:ln>
        </p:spPr>
        <p:txBody>
          <a:bodyPr lIns="352260" tIns="176130" rIns="352260" bIns="176130">
            <a:spAutoFit/>
          </a:bodyPr>
          <a:lstStyle>
            <a:lvl1pPr eaLnBrk="0" hangingPunct="0">
              <a:spcBef>
                <a:spcPct val="20000"/>
              </a:spcBef>
              <a:buFont typeface="Arial" charset="0"/>
              <a:buChar char="•"/>
              <a:defRPr sz="14600">
                <a:solidFill>
                  <a:schemeClr val="tx1"/>
                </a:solidFill>
                <a:latin typeface="Calibri" pitchFamily="-112" charset="0"/>
                <a:ea typeface="ＭＳ Ｐゴシック" pitchFamily="-112" charset="-128"/>
              </a:defRPr>
            </a:lvl1pPr>
            <a:lvl2pPr marL="742950" indent="-285750" eaLnBrk="0" hangingPunct="0">
              <a:spcBef>
                <a:spcPct val="20000"/>
              </a:spcBef>
              <a:buFont typeface="Arial" charset="0"/>
              <a:buChar char="–"/>
              <a:defRPr sz="12800">
                <a:solidFill>
                  <a:schemeClr val="tx1"/>
                </a:solidFill>
                <a:latin typeface="Calibri" pitchFamily="-112" charset="0"/>
                <a:ea typeface="ＭＳ Ｐゴシック" pitchFamily="-112" charset="-128"/>
              </a:defRPr>
            </a:lvl2pPr>
            <a:lvl3pPr marL="1143000" indent="-228600" eaLnBrk="0" hangingPunct="0">
              <a:spcBef>
                <a:spcPct val="20000"/>
              </a:spcBef>
              <a:buFont typeface="Arial" charset="0"/>
              <a:buChar char="•"/>
              <a:defRPr sz="11000">
                <a:solidFill>
                  <a:schemeClr val="tx1"/>
                </a:solidFill>
                <a:latin typeface="Calibri" pitchFamily="-112" charset="0"/>
                <a:ea typeface="ＭＳ Ｐゴシック" pitchFamily="-112" charset="-128"/>
              </a:defRPr>
            </a:lvl3pPr>
            <a:lvl4pPr marL="16002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4pPr>
            <a:lvl5pPr marL="20574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5pPr>
            <a:lvl6pPr marL="25146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6pPr>
            <a:lvl7pPr marL="29718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7pPr>
            <a:lvl8pPr marL="34290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8pPr>
            <a:lvl9pPr marL="38862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9pPr>
          </a:lstStyle>
          <a:p>
            <a:pPr algn="ctr" eaLnBrk="1" hangingPunct="1">
              <a:spcBef>
                <a:spcPct val="50000"/>
              </a:spcBef>
              <a:buFontTx/>
              <a:buNone/>
            </a:pPr>
            <a:r>
              <a:rPr lang="en-GB" altLang="en-US" sz="3900" b="1">
                <a:solidFill>
                  <a:srgbClr val="FFCC00"/>
                </a:solidFill>
                <a:latin typeface="Lao UI" panose="020B0502040204020203" pitchFamily="34" charset="0"/>
                <a:cs typeface="Lao UI" panose="020B0502040204020203" pitchFamily="34" charset="0"/>
              </a:rPr>
              <a:t>Results</a:t>
            </a:r>
            <a:endParaRPr lang="en-US" altLang="en-US" sz="3900" b="1">
              <a:solidFill>
                <a:srgbClr val="FFCC00"/>
              </a:solidFill>
              <a:latin typeface="Lao UI" panose="020B0502040204020203" pitchFamily="34" charset="0"/>
              <a:cs typeface="Lao UI" panose="020B0502040204020203" pitchFamily="34" charset="0"/>
            </a:endParaRPr>
          </a:p>
        </p:txBody>
      </p:sp>
      <p:sp>
        <p:nvSpPr>
          <p:cNvPr id="2071" name="Text Box 51"/>
          <p:cNvSpPr txBox="1">
            <a:spLocks noChangeArrowheads="1"/>
          </p:cNvSpPr>
          <p:nvPr/>
        </p:nvSpPr>
        <p:spPr bwMode="auto">
          <a:xfrm>
            <a:off x="1295400" y="17964150"/>
            <a:ext cx="9829800" cy="955675"/>
          </a:xfrm>
          <a:prstGeom prst="rect">
            <a:avLst/>
          </a:prstGeom>
          <a:solidFill>
            <a:schemeClr val="tx1">
              <a:lumMod val="85000"/>
              <a:lumOff val="15000"/>
            </a:schemeClr>
          </a:solidFill>
          <a:ln w="9525">
            <a:noFill/>
            <a:miter lim="800000"/>
            <a:headEnd/>
            <a:tailEnd/>
          </a:ln>
        </p:spPr>
        <p:txBody>
          <a:bodyPr lIns="352260" tIns="176130" rIns="352260" bIns="176130">
            <a:spAutoFit/>
          </a:bodyPr>
          <a:lstStyle>
            <a:lvl1pPr eaLnBrk="0" hangingPunct="0">
              <a:spcBef>
                <a:spcPct val="20000"/>
              </a:spcBef>
              <a:buFont typeface="Arial" charset="0"/>
              <a:buChar char="•"/>
              <a:defRPr sz="14600">
                <a:solidFill>
                  <a:schemeClr val="tx1"/>
                </a:solidFill>
                <a:latin typeface="Calibri" pitchFamily="-112" charset="0"/>
                <a:ea typeface="ＭＳ Ｐゴシック" pitchFamily="-112" charset="-128"/>
              </a:defRPr>
            </a:lvl1pPr>
            <a:lvl2pPr marL="742950" indent="-285750" eaLnBrk="0" hangingPunct="0">
              <a:spcBef>
                <a:spcPct val="20000"/>
              </a:spcBef>
              <a:buFont typeface="Arial" charset="0"/>
              <a:buChar char="–"/>
              <a:defRPr sz="12800">
                <a:solidFill>
                  <a:schemeClr val="tx1"/>
                </a:solidFill>
                <a:latin typeface="Calibri" pitchFamily="-112" charset="0"/>
                <a:ea typeface="ＭＳ Ｐゴシック" pitchFamily="-112" charset="-128"/>
              </a:defRPr>
            </a:lvl2pPr>
            <a:lvl3pPr marL="1143000" indent="-228600" eaLnBrk="0" hangingPunct="0">
              <a:spcBef>
                <a:spcPct val="20000"/>
              </a:spcBef>
              <a:buFont typeface="Arial" charset="0"/>
              <a:buChar char="•"/>
              <a:defRPr sz="11000">
                <a:solidFill>
                  <a:schemeClr val="tx1"/>
                </a:solidFill>
                <a:latin typeface="Calibri" pitchFamily="-112" charset="0"/>
                <a:ea typeface="ＭＳ Ｐゴシック" pitchFamily="-112" charset="-128"/>
              </a:defRPr>
            </a:lvl3pPr>
            <a:lvl4pPr marL="16002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4pPr>
            <a:lvl5pPr marL="20574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5pPr>
            <a:lvl6pPr marL="25146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6pPr>
            <a:lvl7pPr marL="29718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7pPr>
            <a:lvl8pPr marL="34290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8pPr>
            <a:lvl9pPr marL="38862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9pPr>
          </a:lstStyle>
          <a:p>
            <a:pPr algn="ctr" eaLnBrk="1" hangingPunct="1">
              <a:spcBef>
                <a:spcPct val="50000"/>
              </a:spcBef>
              <a:buFontTx/>
              <a:buNone/>
            </a:pPr>
            <a:r>
              <a:rPr lang="en-GB" altLang="en-US" sz="3900" b="1">
                <a:solidFill>
                  <a:srgbClr val="FFCC00"/>
                </a:solidFill>
                <a:latin typeface="Lao UI" panose="020B0502040204020203" pitchFamily="34" charset="0"/>
                <a:cs typeface="Lao UI" panose="020B0502040204020203" pitchFamily="34" charset="0"/>
              </a:rPr>
              <a:t>Methods</a:t>
            </a:r>
            <a:endParaRPr lang="en-US" altLang="en-US" sz="3900" b="1">
              <a:solidFill>
                <a:srgbClr val="FFCC00"/>
              </a:solidFill>
              <a:latin typeface="Lao UI" panose="020B0502040204020203" pitchFamily="34" charset="0"/>
              <a:cs typeface="Lao UI" panose="020B0502040204020203" pitchFamily="34" charset="0"/>
            </a:endParaRPr>
          </a:p>
        </p:txBody>
      </p:sp>
      <p:sp>
        <p:nvSpPr>
          <p:cNvPr id="2072" name="Text Box 52"/>
          <p:cNvSpPr txBox="1">
            <a:spLocks noChangeArrowheads="1"/>
          </p:cNvSpPr>
          <p:nvPr/>
        </p:nvSpPr>
        <p:spPr bwMode="auto">
          <a:xfrm>
            <a:off x="22479000" y="6008688"/>
            <a:ext cx="9829800" cy="955675"/>
          </a:xfrm>
          <a:prstGeom prst="rect">
            <a:avLst/>
          </a:prstGeom>
          <a:solidFill>
            <a:schemeClr val="tx1">
              <a:lumMod val="85000"/>
              <a:lumOff val="15000"/>
            </a:schemeClr>
          </a:solidFill>
          <a:ln w="9525">
            <a:noFill/>
            <a:miter lim="800000"/>
            <a:headEnd/>
            <a:tailEnd/>
          </a:ln>
        </p:spPr>
        <p:txBody>
          <a:bodyPr lIns="352260" tIns="176130" rIns="352260" bIns="176130">
            <a:spAutoFit/>
          </a:bodyPr>
          <a:lstStyle>
            <a:lvl1pPr eaLnBrk="0" hangingPunct="0">
              <a:spcBef>
                <a:spcPct val="20000"/>
              </a:spcBef>
              <a:buFont typeface="Arial" charset="0"/>
              <a:buChar char="•"/>
              <a:defRPr sz="14600">
                <a:solidFill>
                  <a:schemeClr val="tx1"/>
                </a:solidFill>
                <a:latin typeface="Calibri" pitchFamily="-112" charset="0"/>
                <a:ea typeface="ＭＳ Ｐゴシック" pitchFamily="-112" charset="-128"/>
              </a:defRPr>
            </a:lvl1pPr>
            <a:lvl2pPr marL="742950" indent="-285750" eaLnBrk="0" hangingPunct="0">
              <a:spcBef>
                <a:spcPct val="20000"/>
              </a:spcBef>
              <a:buFont typeface="Arial" charset="0"/>
              <a:buChar char="–"/>
              <a:defRPr sz="12800">
                <a:solidFill>
                  <a:schemeClr val="tx1"/>
                </a:solidFill>
                <a:latin typeface="Calibri" pitchFamily="-112" charset="0"/>
                <a:ea typeface="ＭＳ Ｐゴシック" pitchFamily="-112" charset="-128"/>
              </a:defRPr>
            </a:lvl2pPr>
            <a:lvl3pPr marL="1143000" indent="-228600" eaLnBrk="0" hangingPunct="0">
              <a:spcBef>
                <a:spcPct val="20000"/>
              </a:spcBef>
              <a:buFont typeface="Arial" charset="0"/>
              <a:buChar char="•"/>
              <a:defRPr sz="11000">
                <a:solidFill>
                  <a:schemeClr val="tx1"/>
                </a:solidFill>
                <a:latin typeface="Calibri" pitchFamily="-112" charset="0"/>
                <a:ea typeface="ＭＳ Ｐゴシック" pitchFamily="-112" charset="-128"/>
              </a:defRPr>
            </a:lvl3pPr>
            <a:lvl4pPr marL="16002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4pPr>
            <a:lvl5pPr marL="20574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5pPr>
            <a:lvl6pPr marL="25146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6pPr>
            <a:lvl7pPr marL="29718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7pPr>
            <a:lvl8pPr marL="34290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8pPr>
            <a:lvl9pPr marL="38862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9pPr>
          </a:lstStyle>
          <a:p>
            <a:pPr algn="ctr" eaLnBrk="1" hangingPunct="1">
              <a:spcBef>
                <a:spcPct val="50000"/>
              </a:spcBef>
              <a:buFontTx/>
              <a:buNone/>
            </a:pPr>
            <a:r>
              <a:rPr lang="en-GB" altLang="en-US" sz="3900" b="1">
                <a:solidFill>
                  <a:srgbClr val="FFCC00"/>
                </a:solidFill>
                <a:latin typeface="Lao UI" panose="020B0502040204020203" pitchFamily="34" charset="0"/>
                <a:cs typeface="Lao UI" panose="020B0502040204020203" pitchFamily="34" charset="0"/>
              </a:rPr>
              <a:t>Discussion</a:t>
            </a:r>
            <a:endParaRPr lang="en-US" altLang="en-US" sz="3900" b="1">
              <a:solidFill>
                <a:srgbClr val="FFCC00"/>
              </a:solidFill>
              <a:latin typeface="Lao UI" panose="020B0502040204020203" pitchFamily="34" charset="0"/>
              <a:cs typeface="Lao UI" panose="020B0502040204020203" pitchFamily="34" charset="0"/>
            </a:endParaRPr>
          </a:p>
        </p:txBody>
      </p:sp>
      <p:sp>
        <p:nvSpPr>
          <p:cNvPr id="2073" name="Text Box 53"/>
          <p:cNvSpPr txBox="1">
            <a:spLocks noChangeArrowheads="1"/>
          </p:cNvSpPr>
          <p:nvPr/>
        </p:nvSpPr>
        <p:spPr bwMode="auto">
          <a:xfrm>
            <a:off x="33398099" y="12569685"/>
            <a:ext cx="9829800" cy="955675"/>
          </a:xfrm>
          <a:prstGeom prst="rect">
            <a:avLst/>
          </a:prstGeom>
          <a:solidFill>
            <a:schemeClr val="tx1">
              <a:lumMod val="85000"/>
              <a:lumOff val="15000"/>
            </a:schemeClr>
          </a:solidFill>
          <a:ln w="9525">
            <a:noFill/>
            <a:miter lim="800000"/>
            <a:headEnd/>
            <a:tailEnd/>
          </a:ln>
        </p:spPr>
        <p:txBody>
          <a:bodyPr lIns="352260" tIns="176130" rIns="352260" bIns="176130">
            <a:spAutoFit/>
          </a:bodyPr>
          <a:lstStyle>
            <a:lvl1pPr eaLnBrk="0" hangingPunct="0">
              <a:spcBef>
                <a:spcPct val="20000"/>
              </a:spcBef>
              <a:buFont typeface="Arial" charset="0"/>
              <a:buChar char="•"/>
              <a:defRPr sz="14600">
                <a:solidFill>
                  <a:schemeClr val="tx1"/>
                </a:solidFill>
                <a:latin typeface="Calibri" pitchFamily="-112" charset="0"/>
                <a:ea typeface="ＭＳ Ｐゴシック" pitchFamily="-112" charset="-128"/>
              </a:defRPr>
            </a:lvl1pPr>
            <a:lvl2pPr marL="742950" indent="-285750" eaLnBrk="0" hangingPunct="0">
              <a:spcBef>
                <a:spcPct val="20000"/>
              </a:spcBef>
              <a:buFont typeface="Arial" charset="0"/>
              <a:buChar char="–"/>
              <a:defRPr sz="12800">
                <a:solidFill>
                  <a:schemeClr val="tx1"/>
                </a:solidFill>
                <a:latin typeface="Calibri" pitchFamily="-112" charset="0"/>
                <a:ea typeface="ＭＳ Ｐゴシック" pitchFamily="-112" charset="-128"/>
              </a:defRPr>
            </a:lvl2pPr>
            <a:lvl3pPr marL="1143000" indent="-228600" eaLnBrk="0" hangingPunct="0">
              <a:spcBef>
                <a:spcPct val="20000"/>
              </a:spcBef>
              <a:buFont typeface="Arial" charset="0"/>
              <a:buChar char="•"/>
              <a:defRPr sz="11000">
                <a:solidFill>
                  <a:schemeClr val="tx1"/>
                </a:solidFill>
                <a:latin typeface="Calibri" pitchFamily="-112" charset="0"/>
                <a:ea typeface="ＭＳ Ｐゴシック" pitchFamily="-112" charset="-128"/>
              </a:defRPr>
            </a:lvl3pPr>
            <a:lvl4pPr marL="16002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4pPr>
            <a:lvl5pPr marL="20574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5pPr>
            <a:lvl6pPr marL="25146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6pPr>
            <a:lvl7pPr marL="29718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7pPr>
            <a:lvl8pPr marL="34290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8pPr>
            <a:lvl9pPr marL="38862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9pPr>
          </a:lstStyle>
          <a:p>
            <a:pPr algn="ctr" eaLnBrk="1" hangingPunct="1">
              <a:spcBef>
                <a:spcPct val="50000"/>
              </a:spcBef>
              <a:buFontTx/>
              <a:buNone/>
            </a:pPr>
            <a:r>
              <a:rPr lang="en-GB" altLang="en-US" sz="3900" b="1">
                <a:solidFill>
                  <a:srgbClr val="FFCC00"/>
                </a:solidFill>
                <a:latin typeface="Lao UI" panose="020B0502040204020203" pitchFamily="34" charset="0"/>
                <a:cs typeface="Lao UI" panose="020B0502040204020203" pitchFamily="34" charset="0"/>
              </a:rPr>
              <a:t>Conclusion</a:t>
            </a:r>
            <a:endParaRPr lang="en-US" altLang="en-US" sz="3900" b="1">
              <a:solidFill>
                <a:srgbClr val="FFCC00"/>
              </a:solidFill>
              <a:latin typeface="Lao UI" panose="020B0502040204020203" pitchFamily="34" charset="0"/>
              <a:cs typeface="Lao UI" panose="020B0502040204020203" pitchFamily="34" charset="0"/>
            </a:endParaRPr>
          </a:p>
        </p:txBody>
      </p:sp>
      <p:sp>
        <p:nvSpPr>
          <p:cNvPr id="2074" name="Text Box 54"/>
          <p:cNvSpPr txBox="1">
            <a:spLocks noChangeArrowheads="1"/>
          </p:cNvSpPr>
          <p:nvPr/>
        </p:nvSpPr>
        <p:spPr bwMode="auto">
          <a:xfrm>
            <a:off x="33385082" y="20844308"/>
            <a:ext cx="9829800" cy="955675"/>
          </a:xfrm>
          <a:prstGeom prst="rect">
            <a:avLst/>
          </a:prstGeom>
          <a:solidFill>
            <a:schemeClr val="tx1">
              <a:lumMod val="85000"/>
              <a:lumOff val="15000"/>
            </a:schemeClr>
          </a:solidFill>
          <a:ln w="9525">
            <a:noFill/>
            <a:miter lim="800000"/>
            <a:headEnd/>
            <a:tailEnd/>
          </a:ln>
        </p:spPr>
        <p:txBody>
          <a:bodyPr lIns="352260" tIns="176130" rIns="352260" bIns="176130">
            <a:spAutoFit/>
          </a:bodyPr>
          <a:lstStyle>
            <a:lvl1pPr eaLnBrk="0" hangingPunct="0">
              <a:spcBef>
                <a:spcPct val="20000"/>
              </a:spcBef>
              <a:buFont typeface="Arial" charset="0"/>
              <a:buChar char="•"/>
              <a:defRPr sz="14600">
                <a:solidFill>
                  <a:schemeClr val="tx1"/>
                </a:solidFill>
                <a:latin typeface="Calibri" pitchFamily="-112" charset="0"/>
                <a:ea typeface="ＭＳ Ｐゴシック" pitchFamily="-112" charset="-128"/>
              </a:defRPr>
            </a:lvl1pPr>
            <a:lvl2pPr marL="742950" indent="-285750" eaLnBrk="0" hangingPunct="0">
              <a:spcBef>
                <a:spcPct val="20000"/>
              </a:spcBef>
              <a:buFont typeface="Arial" charset="0"/>
              <a:buChar char="–"/>
              <a:defRPr sz="12800">
                <a:solidFill>
                  <a:schemeClr val="tx1"/>
                </a:solidFill>
                <a:latin typeface="Calibri" pitchFamily="-112" charset="0"/>
                <a:ea typeface="ＭＳ Ｐゴシック" pitchFamily="-112" charset="-128"/>
              </a:defRPr>
            </a:lvl2pPr>
            <a:lvl3pPr marL="1143000" indent="-228600" eaLnBrk="0" hangingPunct="0">
              <a:spcBef>
                <a:spcPct val="20000"/>
              </a:spcBef>
              <a:buFont typeface="Arial" charset="0"/>
              <a:buChar char="•"/>
              <a:defRPr sz="11000">
                <a:solidFill>
                  <a:schemeClr val="tx1"/>
                </a:solidFill>
                <a:latin typeface="Calibri" pitchFamily="-112" charset="0"/>
                <a:ea typeface="ＭＳ Ｐゴシック" pitchFamily="-112" charset="-128"/>
              </a:defRPr>
            </a:lvl3pPr>
            <a:lvl4pPr marL="16002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4pPr>
            <a:lvl5pPr marL="20574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5pPr>
            <a:lvl6pPr marL="25146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6pPr>
            <a:lvl7pPr marL="29718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7pPr>
            <a:lvl8pPr marL="34290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8pPr>
            <a:lvl9pPr marL="38862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9pPr>
          </a:lstStyle>
          <a:p>
            <a:pPr algn="ctr" eaLnBrk="1" hangingPunct="1">
              <a:spcBef>
                <a:spcPct val="50000"/>
              </a:spcBef>
              <a:buFontTx/>
              <a:buNone/>
            </a:pPr>
            <a:r>
              <a:rPr lang="en-GB" altLang="en-US" sz="3900" b="1" dirty="0">
                <a:solidFill>
                  <a:srgbClr val="FFCC00"/>
                </a:solidFill>
                <a:latin typeface="Lao UI" panose="020B0502040204020203" pitchFamily="34" charset="0"/>
                <a:cs typeface="Lao UI" panose="020B0502040204020203" pitchFamily="34" charset="0"/>
              </a:rPr>
              <a:t>Acknowledgements</a:t>
            </a:r>
            <a:endParaRPr lang="en-US" altLang="en-US" sz="3900" b="1" dirty="0">
              <a:solidFill>
                <a:srgbClr val="FFCC00"/>
              </a:solidFill>
              <a:latin typeface="Lao UI" panose="020B0502040204020203" pitchFamily="34" charset="0"/>
              <a:cs typeface="Lao UI" panose="020B0502040204020203" pitchFamily="34" charset="0"/>
            </a:endParaRPr>
          </a:p>
        </p:txBody>
      </p:sp>
      <p:sp>
        <p:nvSpPr>
          <p:cNvPr id="2075" name="Text Box 54"/>
          <p:cNvSpPr txBox="1">
            <a:spLocks noChangeArrowheads="1"/>
          </p:cNvSpPr>
          <p:nvPr/>
        </p:nvSpPr>
        <p:spPr bwMode="auto">
          <a:xfrm>
            <a:off x="33371518" y="27061915"/>
            <a:ext cx="9829800" cy="955675"/>
          </a:xfrm>
          <a:prstGeom prst="rect">
            <a:avLst/>
          </a:prstGeom>
          <a:solidFill>
            <a:schemeClr val="tx1">
              <a:lumMod val="85000"/>
              <a:lumOff val="15000"/>
            </a:schemeClr>
          </a:solidFill>
          <a:ln w="9525">
            <a:noFill/>
            <a:miter lim="800000"/>
            <a:headEnd/>
            <a:tailEnd/>
          </a:ln>
        </p:spPr>
        <p:txBody>
          <a:bodyPr lIns="352260" tIns="176130" rIns="352260" bIns="176130">
            <a:spAutoFit/>
          </a:bodyPr>
          <a:lstStyle>
            <a:lvl1pPr eaLnBrk="0" hangingPunct="0">
              <a:spcBef>
                <a:spcPct val="20000"/>
              </a:spcBef>
              <a:buFont typeface="Arial" charset="0"/>
              <a:buChar char="•"/>
              <a:defRPr sz="14600">
                <a:solidFill>
                  <a:schemeClr val="tx1"/>
                </a:solidFill>
                <a:latin typeface="Calibri" pitchFamily="-112" charset="0"/>
                <a:ea typeface="ＭＳ Ｐゴシック" pitchFamily="-112" charset="-128"/>
              </a:defRPr>
            </a:lvl1pPr>
            <a:lvl2pPr marL="742950" indent="-285750" eaLnBrk="0" hangingPunct="0">
              <a:spcBef>
                <a:spcPct val="20000"/>
              </a:spcBef>
              <a:buFont typeface="Arial" charset="0"/>
              <a:buChar char="–"/>
              <a:defRPr sz="12800">
                <a:solidFill>
                  <a:schemeClr val="tx1"/>
                </a:solidFill>
                <a:latin typeface="Calibri" pitchFamily="-112" charset="0"/>
                <a:ea typeface="ＭＳ Ｐゴシック" pitchFamily="-112" charset="-128"/>
              </a:defRPr>
            </a:lvl2pPr>
            <a:lvl3pPr marL="1143000" indent="-228600" eaLnBrk="0" hangingPunct="0">
              <a:spcBef>
                <a:spcPct val="20000"/>
              </a:spcBef>
              <a:buFont typeface="Arial" charset="0"/>
              <a:buChar char="•"/>
              <a:defRPr sz="11000">
                <a:solidFill>
                  <a:schemeClr val="tx1"/>
                </a:solidFill>
                <a:latin typeface="Calibri" pitchFamily="-112" charset="0"/>
                <a:ea typeface="ＭＳ Ｐゴシック" pitchFamily="-112" charset="-128"/>
              </a:defRPr>
            </a:lvl3pPr>
            <a:lvl4pPr marL="16002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4pPr>
            <a:lvl5pPr marL="20574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5pPr>
            <a:lvl6pPr marL="25146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6pPr>
            <a:lvl7pPr marL="29718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7pPr>
            <a:lvl8pPr marL="34290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8pPr>
            <a:lvl9pPr marL="38862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9pPr>
          </a:lstStyle>
          <a:p>
            <a:pPr algn="ctr" eaLnBrk="1" hangingPunct="1">
              <a:spcBef>
                <a:spcPct val="50000"/>
              </a:spcBef>
              <a:buFontTx/>
              <a:buNone/>
            </a:pPr>
            <a:r>
              <a:rPr lang="en-GB" altLang="en-US" sz="3900" b="1" dirty="0">
                <a:solidFill>
                  <a:srgbClr val="FFCC00"/>
                </a:solidFill>
                <a:latin typeface="Lao UI" panose="020B0502040204020203" pitchFamily="34" charset="0"/>
                <a:cs typeface="Lao UI" panose="020B0502040204020203" pitchFamily="34" charset="0"/>
              </a:rPr>
              <a:t>For more information</a:t>
            </a:r>
            <a:endParaRPr lang="en-US" altLang="en-US" sz="3900" b="1" dirty="0">
              <a:solidFill>
                <a:srgbClr val="FFCC00"/>
              </a:solidFill>
              <a:latin typeface="Lao UI" panose="020B0502040204020203" pitchFamily="34" charset="0"/>
              <a:cs typeface="Lao UI" panose="020B0502040204020203" pitchFamily="34" charset="0"/>
            </a:endParaRPr>
          </a:p>
        </p:txBody>
      </p:sp>
      <p:sp>
        <p:nvSpPr>
          <p:cNvPr id="2076" name="Text Box 22"/>
          <p:cNvSpPr txBox="1">
            <a:spLocks noChangeArrowheads="1"/>
          </p:cNvSpPr>
          <p:nvPr/>
        </p:nvSpPr>
        <p:spPr bwMode="auto">
          <a:xfrm>
            <a:off x="33189303" y="27803564"/>
            <a:ext cx="9825038" cy="2050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52260" tIns="352260" rIns="352260" bIns="352260">
            <a:spAutoFit/>
          </a:bodyPr>
          <a:lstStyle>
            <a:lvl1pPr eaLnBrk="0" hangingPunct="0">
              <a:spcBef>
                <a:spcPct val="20000"/>
              </a:spcBef>
              <a:buFont typeface="Arial" charset="0"/>
              <a:buChar char="•"/>
              <a:defRPr sz="14600">
                <a:solidFill>
                  <a:schemeClr val="tx1"/>
                </a:solidFill>
                <a:latin typeface="Calibri" pitchFamily="-112" charset="0"/>
                <a:ea typeface="ＭＳ Ｐゴシック" pitchFamily="-112" charset="-128"/>
              </a:defRPr>
            </a:lvl1pPr>
            <a:lvl2pPr marL="742950" indent="-285750" eaLnBrk="0" hangingPunct="0">
              <a:spcBef>
                <a:spcPct val="20000"/>
              </a:spcBef>
              <a:buFont typeface="Arial" charset="0"/>
              <a:buChar char="–"/>
              <a:defRPr sz="12800">
                <a:solidFill>
                  <a:schemeClr val="tx1"/>
                </a:solidFill>
                <a:latin typeface="Calibri" pitchFamily="-112" charset="0"/>
                <a:ea typeface="ＭＳ Ｐゴシック" pitchFamily="-112" charset="-128"/>
              </a:defRPr>
            </a:lvl2pPr>
            <a:lvl3pPr marL="1143000" indent="-228600" eaLnBrk="0" hangingPunct="0">
              <a:spcBef>
                <a:spcPct val="20000"/>
              </a:spcBef>
              <a:buFont typeface="Arial" charset="0"/>
              <a:buChar char="•"/>
              <a:defRPr sz="11000">
                <a:solidFill>
                  <a:schemeClr val="tx1"/>
                </a:solidFill>
                <a:latin typeface="Calibri" pitchFamily="-112" charset="0"/>
                <a:ea typeface="ＭＳ Ｐゴシック" pitchFamily="-112" charset="-128"/>
              </a:defRPr>
            </a:lvl3pPr>
            <a:lvl4pPr marL="16002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4pPr>
            <a:lvl5pPr marL="20574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5pPr>
            <a:lvl6pPr marL="25146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6pPr>
            <a:lvl7pPr marL="29718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7pPr>
            <a:lvl8pPr marL="34290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8pPr>
            <a:lvl9pPr marL="38862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9pPr>
          </a:lstStyle>
          <a:p>
            <a:pPr eaLnBrk="1" hangingPunct="1">
              <a:spcBef>
                <a:spcPct val="10000"/>
              </a:spcBef>
              <a:buFontTx/>
              <a:buNone/>
            </a:pPr>
            <a:r>
              <a:rPr lang="en-US" altLang="en-US" sz="2900" dirty="0">
                <a:latin typeface="Lao UI" panose="020B0502040204020203" pitchFamily="34" charset="0"/>
                <a:cs typeface="Lao UI" panose="020B0502040204020203" pitchFamily="34" charset="0"/>
              </a:rPr>
              <a:t>Please contact </a:t>
            </a:r>
            <a:r>
              <a:rPr lang="en-US" altLang="en-US" sz="2900" i="1" dirty="0">
                <a:latin typeface="Lao UI" panose="020B0502040204020203" pitchFamily="34" charset="0"/>
                <a:cs typeface="Lao UI" panose="020B0502040204020203" pitchFamily="34" charset="0"/>
                <a:hlinkClick r:id="rId2"/>
              </a:rPr>
              <a:t>geoshob@gmail.com</a:t>
            </a:r>
            <a:r>
              <a:rPr lang="en-US" altLang="en-US" sz="2900" dirty="0">
                <a:latin typeface="Lao UI" panose="020B0502040204020203" pitchFamily="34" charset="0"/>
                <a:cs typeface="Lao UI" panose="020B0502040204020203" pitchFamily="34" charset="0"/>
              </a:rPr>
              <a:t>.  More information on this and related projects can be obtained from </a:t>
            </a:r>
            <a:r>
              <a:rPr lang="en-US" altLang="en-US" sz="2900" dirty="0">
                <a:latin typeface="Lao UI" panose="020B0502040204020203" pitchFamily="34" charset="0"/>
                <a:cs typeface="Lao UI" panose="020B0502040204020203" pitchFamily="34" charset="0"/>
                <a:hlinkClick r:id="rId3"/>
              </a:rPr>
              <a:t>maria.carpiac@csulb.edu</a:t>
            </a:r>
            <a:r>
              <a:rPr lang="en-US" altLang="en-US" sz="2900" dirty="0">
                <a:latin typeface="Lao UI" panose="020B0502040204020203" pitchFamily="34" charset="0"/>
                <a:cs typeface="Lao UI" panose="020B0502040204020203" pitchFamily="34" charset="0"/>
              </a:rPr>
              <a:t>.</a:t>
            </a:r>
          </a:p>
        </p:txBody>
      </p:sp>
      <p:sp>
        <p:nvSpPr>
          <p:cNvPr id="2082" name="Rectangle 46"/>
          <p:cNvSpPr>
            <a:spLocks noChangeArrowheads="1"/>
          </p:cNvSpPr>
          <p:nvPr/>
        </p:nvSpPr>
        <p:spPr bwMode="auto">
          <a:xfrm>
            <a:off x="1306513" y="11963400"/>
            <a:ext cx="6923087" cy="5526088"/>
          </a:xfrm>
          <a:prstGeom prst="rect">
            <a:avLst/>
          </a:prstGeom>
          <a:solidFill>
            <a:schemeClr val="bg1"/>
          </a:solidFill>
          <a:ln w="9525">
            <a:solidFill>
              <a:schemeClr val="tx1"/>
            </a:solidFill>
            <a:miter lim="800000"/>
            <a:headEnd/>
            <a:tailEnd/>
          </a:ln>
        </p:spPr>
        <p:txBody>
          <a:bodyPr wrap="none" lIns="89474" tIns="44737" rIns="89474" bIns="44737" anchor="ctr"/>
          <a:lstStyle>
            <a:lvl1pPr eaLnBrk="0" hangingPunct="0">
              <a:spcBef>
                <a:spcPct val="20000"/>
              </a:spcBef>
              <a:buFont typeface="Arial" charset="0"/>
              <a:buChar char="•"/>
              <a:defRPr sz="14600">
                <a:solidFill>
                  <a:schemeClr val="tx1"/>
                </a:solidFill>
                <a:latin typeface="Calibri" pitchFamily="-112" charset="0"/>
                <a:ea typeface="ＭＳ Ｐゴシック" pitchFamily="-112" charset="-128"/>
              </a:defRPr>
            </a:lvl1pPr>
            <a:lvl2pPr marL="742950" indent="-285750" eaLnBrk="0" hangingPunct="0">
              <a:spcBef>
                <a:spcPct val="20000"/>
              </a:spcBef>
              <a:buFont typeface="Arial" charset="0"/>
              <a:buChar char="–"/>
              <a:defRPr sz="12800">
                <a:solidFill>
                  <a:schemeClr val="tx1"/>
                </a:solidFill>
                <a:latin typeface="Calibri" pitchFamily="-112" charset="0"/>
                <a:ea typeface="ＭＳ Ｐゴシック" pitchFamily="-112" charset="-128"/>
              </a:defRPr>
            </a:lvl2pPr>
            <a:lvl3pPr marL="1143000" indent="-228600" eaLnBrk="0" hangingPunct="0">
              <a:spcBef>
                <a:spcPct val="20000"/>
              </a:spcBef>
              <a:buFont typeface="Arial" charset="0"/>
              <a:buChar char="•"/>
              <a:defRPr sz="11000">
                <a:solidFill>
                  <a:schemeClr val="tx1"/>
                </a:solidFill>
                <a:latin typeface="Calibri" pitchFamily="-112" charset="0"/>
                <a:ea typeface="ＭＳ Ｐゴシック" pitchFamily="-112" charset="-128"/>
              </a:defRPr>
            </a:lvl3pPr>
            <a:lvl4pPr marL="16002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4pPr>
            <a:lvl5pPr marL="20574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5pPr>
            <a:lvl6pPr marL="25146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6pPr>
            <a:lvl7pPr marL="29718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7pPr>
            <a:lvl8pPr marL="34290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8pPr>
            <a:lvl9pPr marL="38862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9pPr>
          </a:lstStyle>
          <a:p>
            <a:pPr eaLnBrk="1" hangingPunct="1">
              <a:spcBef>
                <a:spcPct val="0"/>
              </a:spcBef>
              <a:buFontTx/>
              <a:buNone/>
            </a:pPr>
            <a:endParaRPr lang="en-US" altLang="en-US" sz="8200">
              <a:latin typeface="Lao UI" panose="020B0502040204020203" pitchFamily="34" charset="0"/>
              <a:cs typeface="Lao UI" panose="020B0502040204020203" pitchFamily="34" charset="0"/>
            </a:endParaRPr>
          </a:p>
        </p:txBody>
      </p:sp>
      <p:sp>
        <p:nvSpPr>
          <p:cNvPr id="2083" name="Text Box 47"/>
          <p:cNvSpPr txBox="1">
            <a:spLocks noChangeArrowheads="1"/>
          </p:cNvSpPr>
          <p:nvPr/>
        </p:nvSpPr>
        <p:spPr bwMode="auto">
          <a:xfrm>
            <a:off x="10041439" y="13180070"/>
            <a:ext cx="1842586" cy="2202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76130" tIns="176130" rIns="176130" bIns="176130">
            <a:spAutoFit/>
          </a:bodyPr>
          <a:lstStyle>
            <a:lvl1pPr eaLnBrk="0" hangingPunct="0">
              <a:spcBef>
                <a:spcPct val="20000"/>
              </a:spcBef>
              <a:buFont typeface="Arial" charset="0"/>
              <a:buChar char="•"/>
              <a:defRPr sz="14600">
                <a:solidFill>
                  <a:schemeClr val="tx1"/>
                </a:solidFill>
                <a:latin typeface="Calibri" pitchFamily="-112" charset="0"/>
                <a:ea typeface="ＭＳ Ｐゴシック" pitchFamily="-112" charset="-128"/>
              </a:defRPr>
            </a:lvl1pPr>
            <a:lvl2pPr marL="742950" indent="-285750" eaLnBrk="0" hangingPunct="0">
              <a:spcBef>
                <a:spcPct val="20000"/>
              </a:spcBef>
              <a:buFont typeface="Arial" charset="0"/>
              <a:buChar char="–"/>
              <a:defRPr sz="12800">
                <a:solidFill>
                  <a:schemeClr val="tx1"/>
                </a:solidFill>
                <a:latin typeface="Calibri" pitchFamily="-112" charset="0"/>
                <a:ea typeface="ＭＳ Ｐゴシック" pitchFamily="-112" charset="-128"/>
              </a:defRPr>
            </a:lvl2pPr>
            <a:lvl3pPr marL="1143000" indent="-228600" eaLnBrk="0" hangingPunct="0">
              <a:spcBef>
                <a:spcPct val="20000"/>
              </a:spcBef>
              <a:buFont typeface="Arial" charset="0"/>
              <a:buChar char="•"/>
              <a:defRPr sz="11000">
                <a:solidFill>
                  <a:schemeClr val="tx1"/>
                </a:solidFill>
                <a:latin typeface="Calibri" pitchFamily="-112" charset="0"/>
                <a:ea typeface="ＭＳ Ｐゴシック" pitchFamily="-112" charset="-128"/>
              </a:defRPr>
            </a:lvl3pPr>
            <a:lvl4pPr marL="16002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4pPr>
            <a:lvl5pPr marL="2057400" indent="-228600" eaLnBrk="0" hangingPunct="0">
              <a:spcBef>
                <a:spcPct val="20000"/>
              </a:spcBef>
              <a:buFont typeface="Arial" charset="0"/>
              <a:buChar char="»"/>
              <a:defRPr sz="9100">
                <a:solidFill>
                  <a:schemeClr val="tx1"/>
                </a:solidFill>
                <a:latin typeface="Calibri" pitchFamily="-112" charset="0"/>
                <a:ea typeface="ＭＳ Ｐゴシック" pitchFamily="-112" charset="-128"/>
              </a:defRPr>
            </a:lvl5pPr>
            <a:lvl6pPr marL="25146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6pPr>
            <a:lvl7pPr marL="29718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7pPr>
            <a:lvl8pPr marL="34290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8pPr>
            <a:lvl9pPr marL="3886200" indent="-228600" defTabSz="2089150" eaLnBrk="0" fontAlgn="base" hangingPunct="0">
              <a:spcBef>
                <a:spcPct val="20000"/>
              </a:spcBef>
              <a:spcAft>
                <a:spcPct val="0"/>
              </a:spcAft>
              <a:buFont typeface="Arial" charset="0"/>
              <a:buChar char="»"/>
              <a:defRPr sz="9100">
                <a:solidFill>
                  <a:schemeClr val="tx1"/>
                </a:solidFill>
                <a:latin typeface="Calibri" pitchFamily="-112" charset="0"/>
                <a:ea typeface="ＭＳ Ｐゴシック" pitchFamily="-112" charset="-128"/>
              </a:defRPr>
            </a:lvl9pPr>
          </a:lstStyle>
          <a:p>
            <a:pPr eaLnBrk="1" hangingPunct="1">
              <a:spcBef>
                <a:spcPct val="0"/>
              </a:spcBef>
              <a:buFontTx/>
              <a:buNone/>
            </a:pPr>
            <a:r>
              <a:rPr lang="en-US" altLang="en-US" sz="2000" b="1" dirty="0">
                <a:latin typeface="Lao UI" panose="020B0502040204020203" pitchFamily="34" charset="0"/>
                <a:cs typeface="Lao UI" panose="020B0502040204020203" pitchFamily="34" charset="0"/>
              </a:rPr>
              <a:t>Figure 1. </a:t>
            </a:r>
            <a:endParaRPr lang="en-US" altLang="en-US" sz="2000" b="1" i="1" dirty="0">
              <a:latin typeface="Lao UI" panose="020B0502040204020203" pitchFamily="34" charset="0"/>
              <a:cs typeface="Lao UI" panose="020B0502040204020203" pitchFamily="34" charset="0"/>
            </a:endParaRPr>
          </a:p>
          <a:p>
            <a:pPr eaLnBrk="1" hangingPunct="1">
              <a:spcBef>
                <a:spcPct val="0"/>
              </a:spcBef>
              <a:buFontTx/>
              <a:buNone/>
            </a:pPr>
            <a:r>
              <a:rPr lang="en-US" altLang="en-US" sz="2000" i="1" dirty="0">
                <a:latin typeface="Lao UI" panose="020B0502040204020203" pitchFamily="34" charset="0"/>
                <a:cs typeface="Lao UI" panose="020B0502040204020203" pitchFamily="34" charset="0"/>
              </a:rPr>
              <a:t>Examples</a:t>
            </a:r>
          </a:p>
          <a:p>
            <a:pPr eaLnBrk="1" hangingPunct="1">
              <a:spcBef>
                <a:spcPct val="0"/>
              </a:spcBef>
              <a:buFontTx/>
              <a:buNone/>
            </a:pPr>
            <a:r>
              <a:rPr lang="en-US" altLang="en-US" sz="2000" i="1" dirty="0">
                <a:latin typeface="Lao UI" panose="020B0502040204020203" pitchFamily="34" charset="0"/>
                <a:cs typeface="Lao UI" panose="020B0502040204020203" pitchFamily="34" charset="0"/>
              </a:rPr>
              <a:t>of types of </a:t>
            </a:r>
          </a:p>
          <a:p>
            <a:pPr eaLnBrk="1" hangingPunct="1">
              <a:spcBef>
                <a:spcPct val="0"/>
              </a:spcBef>
              <a:buFontTx/>
              <a:buNone/>
            </a:pPr>
            <a:r>
              <a:rPr lang="en-US" altLang="en-US" sz="2000" i="1" dirty="0">
                <a:latin typeface="Lao UI" panose="020B0502040204020203" pitchFamily="34" charset="0"/>
                <a:cs typeface="Lao UI" panose="020B0502040204020203" pitchFamily="34" charset="0"/>
              </a:rPr>
              <a:t>Adverse </a:t>
            </a:r>
          </a:p>
          <a:p>
            <a:pPr eaLnBrk="1" hangingPunct="1">
              <a:spcBef>
                <a:spcPct val="0"/>
              </a:spcBef>
              <a:buFontTx/>
              <a:buNone/>
            </a:pPr>
            <a:r>
              <a:rPr lang="en-US" altLang="en-US" sz="2000" i="1" dirty="0">
                <a:latin typeface="Lao UI" panose="020B0502040204020203" pitchFamily="34" charset="0"/>
                <a:cs typeface="Lao UI" panose="020B0502040204020203" pitchFamily="34" charset="0"/>
              </a:rPr>
              <a:t>Childhood </a:t>
            </a:r>
          </a:p>
          <a:p>
            <a:pPr eaLnBrk="1" hangingPunct="1">
              <a:spcBef>
                <a:spcPct val="0"/>
              </a:spcBef>
              <a:buFontTx/>
              <a:buNone/>
            </a:pPr>
            <a:r>
              <a:rPr lang="en-US" altLang="en-US" sz="2000" i="1" dirty="0">
                <a:latin typeface="Lao UI" panose="020B0502040204020203" pitchFamily="34" charset="0"/>
                <a:cs typeface="Lao UI" panose="020B0502040204020203" pitchFamily="34" charset="0"/>
              </a:rPr>
              <a:t>Experiences.</a:t>
            </a:r>
          </a:p>
        </p:txBody>
      </p:sp>
      <p:pic>
        <p:nvPicPr>
          <p:cNvPr id="3" name="Picture 2">
            <a:extLst>
              <a:ext uri="{FF2B5EF4-FFF2-40B4-BE49-F238E27FC236}">
                <a16:creationId xmlns:a16="http://schemas.microsoft.com/office/drawing/2014/main" id="{882E9412-2717-4502-AF5D-4B05DE27E412}"/>
              </a:ext>
            </a:extLst>
          </p:cNvPr>
          <p:cNvPicPr>
            <a:picLocks noChangeAspect="1"/>
          </p:cNvPicPr>
          <p:nvPr/>
        </p:nvPicPr>
        <p:blipFill>
          <a:blip r:embed="rId4"/>
          <a:stretch>
            <a:fillRect/>
          </a:stretch>
        </p:blipFill>
        <p:spPr>
          <a:xfrm>
            <a:off x="28284948" y="29993659"/>
            <a:ext cx="14782446" cy="2773862"/>
          </a:xfrm>
          <a:prstGeom prst="rect">
            <a:avLst/>
          </a:prstGeom>
        </p:spPr>
      </p:pic>
      <p:pic>
        <p:nvPicPr>
          <p:cNvPr id="5" name="Picture 4">
            <a:extLst>
              <a:ext uri="{FF2B5EF4-FFF2-40B4-BE49-F238E27FC236}">
                <a16:creationId xmlns:a16="http://schemas.microsoft.com/office/drawing/2014/main" id="{E2FE9C23-F2F5-CBD1-E397-67C818B9C712}"/>
              </a:ext>
            </a:extLst>
          </p:cNvPr>
          <p:cNvPicPr>
            <a:picLocks noChangeAspect="1"/>
          </p:cNvPicPr>
          <p:nvPr/>
        </p:nvPicPr>
        <p:blipFill>
          <a:blip r:embed="rId5"/>
          <a:stretch>
            <a:fillRect/>
          </a:stretch>
        </p:blipFill>
        <p:spPr>
          <a:xfrm>
            <a:off x="1241937" y="11938399"/>
            <a:ext cx="8816463" cy="5619751"/>
          </a:xfrm>
          <a:prstGeom prst="rect">
            <a:avLst/>
          </a:prstGeom>
        </p:spPr>
      </p:pic>
      <p:pic>
        <p:nvPicPr>
          <p:cNvPr id="7" name="Picture 6">
            <a:extLst>
              <a:ext uri="{FF2B5EF4-FFF2-40B4-BE49-F238E27FC236}">
                <a16:creationId xmlns:a16="http://schemas.microsoft.com/office/drawing/2014/main" id="{D5031509-A8DD-2EC0-EC94-AEA6FE4A73C4}"/>
              </a:ext>
            </a:extLst>
          </p:cNvPr>
          <p:cNvPicPr>
            <a:picLocks noChangeAspect="1"/>
          </p:cNvPicPr>
          <p:nvPr/>
        </p:nvPicPr>
        <p:blipFill>
          <a:blip r:embed="rId6"/>
          <a:stretch>
            <a:fillRect/>
          </a:stretch>
        </p:blipFill>
        <p:spPr>
          <a:xfrm>
            <a:off x="12322074" y="14783623"/>
            <a:ext cx="6604101" cy="8903742"/>
          </a:xfrm>
          <a:prstGeom prst="rect">
            <a:avLst/>
          </a:prstGeom>
        </p:spPr>
      </p:pic>
      <p:pic>
        <p:nvPicPr>
          <p:cNvPr id="17" name="Picture 16">
            <a:extLst>
              <a:ext uri="{FF2B5EF4-FFF2-40B4-BE49-F238E27FC236}">
                <a16:creationId xmlns:a16="http://schemas.microsoft.com/office/drawing/2014/main" id="{4A5B635B-9F03-1A5D-7216-FAB89E0091A9}"/>
              </a:ext>
            </a:extLst>
          </p:cNvPr>
          <p:cNvPicPr>
            <a:picLocks noChangeAspect="1"/>
          </p:cNvPicPr>
          <p:nvPr/>
        </p:nvPicPr>
        <p:blipFill>
          <a:blip r:embed="rId7"/>
          <a:stretch>
            <a:fillRect/>
          </a:stretch>
        </p:blipFill>
        <p:spPr>
          <a:xfrm>
            <a:off x="12322074" y="24149922"/>
            <a:ext cx="9492699" cy="7347254"/>
          </a:xfrm>
          <a:prstGeom prst="rect">
            <a:avLst/>
          </a:prstGeom>
        </p:spPr>
      </p:pic>
      <p:pic>
        <p:nvPicPr>
          <p:cNvPr id="21" name="Picture 20">
            <a:extLst>
              <a:ext uri="{FF2B5EF4-FFF2-40B4-BE49-F238E27FC236}">
                <a16:creationId xmlns:a16="http://schemas.microsoft.com/office/drawing/2014/main" id="{1AAAD436-CD0F-066B-5D9C-CC2EC85C2026}"/>
              </a:ext>
            </a:extLst>
          </p:cNvPr>
          <p:cNvPicPr>
            <a:picLocks noChangeAspect="1"/>
          </p:cNvPicPr>
          <p:nvPr/>
        </p:nvPicPr>
        <p:blipFill>
          <a:blip r:embed="rId8"/>
          <a:stretch>
            <a:fillRect/>
          </a:stretch>
        </p:blipFill>
        <p:spPr>
          <a:xfrm>
            <a:off x="33522830" y="6299249"/>
            <a:ext cx="9554304" cy="585201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194</TotalTime>
  <Words>951</Words>
  <Application>Microsoft Office PowerPoint</Application>
  <PresentationFormat>Custom</PresentationFormat>
  <Paragraphs>60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ＭＳ Ｐゴシック</vt:lpstr>
      <vt:lpstr>Arial</vt:lpstr>
      <vt:lpstr>Calibri</vt:lpstr>
      <vt:lpstr>Lao UI</vt:lpstr>
      <vt:lpstr>Wingdings</vt:lpstr>
      <vt:lpstr>Office Theme</vt:lpstr>
      <vt:lpstr>PowerPoint Presentation</vt:lpstr>
    </vt:vector>
  </TitlesOfParts>
  <Company>Cal State Long Beach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Carl Lipo</dc:creator>
  <cp:lastModifiedBy>Maria Carpiac</cp:lastModifiedBy>
  <cp:revision>19</cp:revision>
  <dcterms:created xsi:type="dcterms:W3CDTF">2008-04-05T00:31:19Z</dcterms:created>
  <dcterms:modified xsi:type="dcterms:W3CDTF">2026-04-30T17:00:28Z</dcterms:modified>
</cp:coreProperties>
</file>