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3"/>
  </p:handoutMasterIdLst>
  <p:sldIdLst>
    <p:sldId id="256" r:id="rId2"/>
  </p:sldIdLst>
  <p:sldSz cx="43891200" cy="32918400"/>
  <p:notesSz cx="6858000" cy="9144000"/>
  <p:defaultTextStyle>
    <a:defPPr>
      <a:defRPr lang="en-US"/>
    </a:defPPr>
    <a:lvl1pPr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1pPr>
    <a:lvl2pPr marL="2089150" indent="-1631950"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2pPr>
    <a:lvl3pPr marL="4179888" indent="-3265488"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3pPr>
    <a:lvl4pPr marL="6269038" indent="-4897438"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4pPr>
    <a:lvl5pPr marL="8359775" indent="-6530975" algn="l" defTabSz="2089150" rtl="0" fontAlgn="base">
      <a:spcBef>
        <a:spcPct val="0"/>
      </a:spcBef>
      <a:spcAft>
        <a:spcPct val="0"/>
      </a:spcAft>
      <a:defRPr sz="8200" kern="1200">
        <a:solidFill>
          <a:schemeClr val="tx1"/>
        </a:solidFill>
        <a:latin typeface="Arial" charset="0"/>
        <a:ea typeface="ＭＳ Ｐゴシック" pitchFamily="-112" charset="-128"/>
        <a:cs typeface="+mn-cs"/>
      </a:defRPr>
    </a:lvl5pPr>
    <a:lvl6pPr marL="2286000" algn="l" defTabSz="914400" rtl="0" eaLnBrk="1" latinLnBrk="0" hangingPunct="1">
      <a:defRPr sz="8200" kern="1200">
        <a:solidFill>
          <a:schemeClr val="tx1"/>
        </a:solidFill>
        <a:latin typeface="Arial" charset="0"/>
        <a:ea typeface="ＭＳ Ｐゴシック" pitchFamily="-112" charset="-128"/>
        <a:cs typeface="+mn-cs"/>
      </a:defRPr>
    </a:lvl6pPr>
    <a:lvl7pPr marL="2743200" algn="l" defTabSz="914400" rtl="0" eaLnBrk="1" latinLnBrk="0" hangingPunct="1">
      <a:defRPr sz="8200" kern="1200">
        <a:solidFill>
          <a:schemeClr val="tx1"/>
        </a:solidFill>
        <a:latin typeface="Arial" charset="0"/>
        <a:ea typeface="ＭＳ Ｐゴシック" pitchFamily="-112" charset="-128"/>
        <a:cs typeface="+mn-cs"/>
      </a:defRPr>
    </a:lvl7pPr>
    <a:lvl8pPr marL="3200400" algn="l" defTabSz="914400" rtl="0" eaLnBrk="1" latinLnBrk="0" hangingPunct="1">
      <a:defRPr sz="8200" kern="1200">
        <a:solidFill>
          <a:schemeClr val="tx1"/>
        </a:solidFill>
        <a:latin typeface="Arial" charset="0"/>
        <a:ea typeface="ＭＳ Ｐゴシック" pitchFamily="-112" charset="-128"/>
        <a:cs typeface="+mn-cs"/>
      </a:defRPr>
    </a:lvl8pPr>
    <a:lvl9pPr marL="3657600" algn="l" defTabSz="914400" rtl="0" eaLnBrk="1" latinLnBrk="0" hangingPunct="1">
      <a:defRPr sz="8200" kern="1200">
        <a:solidFill>
          <a:schemeClr val="tx1"/>
        </a:solidFill>
        <a:latin typeface="Arial" charset="0"/>
        <a:ea typeface="ＭＳ Ｐゴシック" pitchFamily="-112" charset="-128"/>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FF"/>
    <a:srgbClr val="FFCC66"/>
    <a:srgbClr val="FFFF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2" autoAdjust="0"/>
  </p:normalViewPr>
  <p:slideViewPr>
    <p:cSldViewPr snapToObjects="1">
      <p:cViewPr varScale="1">
        <p:scale>
          <a:sx n="22" d="100"/>
          <a:sy n="22" d="100"/>
        </p:scale>
        <p:origin x="1692" y="132"/>
      </p:cViewPr>
      <p:guideLst>
        <p:guide orient="horz" pos="10368"/>
        <p:guide pos="13824"/>
      </p:guideLst>
    </p:cSldViewPr>
  </p:slideViewPr>
  <p:notesTextViewPr>
    <p:cViewPr>
      <p:scale>
        <a:sx n="100" d="100"/>
        <a:sy n="100" d="100"/>
      </p:scale>
      <p:origin x="0" y="0"/>
    </p:cViewPr>
  </p:notesTextViewPr>
  <p:gridSpacing cx="114300" cy="1143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1433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0CAD8C6A-E42F-4E79-AAA1-F1C125362E7D}" type="datetime1">
              <a:rPr lang="en-US"/>
              <a:pPr>
                <a:defRPr/>
              </a:pPr>
              <a:t>4/25/2018</a:t>
            </a:fld>
            <a:endParaRPr lang="en-US"/>
          </a:p>
        </p:txBody>
      </p:sp>
      <p:sp>
        <p:nvSpPr>
          <p:cNvPr id="1434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434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92E82130-CFF9-4AD5-B4F9-3704999D4F54}" type="slidenum">
              <a:rPr lang="en-US"/>
              <a:pPr>
                <a:defRPr/>
              </a:pPr>
              <a:t>‹#›</a:t>
            </a:fld>
            <a:endParaRPr lang="en-US"/>
          </a:p>
        </p:txBody>
      </p:sp>
    </p:spTree>
    <p:extLst>
      <p:ext uri="{BB962C8B-B14F-4D97-AF65-F5344CB8AC3E}">
        <p14:creationId xmlns:p14="http://schemas.microsoft.com/office/powerpoint/2010/main" val="175024512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090044" indent="0" algn="ctr">
              <a:buNone/>
              <a:defRPr>
                <a:solidFill>
                  <a:schemeClr val="tx1">
                    <a:tint val="75000"/>
                  </a:schemeClr>
                </a:solidFill>
              </a:defRPr>
            </a:lvl2pPr>
            <a:lvl3pPr marL="4180088" indent="0" algn="ctr">
              <a:buNone/>
              <a:defRPr>
                <a:solidFill>
                  <a:schemeClr val="tx1">
                    <a:tint val="75000"/>
                  </a:schemeClr>
                </a:solidFill>
              </a:defRPr>
            </a:lvl3pPr>
            <a:lvl4pPr marL="6270132" indent="0" algn="ctr">
              <a:buNone/>
              <a:defRPr>
                <a:solidFill>
                  <a:schemeClr val="tx1">
                    <a:tint val="75000"/>
                  </a:schemeClr>
                </a:solidFill>
              </a:defRPr>
            </a:lvl4pPr>
            <a:lvl5pPr marL="8360176" indent="0" algn="ctr">
              <a:buNone/>
              <a:defRPr>
                <a:solidFill>
                  <a:schemeClr val="tx1">
                    <a:tint val="75000"/>
                  </a:schemeClr>
                </a:solidFill>
              </a:defRPr>
            </a:lvl5pPr>
            <a:lvl6pPr marL="10450220" indent="0" algn="ctr">
              <a:buNone/>
              <a:defRPr>
                <a:solidFill>
                  <a:schemeClr val="tx1">
                    <a:tint val="75000"/>
                  </a:schemeClr>
                </a:solidFill>
              </a:defRPr>
            </a:lvl6pPr>
            <a:lvl7pPr marL="12540264" indent="0" algn="ctr">
              <a:buNone/>
              <a:defRPr>
                <a:solidFill>
                  <a:schemeClr val="tx1">
                    <a:tint val="75000"/>
                  </a:schemeClr>
                </a:solidFill>
              </a:defRPr>
            </a:lvl7pPr>
            <a:lvl8pPr marL="14630309" indent="0" algn="ctr">
              <a:buNone/>
              <a:defRPr>
                <a:solidFill>
                  <a:schemeClr val="tx1">
                    <a:tint val="75000"/>
                  </a:schemeClr>
                </a:solidFill>
              </a:defRPr>
            </a:lvl8pPr>
            <a:lvl9pPr marL="1672035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95BF97A-CF11-47CA-9CF7-1AC14B7FF363}" type="datetime1">
              <a:rPr lang="en-US"/>
              <a:pPr>
                <a:defRPr/>
              </a:pPr>
              <a:t>4/25/2018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BCF80B-A729-4261-85F0-695B2C75A700}" type="slidenum">
              <a:rPr lang="en-US"/>
              <a:pPr>
                <a:defRPr/>
              </a:pPr>
              <a:t>‹#›</a:t>
            </a:fld>
            <a:endParaRPr lang="en-US"/>
          </a:p>
        </p:txBody>
      </p:sp>
    </p:spTree>
    <p:extLst>
      <p:ext uri="{BB962C8B-B14F-4D97-AF65-F5344CB8AC3E}">
        <p14:creationId xmlns:p14="http://schemas.microsoft.com/office/powerpoint/2010/main" val="1389385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D06B96F-C5C2-4208-A136-1344E7096048}" type="datetime1">
              <a:rPr lang="en-US"/>
              <a:pPr>
                <a:defRPr/>
              </a:pPr>
              <a:t>4/25/2018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063464-6B36-4B52-9FDC-7E87CF02D121}" type="slidenum">
              <a:rPr lang="en-US"/>
              <a:pPr>
                <a:defRPr/>
              </a:pPr>
              <a:t>‹#›</a:t>
            </a:fld>
            <a:endParaRPr lang="en-US"/>
          </a:p>
        </p:txBody>
      </p:sp>
    </p:spTree>
    <p:extLst>
      <p:ext uri="{BB962C8B-B14F-4D97-AF65-F5344CB8AC3E}">
        <p14:creationId xmlns:p14="http://schemas.microsoft.com/office/powerpoint/2010/main" val="95528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83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100">
                <a:solidFill>
                  <a:schemeClr val="tx1">
                    <a:tint val="75000"/>
                  </a:schemeClr>
                </a:solidFill>
              </a:defRPr>
            </a:lvl1pPr>
            <a:lvl2pPr marL="2090044" indent="0">
              <a:buNone/>
              <a:defRPr sz="8200">
                <a:solidFill>
                  <a:schemeClr val="tx1">
                    <a:tint val="75000"/>
                  </a:schemeClr>
                </a:solidFill>
              </a:defRPr>
            </a:lvl2pPr>
            <a:lvl3pPr marL="4180088" indent="0">
              <a:buNone/>
              <a:defRPr sz="7300">
                <a:solidFill>
                  <a:schemeClr val="tx1">
                    <a:tint val="75000"/>
                  </a:schemeClr>
                </a:solidFill>
              </a:defRPr>
            </a:lvl3pPr>
            <a:lvl4pPr marL="6270132" indent="0">
              <a:buNone/>
              <a:defRPr sz="6400">
                <a:solidFill>
                  <a:schemeClr val="tx1">
                    <a:tint val="75000"/>
                  </a:schemeClr>
                </a:solidFill>
              </a:defRPr>
            </a:lvl4pPr>
            <a:lvl5pPr marL="8360176" indent="0">
              <a:buNone/>
              <a:defRPr sz="6400">
                <a:solidFill>
                  <a:schemeClr val="tx1">
                    <a:tint val="75000"/>
                  </a:schemeClr>
                </a:solidFill>
              </a:defRPr>
            </a:lvl5pPr>
            <a:lvl6pPr marL="10450220" indent="0">
              <a:buNone/>
              <a:defRPr sz="6400">
                <a:solidFill>
                  <a:schemeClr val="tx1">
                    <a:tint val="75000"/>
                  </a:schemeClr>
                </a:solidFill>
              </a:defRPr>
            </a:lvl6pPr>
            <a:lvl7pPr marL="12540264" indent="0">
              <a:buNone/>
              <a:defRPr sz="6400">
                <a:solidFill>
                  <a:schemeClr val="tx1">
                    <a:tint val="75000"/>
                  </a:schemeClr>
                </a:solidFill>
              </a:defRPr>
            </a:lvl7pPr>
            <a:lvl8pPr marL="14630309" indent="0">
              <a:buNone/>
              <a:defRPr sz="6400">
                <a:solidFill>
                  <a:schemeClr val="tx1">
                    <a:tint val="75000"/>
                  </a:schemeClr>
                </a:solidFill>
              </a:defRPr>
            </a:lvl8pPr>
            <a:lvl9pPr marL="16720353" indent="0">
              <a:buNone/>
              <a:defRPr sz="6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40C8A85-9D9F-4EB8-A6D1-DAA393BBAD63}" type="datetime1">
              <a:rPr lang="en-US"/>
              <a:pPr>
                <a:defRPr/>
              </a:pPr>
              <a:t>4/25/2018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9E55A0-2E0B-408B-BD66-0656CB170E9C}" type="slidenum">
              <a:rPr lang="en-US"/>
              <a:pPr>
                <a:defRPr/>
              </a:pPr>
              <a:t>‹#›</a:t>
            </a:fld>
            <a:endParaRPr lang="en-US"/>
          </a:p>
        </p:txBody>
      </p:sp>
    </p:spTree>
    <p:extLst>
      <p:ext uri="{BB962C8B-B14F-4D97-AF65-F5344CB8AC3E}">
        <p14:creationId xmlns:p14="http://schemas.microsoft.com/office/powerpoint/2010/main" val="55224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654545" y="36865560"/>
            <a:ext cx="86540338" cy="10427970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6926401" y="36865560"/>
            <a:ext cx="86540342" cy="104279702"/>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4C6AE11-C729-4647-90B0-B31E9FF3585A}" type="datetime1">
              <a:rPr lang="en-US"/>
              <a:pPr>
                <a:defRPr/>
              </a:pPr>
              <a:t>4/25/2018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95F914-CF33-4397-88CA-353F4F7BB972}" type="slidenum">
              <a:rPr lang="en-US"/>
              <a:pPr>
                <a:defRPr/>
              </a:pPr>
              <a:t>‹#›</a:t>
            </a:fld>
            <a:endParaRPr lang="en-US"/>
          </a:p>
        </p:txBody>
      </p:sp>
    </p:spTree>
    <p:extLst>
      <p:ext uri="{BB962C8B-B14F-4D97-AF65-F5344CB8AC3E}">
        <p14:creationId xmlns:p14="http://schemas.microsoft.com/office/powerpoint/2010/main" val="1885360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1" y="7368542"/>
            <a:ext cx="19392902" cy="3070858"/>
          </a:xfrm>
        </p:spPr>
        <p:txBody>
          <a:bodyPr anchor="b"/>
          <a:lstStyle>
            <a:lvl1pPr marL="0" indent="0">
              <a:buNone/>
              <a:defRPr sz="11000" b="1"/>
            </a:lvl1pPr>
            <a:lvl2pPr marL="2090044" indent="0">
              <a:buNone/>
              <a:defRPr sz="9100" b="1"/>
            </a:lvl2pPr>
            <a:lvl3pPr marL="4180088" indent="0">
              <a:buNone/>
              <a:defRPr sz="8200" b="1"/>
            </a:lvl3pPr>
            <a:lvl4pPr marL="6270132" indent="0">
              <a:buNone/>
              <a:defRPr sz="7300" b="1"/>
            </a:lvl4pPr>
            <a:lvl5pPr marL="8360176" indent="0">
              <a:buNone/>
              <a:defRPr sz="7300" b="1"/>
            </a:lvl5pPr>
            <a:lvl6pPr marL="10450220" indent="0">
              <a:buNone/>
              <a:defRPr sz="7300" b="1"/>
            </a:lvl6pPr>
            <a:lvl7pPr marL="12540264" indent="0">
              <a:buNone/>
              <a:defRPr sz="7300" b="1"/>
            </a:lvl7pPr>
            <a:lvl8pPr marL="14630309" indent="0">
              <a:buNone/>
              <a:defRPr sz="7300" b="1"/>
            </a:lvl8pPr>
            <a:lvl9pPr marL="16720353" indent="0">
              <a:buNone/>
              <a:defRPr sz="7300" b="1"/>
            </a:lvl9pPr>
          </a:lstStyle>
          <a:p>
            <a:pPr lvl="0"/>
            <a:r>
              <a:rPr lang="en-US" smtClean="0"/>
              <a:t>Click to edit Master text styles</a:t>
            </a:r>
          </a:p>
        </p:txBody>
      </p:sp>
      <p:sp>
        <p:nvSpPr>
          <p:cNvPr id="4" name="Content Placeholder 3"/>
          <p:cNvSpPr>
            <a:spLocks noGrp="1"/>
          </p:cNvSpPr>
          <p:nvPr>
            <p:ph sz="half" idx="2"/>
          </p:nvPr>
        </p:nvSpPr>
        <p:spPr>
          <a:xfrm>
            <a:off x="2194561" y="10439400"/>
            <a:ext cx="19392902" cy="1896618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000" b="1"/>
            </a:lvl1pPr>
            <a:lvl2pPr marL="2090044" indent="0">
              <a:buNone/>
              <a:defRPr sz="9100" b="1"/>
            </a:lvl2pPr>
            <a:lvl3pPr marL="4180088" indent="0">
              <a:buNone/>
              <a:defRPr sz="8200" b="1"/>
            </a:lvl3pPr>
            <a:lvl4pPr marL="6270132" indent="0">
              <a:buNone/>
              <a:defRPr sz="7300" b="1"/>
            </a:lvl4pPr>
            <a:lvl5pPr marL="8360176" indent="0">
              <a:buNone/>
              <a:defRPr sz="7300" b="1"/>
            </a:lvl5pPr>
            <a:lvl6pPr marL="10450220" indent="0">
              <a:buNone/>
              <a:defRPr sz="7300" b="1"/>
            </a:lvl6pPr>
            <a:lvl7pPr marL="12540264" indent="0">
              <a:buNone/>
              <a:defRPr sz="7300" b="1"/>
            </a:lvl7pPr>
            <a:lvl8pPr marL="14630309" indent="0">
              <a:buNone/>
              <a:defRPr sz="7300" b="1"/>
            </a:lvl8pPr>
            <a:lvl9pPr marL="16720353" indent="0">
              <a:buNone/>
              <a:defRPr sz="73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B48FBB8-475E-4990-9057-670E4EF34CA6}" type="datetime1">
              <a:rPr lang="en-US"/>
              <a:pPr>
                <a:defRPr/>
              </a:pPr>
              <a:t>4/25/2018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833FD19-3013-4164-AD50-EDA8301345A2}" type="slidenum">
              <a:rPr lang="en-US"/>
              <a:pPr>
                <a:defRPr/>
              </a:pPr>
              <a:t>‹#›</a:t>
            </a:fld>
            <a:endParaRPr lang="en-US"/>
          </a:p>
        </p:txBody>
      </p:sp>
    </p:spTree>
    <p:extLst>
      <p:ext uri="{BB962C8B-B14F-4D97-AF65-F5344CB8AC3E}">
        <p14:creationId xmlns:p14="http://schemas.microsoft.com/office/powerpoint/2010/main" val="2884383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229B2DD-5C94-47AC-848C-AF8566C888F7}" type="datetime1">
              <a:rPr lang="en-US"/>
              <a:pPr>
                <a:defRPr/>
              </a:pPr>
              <a:t>4/25/2018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681F685-715A-460B-8CFE-A88E01B6F5D7}" type="slidenum">
              <a:rPr lang="en-US"/>
              <a:pPr>
                <a:defRPr/>
              </a:pPr>
              <a:t>‹#›</a:t>
            </a:fld>
            <a:endParaRPr lang="en-US"/>
          </a:p>
        </p:txBody>
      </p:sp>
    </p:spTree>
    <p:extLst>
      <p:ext uri="{BB962C8B-B14F-4D97-AF65-F5344CB8AC3E}">
        <p14:creationId xmlns:p14="http://schemas.microsoft.com/office/powerpoint/2010/main" val="71903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14B509-808E-429B-A4D1-03558C1CCC0C}" type="datetime1">
              <a:rPr lang="en-US"/>
              <a:pPr>
                <a:defRPr/>
              </a:pPr>
              <a:t>4/25/2018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DFD777-7C47-4262-A40C-12F8B5E6F79A}" type="slidenum">
              <a:rPr lang="en-US"/>
              <a:pPr>
                <a:defRPr/>
              </a:pPr>
              <a:t>‹#›</a:t>
            </a:fld>
            <a:endParaRPr lang="en-US"/>
          </a:p>
        </p:txBody>
      </p:sp>
    </p:spTree>
    <p:extLst>
      <p:ext uri="{BB962C8B-B14F-4D97-AF65-F5344CB8AC3E}">
        <p14:creationId xmlns:p14="http://schemas.microsoft.com/office/powerpoint/2010/main" val="388788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1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400"/>
            </a:lvl1pPr>
            <a:lvl2pPr marL="2090044" indent="0">
              <a:buNone/>
              <a:defRPr sz="5500"/>
            </a:lvl2pPr>
            <a:lvl3pPr marL="4180088" indent="0">
              <a:buNone/>
              <a:defRPr sz="4600"/>
            </a:lvl3pPr>
            <a:lvl4pPr marL="6270132" indent="0">
              <a:buNone/>
              <a:defRPr sz="4100"/>
            </a:lvl4pPr>
            <a:lvl5pPr marL="8360176" indent="0">
              <a:buNone/>
              <a:defRPr sz="4100"/>
            </a:lvl5pPr>
            <a:lvl6pPr marL="10450220" indent="0">
              <a:buNone/>
              <a:defRPr sz="4100"/>
            </a:lvl6pPr>
            <a:lvl7pPr marL="12540264" indent="0">
              <a:buNone/>
              <a:defRPr sz="4100"/>
            </a:lvl7pPr>
            <a:lvl8pPr marL="14630309" indent="0">
              <a:buNone/>
              <a:defRPr sz="4100"/>
            </a:lvl8pPr>
            <a:lvl9pPr marL="16720353" indent="0">
              <a:buNone/>
              <a:defRPr sz="4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B945F2D-5D5E-44F1-A22B-4BED28922937}" type="datetime1">
              <a:rPr lang="en-US"/>
              <a:pPr>
                <a:defRPr/>
              </a:pPr>
              <a:t>4/25/2018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B4CBCF-BF74-442C-A5AE-6D5D0766BBA6}" type="slidenum">
              <a:rPr lang="en-US"/>
              <a:pPr>
                <a:defRPr/>
              </a:pPr>
              <a:t>‹#›</a:t>
            </a:fld>
            <a:endParaRPr lang="en-US"/>
          </a:p>
        </p:txBody>
      </p:sp>
    </p:spTree>
    <p:extLst>
      <p:ext uri="{BB962C8B-B14F-4D97-AF65-F5344CB8AC3E}">
        <p14:creationId xmlns:p14="http://schemas.microsoft.com/office/powerpoint/2010/main" val="170809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1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rtlCol="0">
            <a:normAutofit/>
          </a:bodyPr>
          <a:lstStyle>
            <a:lvl1pPr marL="0" indent="0">
              <a:buNone/>
              <a:defRPr sz="14600"/>
            </a:lvl1pPr>
            <a:lvl2pPr marL="2090044" indent="0">
              <a:buNone/>
              <a:defRPr sz="12800"/>
            </a:lvl2pPr>
            <a:lvl3pPr marL="4180088" indent="0">
              <a:buNone/>
              <a:defRPr sz="11000"/>
            </a:lvl3pPr>
            <a:lvl4pPr marL="6270132" indent="0">
              <a:buNone/>
              <a:defRPr sz="9100"/>
            </a:lvl4pPr>
            <a:lvl5pPr marL="8360176" indent="0">
              <a:buNone/>
              <a:defRPr sz="9100"/>
            </a:lvl5pPr>
            <a:lvl6pPr marL="10450220" indent="0">
              <a:buNone/>
              <a:defRPr sz="9100"/>
            </a:lvl6pPr>
            <a:lvl7pPr marL="12540264" indent="0">
              <a:buNone/>
              <a:defRPr sz="9100"/>
            </a:lvl7pPr>
            <a:lvl8pPr marL="14630309" indent="0">
              <a:buNone/>
              <a:defRPr sz="9100"/>
            </a:lvl8pPr>
            <a:lvl9pPr marL="16720353" indent="0">
              <a:buNone/>
              <a:defRPr sz="9100"/>
            </a:lvl9pPr>
          </a:lstStyle>
          <a:p>
            <a:pPr lvl="0"/>
            <a:endParaRPr lang="en-US" noProof="0"/>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400"/>
            </a:lvl1pPr>
            <a:lvl2pPr marL="2090044" indent="0">
              <a:buNone/>
              <a:defRPr sz="5500"/>
            </a:lvl2pPr>
            <a:lvl3pPr marL="4180088" indent="0">
              <a:buNone/>
              <a:defRPr sz="4600"/>
            </a:lvl3pPr>
            <a:lvl4pPr marL="6270132" indent="0">
              <a:buNone/>
              <a:defRPr sz="4100"/>
            </a:lvl4pPr>
            <a:lvl5pPr marL="8360176" indent="0">
              <a:buNone/>
              <a:defRPr sz="4100"/>
            </a:lvl5pPr>
            <a:lvl6pPr marL="10450220" indent="0">
              <a:buNone/>
              <a:defRPr sz="4100"/>
            </a:lvl6pPr>
            <a:lvl7pPr marL="12540264" indent="0">
              <a:buNone/>
              <a:defRPr sz="4100"/>
            </a:lvl7pPr>
            <a:lvl8pPr marL="14630309" indent="0">
              <a:buNone/>
              <a:defRPr sz="4100"/>
            </a:lvl8pPr>
            <a:lvl9pPr marL="16720353" indent="0">
              <a:buNone/>
              <a:defRPr sz="4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094172-2F8D-4F36-885F-82ABA3A2F7EE}" type="datetime1">
              <a:rPr lang="en-US"/>
              <a:pPr>
                <a:defRPr/>
              </a:pPr>
              <a:t>4/25/2018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025364-49F9-4DE6-B3CF-2E06E9B5DCAE}" type="slidenum">
              <a:rPr lang="en-US"/>
              <a:pPr>
                <a:defRPr/>
              </a:pPr>
              <a:t>‹#›</a:t>
            </a:fld>
            <a:endParaRPr lang="en-US"/>
          </a:p>
        </p:txBody>
      </p:sp>
    </p:spTree>
    <p:extLst>
      <p:ext uri="{BB962C8B-B14F-4D97-AF65-F5344CB8AC3E}">
        <p14:creationId xmlns:p14="http://schemas.microsoft.com/office/powerpoint/2010/main" val="3389188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E48FBD-035A-40E1-BFA4-9A33C73A612A}" type="datetime1">
              <a:rPr lang="en-US"/>
              <a:pPr>
                <a:defRPr/>
              </a:pPr>
              <a:t>4/25/2018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801A3C-9293-4598-A9B2-2174F7D4E30F}" type="slidenum">
              <a:rPr lang="en-US"/>
              <a:pPr>
                <a:defRPr/>
              </a:pPr>
              <a:t>‹#›</a:t>
            </a:fld>
            <a:endParaRPr lang="en-US"/>
          </a:p>
        </p:txBody>
      </p:sp>
    </p:spTree>
    <p:extLst>
      <p:ext uri="{BB962C8B-B14F-4D97-AF65-F5344CB8AC3E}">
        <p14:creationId xmlns:p14="http://schemas.microsoft.com/office/powerpoint/2010/main" val="3941013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0017504" y="6324600"/>
            <a:ext cx="43449240"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654542" y="6324600"/>
            <a:ext cx="129631440"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7E3057C-DE20-4E1F-B3C5-5B8210B01E54}" type="datetime1">
              <a:rPr lang="en-US"/>
              <a:pPr>
                <a:defRPr/>
              </a:pPr>
              <a:t>4/25/2018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C224CC-81C3-4587-BC02-38B902909786}" type="slidenum">
              <a:rPr lang="en-US"/>
              <a:pPr>
                <a:defRPr/>
              </a:pPr>
              <a:t>‹#›</a:t>
            </a:fld>
            <a:endParaRPr lang="en-US"/>
          </a:p>
        </p:txBody>
      </p:sp>
    </p:spTree>
    <p:extLst>
      <p:ext uri="{BB962C8B-B14F-4D97-AF65-F5344CB8AC3E}">
        <p14:creationId xmlns:p14="http://schemas.microsoft.com/office/powerpoint/2010/main" val="2941437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93925" y="1317625"/>
            <a:ext cx="395033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8009" tIns="209004" rIns="418009" bIns="209004"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2193925" y="7680325"/>
            <a:ext cx="39503350" cy="2172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8009" tIns="209004" rIns="418009" bIns="20900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2193925" y="30510163"/>
            <a:ext cx="10242550" cy="1752600"/>
          </a:xfrm>
          <a:prstGeom prst="rect">
            <a:avLst/>
          </a:prstGeom>
        </p:spPr>
        <p:txBody>
          <a:bodyPr vert="horz" wrap="square" lIns="418009" tIns="209004" rIns="418009" bIns="209004" numCol="1" anchor="ctr" anchorCtr="0" compatLnSpc="1">
            <a:prstTxWarp prst="textNoShape">
              <a:avLst/>
            </a:prstTxWarp>
          </a:bodyPr>
          <a:lstStyle>
            <a:lvl1pPr>
              <a:defRPr sz="5500">
                <a:solidFill>
                  <a:srgbClr val="898989"/>
                </a:solidFill>
                <a:latin typeface="Calibri" pitchFamily="-112" charset="0"/>
              </a:defRPr>
            </a:lvl1pPr>
          </a:lstStyle>
          <a:p>
            <a:pPr>
              <a:defRPr/>
            </a:pPr>
            <a:fld id="{68E59A6F-366A-4BCD-8B97-5868F6316D56}" type="datetime1">
              <a:rPr lang="en-US"/>
              <a:pPr>
                <a:defRPr/>
              </a:pPr>
              <a:t>4/25/2018</a:t>
            </a:fld>
            <a:endParaRPr lang="en-US"/>
          </a:p>
        </p:txBody>
      </p:sp>
      <p:sp>
        <p:nvSpPr>
          <p:cNvPr id="5" name="Footer Placeholder 4"/>
          <p:cNvSpPr>
            <a:spLocks noGrp="1"/>
          </p:cNvSpPr>
          <p:nvPr>
            <p:ph type="ftr" sz="quarter" idx="3"/>
          </p:nvPr>
        </p:nvSpPr>
        <p:spPr>
          <a:xfrm>
            <a:off x="14995525" y="30510163"/>
            <a:ext cx="13900150" cy="1752600"/>
          </a:xfrm>
          <a:prstGeom prst="rect">
            <a:avLst/>
          </a:prstGeom>
        </p:spPr>
        <p:txBody>
          <a:bodyPr vert="horz" wrap="square" lIns="418009" tIns="209004" rIns="418009" bIns="209004" numCol="1" anchor="ctr" anchorCtr="0" compatLnSpc="1">
            <a:prstTxWarp prst="textNoShape">
              <a:avLst/>
            </a:prstTxWarp>
          </a:bodyPr>
          <a:lstStyle>
            <a:lvl1pPr algn="ctr">
              <a:defRPr sz="5500">
                <a:solidFill>
                  <a:srgbClr val="898989"/>
                </a:solidFill>
                <a:latin typeface="Calibri" pitchFamily="-112" charset="0"/>
              </a:defRPr>
            </a:lvl1pPr>
          </a:lstStyle>
          <a:p>
            <a:pPr>
              <a:defRPr/>
            </a:pPr>
            <a:endParaRPr lang="en-US"/>
          </a:p>
        </p:txBody>
      </p:sp>
      <p:sp>
        <p:nvSpPr>
          <p:cNvPr id="6" name="Slide Number Placeholder 5"/>
          <p:cNvSpPr>
            <a:spLocks noGrp="1"/>
          </p:cNvSpPr>
          <p:nvPr>
            <p:ph type="sldNum" sz="quarter" idx="4"/>
          </p:nvPr>
        </p:nvSpPr>
        <p:spPr>
          <a:xfrm>
            <a:off x="31454725" y="30510163"/>
            <a:ext cx="10242550" cy="1752600"/>
          </a:xfrm>
          <a:prstGeom prst="rect">
            <a:avLst/>
          </a:prstGeom>
        </p:spPr>
        <p:txBody>
          <a:bodyPr vert="horz" wrap="square" lIns="418009" tIns="209004" rIns="418009" bIns="209004" numCol="1" anchor="ctr" anchorCtr="0" compatLnSpc="1">
            <a:prstTxWarp prst="textNoShape">
              <a:avLst/>
            </a:prstTxWarp>
          </a:bodyPr>
          <a:lstStyle>
            <a:lvl1pPr algn="r">
              <a:defRPr sz="5500">
                <a:solidFill>
                  <a:srgbClr val="898989"/>
                </a:solidFill>
                <a:latin typeface="Calibri" pitchFamily="-112" charset="0"/>
              </a:defRPr>
            </a:lvl1pPr>
          </a:lstStyle>
          <a:p>
            <a:pPr>
              <a:defRPr/>
            </a:pPr>
            <a:fld id="{9A0F6BE1-24BF-4B28-9F5D-220DC3C6BE9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89150" rtl="0" eaLnBrk="0" fontAlgn="base" hangingPunct="0">
        <a:spcBef>
          <a:spcPct val="0"/>
        </a:spcBef>
        <a:spcAft>
          <a:spcPct val="0"/>
        </a:spcAft>
        <a:defRPr sz="20100" kern="1200">
          <a:solidFill>
            <a:schemeClr val="tx1"/>
          </a:solidFill>
          <a:latin typeface="+mj-lt"/>
          <a:ea typeface="ＭＳ Ｐゴシック" pitchFamily="-112" charset="-128"/>
          <a:cs typeface="ＭＳ Ｐゴシック" pitchFamily="-112" charset="-128"/>
        </a:defRPr>
      </a:lvl1pPr>
      <a:lvl2pPr algn="ctr" defTabSz="2089150" rtl="0" eaLnBrk="0" fontAlgn="base" hangingPunct="0">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2pPr>
      <a:lvl3pPr algn="ctr" defTabSz="2089150" rtl="0" eaLnBrk="0" fontAlgn="base" hangingPunct="0">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3pPr>
      <a:lvl4pPr algn="ctr" defTabSz="2089150" rtl="0" eaLnBrk="0" fontAlgn="base" hangingPunct="0">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4pPr>
      <a:lvl5pPr algn="ctr" defTabSz="2089150" rtl="0" eaLnBrk="0" fontAlgn="base" hangingPunct="0">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5pPr>
      <a:lvl6pPr marL="457200" algn="ctr" defTabSz="2089150" rtl="0" fontAlgn="base">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6pPr>
      <a:lvl7pPr marL="914400" algn="ctr" defTabSz="2089150" rtl="0" fontAlgn="base">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7pPr>
      <a:lvl8pPr marL="1371600" algn="ctr" defTabSz="2089150" rtl="0" fontAlgn="base">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8pPr>
      <a:lvl9pPr marL="1828800" algn="ctr" defTabSz="2089150" rtl="0" fontAlgn="base">
        <a:spcBef>
          <a:spcPct val="0"/>
        </a:spcBef>
        <a:spcAft>
          <a:spcPct val="0"/>
        </a:spcAft>
        <a:defRPr sz="20100">
          <a:solidFill>
            <a:schemeClr val="tx1"/>
          </a:solidFill>
          <a:latin typeface="Calibri" pitchFamily="-112" charset="0"/>
          <a:ea typeface="ＭＳ Ｐゴシック" pitchFamily="-112" charset="-128"/>
          <a:cs typeface="ＭＳ Ｐゴシック" pitchFamily="-112" charset="-128"/>
        </a:defRPr>
      </a:lvl9pPr>
    </p:titleStyle>
    <p:bodyStyle>
      <a:lvl1pPr marL="1566863" indent="-1566863" algn="l" defTabSz="2089150" rtl="0" eaLnBrk="0" fontAlgn="base" hangingPunct="0">
        <a:spcBef>
          <a:spcPct val="20000"/>
        </a:spcBef>
        <a:spcAft>
          <a:spcPct val="0"/>
        </a:spcAft>
        <a:buFont typeface="Arial" charset="0"/>
        <a:buChar char="•"/>
        <a:defRPr sz="14600" kern="1200">
          <a:solidFill>
            <a:schemeClr val="tx1"/>
          </a:solidFill>
          <a:latin typeface="+mn-lt"/>
          <a:ea typeface="ＭＳ Ｐゴシック" pitchFamily="-112" charset="-128"/>
          <a:cs typeface="ＭＳ Ｐゴシック" pitchFamily="-112" charset="-128"/>
        </a:defRPr>
      </a:lvl1pPr>
      <a:lvl2pPr marL="3395663" indent="-1304925" algn="l" defTabSz="2089150" rtl="0" eaLnBrk="0" fontAlgn="base" hangingPunct="0">
        <a:spcBef>
          <a:spcPct val="20000"/>
        </a:spcBef>
        <a:spcAft>
          <a:spcPct val="0"/>
        </a:spcAft>
        <a:buFont typeface="Arial" charset="0"/>
        <a:buChar char="–"/>
        <a:defRPr sz="12800" kern="1200">
          <a:solidFill>
            <a:schemeClr val="tx1"/>
          </a:solidFill>
          <a:latin typeface="+mn-lt"/>
          <a:ea typeface="ＭＳ Ｐゴシック" pitchFamily="-112" charset="-128"/>
          <a:cs typeface="+mn-cs"/>
        </a:defRPr>
      </a:lvl2pPr>
      <a:lvl3pPr marL="5224463" indent="-1044575" algn="l" defTabSz="2089150" rtl="0" eaLnBrk="0" fontAlgn="base" hangingPunct="0">
        <a:spcBef>
          <a:spcPct val="20000"/>
        </a:spcBef>
        <a:spcAft>
          <a:spcPct val="0"/>
        </a:spcAft>
        <a:buFont typeface="Arial" charset="0"/>
        <a:buChar char="•"/>
        <a:defRPr sz="11000" kern="1200">
          <a:solidFill>
            <a:schemeClr val="tx1"/>
          </a:solidFill>
          <a:latin typeface="+mn-lt"/>
          <a:ea typeface="ＭＳ Ｐゴシック" pitchFamily="-112" charset="-128"/>
          <a:cs typeface="+mn-cs"/>
        </a:defRPr>
      </a:lvl3pPr>
      <a:lvl4pPr marL="7313613" indent="-1044575" algn="l" defTabSz="2089150" rtl="0" eaLnBrk="0" fontAlgn="base" hangingPunct="0">
        <a:spcBef>
          <a:spcPct val="20000"/>
        </a:spcBef>
        <a:spcAft>
          <a:spcPct val="0"/>
        </a:spcAft>
        <a:buFont typeface="Arial" charset="0"/>
        <a:buChar char="–"/>
        <a:defRPr sz="9100" kern="1200">
          <a:solidFill>
            <a:schemeClr val="tx1"/>
          </a:solidFill>
          <a:latin typeface="+mn-lt"/>
          <a:ea typeface="ＭＳ Ｐゴシック" pitchFamily="-112" charset="-128"/>
          <a:cs typeface="+mn-cs"/>
        </a:defRPr>
      </a:lvl4pPr>
      <a:lvl5pPr marL="9404350" indent="-1044575" algn="l" defTabSz="2089150" rtl="0" eaLnBrk="0" fontAlgn="base" hangingPunct="0">
        <a:spcBef>
          <a:spcPct val="20000"/>
        </a:spcBef>
        <a:spcAft>
          <a:spcPct val="0"/>
        </a:spcAft>
        <a:buFont typeface="Arial" charset="0"/>
        <a:buChar char="»"/>
        <a:defRPr sz="9100" kern="1200">
          <a:solidFill>
            <a:schemeClr val="tx1"/>
          </a:solidFill>
          <a:latin typeface="+mn-lt"/>
          <a:ea typeface="ＭＳ Ｐゴシック" pitchFamily="-112" charset="-128"/>
          <a:cs typeface="+mn-cs"/>
        </a:defRPr>
      </a:lvl5pPr>
      <a:lvl6pPr marL="11495242" indent="-1045022" algn="l" defTabSz="2090044" rtl="0" eaLnBrk="1" latinLnBrk="0" hangingPunct="1">
        <a:spcBef>
          <a:spcPct val="20000"/>
        </a:spcBef>
        <a:buFont typeface="Arial"/>
        <a:buChar char="•"/>
        <a:defRPr sz="9100" kern="1200">
          <a:solidFill>
            <a:schemeClr val="tx1"/>
          </a:solidFill>
          <a:latin typeface="+mn-lt"/>
          <a:ea typeface="+mn-ea"/>
          <a:cs typeface="+mn-cs"/>
        </a:defRPr>
      </a:lvl6pPr>
      <a:lvl7pPr marL="13585287" indent="-1045022" algn="l" defTabSz="2090044" rtl="0" eaLnBrk="1" latinLnBrk="0" hangingPunct="1">
        <a:spcBef>
          <a:spcPct val="20000"/>
        </a:spcBef>
        <a:buFont typeface="Arial"/>
        <a:buChar char="•"/>
        <a:defRPr sz="9100" kern="1200">
          <a:solidFill>
            <a:schemeClr val="tx1"/>
          </a:solidFill>
          <a:latin typeface="+mn-lt"/>
          <a:ea typeface="+mn-ea"/>
          <a:cs typeface="+mn-cs"/>
        </a:defRPr>
      </a:lvl7pPr>
      <a:lvl8pPr marL="15675331" indent="-1045022" algn="l" defTabSz="2090044" rtl="0" eaLnBrk="1" latinLnBrk="0" hangingPunct="1">
        <a:spcBef>
          <a:spcPct val="20000"/>
        </a:spcBef>
        <a:buFont typeface="Arial"/>
        <a:buChar char="•"/>
        <a:defRPr sz="9100" kern="1200">
          <a:solidFill>
            <a:schemeClr val="tx1"/>
          </a:solidFill>
          <a:latin typeface="+mn-lt"/>
          <a:ea typeface="+mn-ea"/>
          <a:cs typeface="+mn-cs"/>
        </a:defRPr>
      </a:lvl8pPr>
      <a:lvl9pPr marL="17765375" indent="-1045022" algn="l" defTabSz="2090044" rtl="0" eaLnBrk="1" latinLnBrk="0" hangingPunct="1">
        <a:spcBef>
          <a:spcPct val="20000"/>
        </a:spcBef>
        <a:buFont typeface="Arial"/>
        <a:buChar char="•"/>
        <a:defRPr sz="9100" kern="1200">
          <a:solidFill>
            <a:schemeClr val="tx1"/>
          </a:solidFill>
          <a:latin typeface="+mn-lt"/>
          <a:ea typeface="+mn-ea"/>
          <a:cs typeface="+mn-cs"/>
        </a:defRPr>
      </a:lvl9pPr>
    </p:bodyStyle>
    <p:otherStyle>
      <a:defPPr>
        <a:defRPr lang="en-US"/>
      </a:defPPr>
      <a:lvl1pPr marL="0" algn="l" defTabSz="2090044" rtl="0" eaLnBrk="1" latinLnBrk="0" hangingPunct="1">
        <a:defRPr sz="8200" kern="1200">
          <a:solidFill>
            <a:schemeClr val="tx1"/>
          </a:solidFill>
          <a:latin typeface="+mn-lt"/>
          <a:ea typeface="+mn-ea"/>
          <a:cs typeface="+mn-cs"/>
        </a:defRPr>
      </a:lvl1pPr>
      <a:lvl2pPr marL="2090044" algn="l" defTabSz="2090044" rtl="0" eaLnBrk="1" latinLnBrk="0" hangingPunct="1">
        <a:defRPr sz="8200" kern="1200">
          <a:solidFill>
            <a:schemeClr val="tx1"/>
          </a:solidFill>
          <a:latin typeface="+mn-lt"/>
          <a:ea typeface="+mn-ea"/>
          <a:cs typeface="+mn-cs"/>
        </a:defRPr>
      </a:lvl2pPr>
      <a:lvl3pPr marL="4180088" algn="l" defTabSz="2090044" rtl="0" eaLnBrk="1" latinLnBrk="0" hangingPunct="1">
        <a:defRPr sz="8200" kern="1200">
          <a:solidFill>
            <a:schemeClr val="tx1"/>
          </a:solidFill>
          <a:latin typeface="+mn-lt"/>
          <a:ea typeface="+mn-ea"/>
          <a:cs typeface="+mn-cs"/>
        </a:defRPr>
      </a:lvl3pPr>
      <a:lvl4pPr marL="6270132" algn="l" defTabSz="2090044" rtl="0" eaLnBrk="1" latinLnBrk="0" hangingPunct="1">
        <a:defRPr sz="8200" kern="1200">
          <a:solidFill>
            <a:schemeClr val="tx1"/>
          </a:solidFill>
          <a:latin typeface="+mn-lt"/>
          <a:ea typeface="+mn-ea"/>
          <a:cs typeface="+mn-cs"/>
        </a:defRPr>
      </a:lvl4pPr>
      <a:lvl5pPr marL="8360176" algn="l" defTabSz="2090044" rtl="0" eaLnBrk="1" latinLnBrk="0" hangingPunct="1">
        <a:defRPr sz="8200" kern="1200">
          <a:solidFill>
            <a:schemeClr val="tx1"/>
          </a:solidFill>
          <a:latin typeface="+mn-lt"/>
          <a:ea typeface="+mn-ea"/>
          <a:cs typeface="+mn-cs"/>
        </a:defRPr>
      </a:lvl5pPr>
      <a:lvl6pPr marL="10450220" algn="l" defTabSz="2090044" rtl="0" eaLnBrk="1" latinLnBrk="0" hangingPunct="1">
        <a:defRPr sz="8200" kern="1200">
          <a:solidFill>
            <a:schemeClr val="tx1"/>
          </a:solidFill>
          <a:latin typeface="+mn-lt"/>
          <a:ea typeface="+mn-ea"/>
          <a:cs typeface="+mn-cs"/>
        </a:defRPr>
      </a:lvl6pPr>
      <a:lvl7pPr marL="12540264" algn="l" defTabSz="2090044" rtl="0" eaLnBrk="1" latinLnBrk="0" hangingPunct="1">
        <a:defRPr sz="8200" kern="1200">
          <a:solidFill>
            <a:schemeClr val="tx1"/>
          </a:solidFill>
          <a:latin typeface="+mn-lt"/>
          <a:ea typeface="+mn-ea"/>
          <a:cs typeface="+mn-cs"/>
        </a:defRPr>
      </a:lvl7pPr>
      <a:lvl8pPr marL="14630309" algn="l" defTabSz="2090044" rtl="0" eaLnBrk="1" latinLnBrk="0" hangingPunct="1">
        <a:defRPr sz="8200" kern="1200">
          <a:solidFill>
            <a:schemeClr val="tx1"/>
          </a:solidFill>
          <a:latin typeface="+mn-lt"/>
          <a:ea typeface="+mn-ea"/>
          <a:cs typeface="+mn-cs"/>
        </a:defRPr>
      </a:lvl8pPr>
      <a:lvl9pPr marL="16720353" algn="l" defTabSz="2090044"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100000">
              <a:schemeClr val="bg1">
                <a:lumMod val="75000"/>
              </a:schemeClr>
            </a:gs>
          </a:gsLst>
          <a:lin ang="5400000"/>
        </a:gradFill>
        <a:effectLst/>
      </p:bgPr>
    </p:bg>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914400" y="6985000"/>
            <a:ext cx="9826625" cy="45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40000"/>
              </a:spcBef>
              <a:buFontTx/>
              <a:buNone/>
            </a:pPr>
            <a:r>
              <a:rPr lang="en-AU" altLang="en-US" sz="2800">
                <a:latin typeface="Lao UI" panose="020B0502040204020203" pitchFamily="34" charset="0"/>
                <a:cs typeface="Lao UI" panose="020B0502040204020203" pitchFamily="34" charset="0"/>
              </a:rPr>
              <a:t>First… Introduction…</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The page size of this poster template is </a:t>
            </a:r>
            <a:r>
              <a:rPr lang="en-AU" altLang="en-US" sz="2800" smtClean="0">
                <a:latin typeface="Lao UI" panose="020B0502040204020203" pitchFamily="34" charset="0"/>
                <a:cs typeface="Lao UI" panose="020B0502040204020203" pitchFamily="34" charset="0"/>
              </a:rPr>
              <a:t>48” </a:t>
            </a:r>
            <a:r>
              <a:rPr lang="en-AU" altLang="en-US" sz="2800">
                <a:latin typeface="Lao UI" panose="020B0502040204020203" pitchFamily="34" charset="0"/>
                <a:cs typeface="Lao UI" panose="020B0502040204020203" pitchFamily="34" charset="0"/>
              </a:rPr>
              <a:t>x 36” in landscape (horizontal) format. </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Bear in mind you do not need to fill up the whole space allocated. Do not make your poster bigger than necessary just to fill that given size. Also, please leave a 1” margin all around the </a:t>
            </a:r>
            <a:r>
              <a:rPr lang="en-AU" altLang="en-US" sz="2800" smtClean="0">
                <a:latin typeface="Lao UI" panose="020B0502040204020203" pitchFamily="34" charset="0"/>
                <a:cs typeface="Lao UI" panose="020B0502040204020203" pitchFamily="34" charset="0"/>
              </a:rPr>
              <a:t>poster</a:t>
            </a:r>
            <a:r>
              <a:rPr lang="en-AU" altLang="en-US" sz="2800">
                <a:latin typeface="Lao UI" panose="020B0502040204020203" pitchFamily="34" charset="0"/>
                <a:cs typeface="Lao UI" panose="020B0502040204020203" pitchFamily="34" charset="0"/>
              </a:rPr>
              <a:t> </a:t>
            </a:r>
            <a:r>
              <a:rPr lang="en-AU" altLang="en-US" sz="2800" smtClean="0">
                <a:latin typeface="Lao UI" panose="020B0502040204020203" pitchFamily="34" charset="0"/>
                <a:cs typeface="Lao UI" panose="020B0502040204020203" pitchFamily="34" charset="0"/>
              </a:rPr>
              <a:t>to ensure that images and text and not cut off.</a:t>
            </a:r>
            <a:endParaRPr lang="en-AU" altLang="en-US" sz="2800">
              <a:latin typeface="Lao UI" panose="020B0502040204020203" pitchFamily="34" charset="0"/>
              <a:cs typeface="Lao UI" panose="020B0502040204020203" pitchFamily="34" charset="0"/>
            </a:endParaRPr>
          </a:p>
        </p:txBody>
      </p:sp>
      <p:sp>
        <p:nvSpPr>
          <p:cNvPr id="2051" name="Text Box 3"/>
          <p:cNvSpPr txBox="1">
            <a:spLocks noChangeArrowheads="1"/>
          </p:cNvSpPr>
          <p:nvPr/>
        </p:nvSpPr>
        <p:spPr bwMode="auto">
          <a:xfrm>
            <a:off x="11506200" y="6985000"/>
            <a:ext cx="9826625" cy="734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spAutoFit/>
          </a:bodyPr>
          <a:lstStyle>
            <a:lvl1pPr marL="282575" indent="-282575"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40000"/>
              </a:spcBef>
              <a:buSzPct val="60000"/>
              <a:buFontTx/>
              <a:buNone/>
            </a:pPr>
            <a:r>
              <a:rPr lang="en-AU" altLang="en-US" sz="2800">
                <a:latin typeface="Lao UI" panose="020B0502040204020203" pitchFamily="34" charset="0"/>
                <a:cs typeface="Lao UI" panose="020B0502040204020203" pitchFamily="34" charset="0"/>
              </a:rPr>
              <a:t>Tips for making a successful poster…</a:t>
            </a:r>
          </a:p>
          <a:p>
            <a:pPr eaLnBrk="1" hangingPunct="1">
              <a:spcBef>
                <a:spcPct val="40000"/>
              </a:spcBef>
              <a:buFont typeface="Wingdings" pitchFamily="-112" charset="2"/>
              <a:buChar char="§"/>
            </a:pPr>
            <a:r>
              <a:rPr lang="en-AU" altLang="en-US" sz="2800">
                <a:latin typeface="Lao UI" panose="020B0502040204020203" pitchFamily="34" charset="0"/>
                <a:cs typeface="Lao UI" panose="020B0502040204020203" pitchFamily="34" charset="0"/>
              </a:rPr>
              <a:t>Re-write your paper into poster format ie.</a:t>
            </a:r>
            <a:br>
              <a:rPr lang="en-AU" altLang="en-US" sz="2800">
                <a:latin typeface="Lao UI" panose="020B0502040204020203" pitchFamily="34" charset="0"/>
                <a:cs typeface="Lao UI" panose="020B0502040204020203" pitchFamily="34" charset="0"/>
              </a:rPr>
            </a:br>
            <a:r>
              <a:rPr lang="en-AU" altLang="en-US" sz="2800">
                <a:latin typeface="Lao UI" panose="020B0502040204020203" pitchFamily="34" charset="0"/>
                <a:cs typeface="Lao UI" panose="020B0502040204020203" pitchFamily="34" charset="0"/>
              </a:rPr>
              <a:t>Simplify everything, </a:t>
            </a:r>
            <a:r>
              <a:rPr lang="en-AU" altLang="en-US" sz="2800" smtClean="0">
                <a:latin typeface="Lao UI" panose="020B0502040204020203" pitchFamily="34" charset="0"/>
                <a:cs typeface="Lao UI" panose="020B0502040204020203" pitchFamily="34" charset="0"/>
              </a:rPr>
              <a:t>reduce </a:t>
            </a:r>
            <a:r>
              <a:rPr lang="en-AU" altLang="en-US" sz="2800">
                <a:latin typeface="Lao UI" panose="020B0502040204020203" pitchFamily="34" charset="0"/>
                <a:cs typeface="Lao UI" panose="020B0502040204020203" pitchFamily="34" charset="0"/>
              </a:rPr>
              <a:t>the amount of text to the bare essentials.</a:t>
            </a:r>
          </a:p>
          <a:p>
            <a:pPr eaLnBrk="1" hangingPunct="1">
              <a:spcBef>
                <a:spcPct val="40000"/>
              </a:spcBef>
              <a:buFont typeface="Wingdings" pitchFamily="-112" charset="2"/>
              <a:buChar char="§"/>
            </a:pPr>
            <a:r>
              <a:rPr lang="en-AU" altLang="en-US" sz="2800">
                <a:latin typeface="Lao UI" panose="020B0502040204020203" pitchFamily="34" charset="0"/>
                <a:cs typeface="Lao UI" panose="020B0502040204020203" pitchFamily="34" charset="0"/>
              </a:rPr>
              <a:t>Headings of more than 6 words should be in upper and lower case, not all capitals.</a:t>
            </a:r>
          </a:p>
          <a:p>
            <a:pPr eaLnBrk="1" hangingPunct="1">
              <a:spcBef>
                <a:spcPct val="40000"/>
              </a:spcBef>
              <a:buFont typeface="Wingdings" pitchFamily="-112" charset="2"/>
              <a:buChar char="§"/>
            </a:pPr>
            <a:r>
              <a:rPr lang="en-AU" altLang="en-US" sz="2800" smtClean="0">
                <a:latin typeface="Lao UI" panose="020B0502040204020203" pitchFamily="34" charset="0"/>
                <a:cs typeface="Lao UI" panose="020B0502040204020203" pitchFamily="34" charset="0"/>
              </a:rPr>
              <a:t>Avoid writing whole </a:t>
            </a:r>
            <a:r>
              <a:rPr lang="en-AU" altLang="en-US" sz="2800">
                <a:latin typeface="Lao UI" panose="020B0502040204020203" pitchFamily="34" charset="0"/>
                <a:cs typeface="Lao UI" panose="020B0502040204020203" pitchFamily="34" charset="0"/>
              </a:rPr>
              <a:t>sentences in capitals or underline to stress your point, use </a:t>
            </a:r>
            <a:r>
              <a:rPr lang="en-AU" altLang="en-US" sz="2800" b="1">
                <a:latin typeface="Lao UI" panose="020B0502040204020203" pitchFamily="34" charset="0"/>
                <a:cs typeface="Lao UI" panose="020B0502040204020203" pitchFamily="34" charset="0"/>
              </a:rPr>
              <a:t>bold</a:t>
            </a:r>
            <a:r>
              <a:rPr lang="en-AU" altLang="en-US" sz="2800">
                <a:latin typeface="Lao UI" panose="020B0502040204020203" pitchFamily="34" charset="0"/>
                <a:cs typeface="Lao UI" panose="020B0502040204020203" pitchFamily="34" charset="0"/>
              </a:rPr>
              <a:t> characters instead.</a:t>
            </a:r>
          </a:p>
          <a:p>
            <a:pPr eaLnBrk="1" hangingPunct="1">
              <a:spcBef>
                <a:spcPct val="40000"/>
              </a:spcBef>
              <a:buFont typeface="Wingdings" pitchFamily="-112" charset="2"/>
              <a:buChar char="§"/>
            </a:pPr>
            <a:r>
              <a:rPr lang="en-AU" altLang="en-US" sz="2800">
                <a:latin typeface="Lao UI" panose="020B0502040204020203" pitchFamily="34" charset="0"/>
                <a:cs typeface="Lao UI" panose="020B0502040204020203" pitchFamily="34" charset="0"/>
              </a:rPr>
              <a:t>When laying out your poster leave breathing space around you text. Don’t overcrowd your poster.</a:t>
            </a:r>
          </a:p>
          <a:p>
            <a:pPr eaLnBrk="1" hangingPunct="1">
              <a:spcBef>
                <a:spcPct val="40000"/>
              </a:spcBef>
              <a:buFont typeface="Wingdings" pitchFamily="-112" charset="2"/>
              <a:buChar char="§"/>
            </a:pPr>
            <a:r>
              <a:rPr lang="en-AU" altLang="en-US" sz="2800">
                <a:latin typeface="Lao UI" panose="020B0502040204020203" pitchFamily="34" charset="0"/>
                <a:cs typeface="Lao UI" panose="020B0502040204020203" pitchFamily="34" charset="0"/>
              </a:rPr>
              <a:t>Try using photographs or coloured graphs. Avoid long numerical tables.</a:t>
            </a:r>
          </a:p>
          <a:p>
            <a:pPr eaLnBrk="1" hangingPunct="1">
              <a:spcBef>
                <a:spcPct val="40000"/>
              </a:spcBef>
              <a:buFont typeface="Wingdings" pitchFamily="-112" charset="2"/>
              <a:buChar char="§"/>
            </a:pPr>
            <a:r>
              <a:rPr lang="en-AU" altLang="en-US" sz="2800">
                <a:latin typeface="Lao UI" panose="020B0502040204020203" pitchFamily="34" charset="0"/>
                <a:cs typeface="Lao UI" panose="020B0502040204020203" pitchFamily="34" charset="0"/>
              </a:rPr>
              <a:t>Spell check and get someone else to proof-read.</a:t>
            </a:r>
          </a:p>
        </p:txBody>
      </p:sp>
      <p:sp>
        <p:nvSpPr>
          <p:cNvPr id="2052" name="Text Box 4"/>
          <p:cNvSpPr txBox="1">
            <a:spLocks noChangeArrowheads="1"/>
          </p:cNvSpPr>
          <p:nvPr/>
        </p:nvSpPr>
        <p:spPr bwMode="auto">
          <a:xfrm>
            <a:off x="22098000" y="6985000"/>
            <a:ext cx="9826625" cy="967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40000"/>
              </a:spcBef>
              <a:buFontTx/>
              <a:buNone/>
            </a:pPr>
            <a:r>
              <a:rPr lang="en-AU" altLang="en-US" sz="2800">
                <a:latin typeface="Lao UI" panose="020B0502040204020203" pitchFamily="34" charset="0"/>
                <a:cs typeface="Lao UI" panose="020B0502040204020203" pitchFamily="34" charset="0"/>
              </a:rPr>
              <a:t>Importing / inserting files…</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Images such as photographs, graphs, diagrams, logos, etc, can be added to the poster.</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To insert scanned images into your poster, go through the menus as follows: Insert / Picture / From File… then find the file on your computer, select it, and press OK.</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The best type of image files to insert are JPEG or TIFF, JPEG is the preferred format.</a:t>
            </a:r>
          </a:p>
          <a:p>
            <a:pPr eaLnBrk="1" hangingPunct="1">
              <a:spcBef>
                <a:spcPct val="40000"/>
              </a:spcBef>
              <a:buFontTx/>
              <a:buNone/>
            </a:pPr>
            <a:r>
              <a:rPr lang="en-AU" altLang="en-US" sz="2800" b="1">
                <a:latin typeface="Lao UI" panose="020B0502040204020203" pitchFamily="34" charset="0"/>
                <a:cs typeface="Lao UI" panose="020B0502040204020203" pitchFamily="34" charset="0"/>
              </a:rPr>
              <a:t>Be aware</a:t>
            </a:r>
            <a:r>
              <a:rPr lang="en-AU" altLang="en-US" sz="2800">
                <a:latin typeface="Lao UI" panose="020B0502040204020203" pitchFamily="34" charset="0"/>
                <a:cs typeface="Lao UI" panose="020B0502040204020203" pitchFamily="34" charset="0"/>
              </a:rPr>
              <a:t> of the image size you are importing. The average color photo (13 x 18cm at 180dpi) would be about 3Mb (1Mb for B/W greyscale). </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Most web images are of very LOW </a:t>
            </a:r>
            <a:r>
              <a:rPr lang="en-AU" altLang="en-US" sz="2800" smtClean="0">
                <a:latin typeface="Lao UI" panose="020B0502040204020203" pitchFamily="34" charset="0"/>
                <a:cs typeface="Lao UI" panose="020B0502040204020203" pitchFamily="34" charset="0"/>
              </a:rPr>
              <a:t>resolution. Notes </a:t>
            </a:r>
            <a:r>
              <a:rPr lang="en-AU" altLang="en-US" sz="2800">
                <a:latin typeface="Lao UI" panose="020B0502040204020203" pitchFamily="34" charset="0"/>
                <a:cs typeface="Lao UI" panose="020B0502040204020203" pitchFamily="34" charset="0"/>
              </a:rPr>
              <a:t>about graphs…</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For simple graphs use MS Excel, or do the graph directly in PowerPoint.</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Graphs done in a scientific graphing programs (eg. Sigma Plot, Prism, SPSS, Statistica) should be saved as JPEG or TIFF if possible. </a:t>
            </a:r>
          </a:p>
        </p:txBody>
      </p:sp>
      <p:sp>
        <p:nvSpPr>
          <p:cNvPr id="2053" name="Text Box 5"/>
          <p:cNvSpPr txBox="1">
            <a:spLocks noChangeArrowheads="1"/>
          </p:cNvSpPr>
          <p:nvPr/>
        </p:nvSpPr>
        <p:spPr bwMode="auto">
          <a:xfrm>
            <a:off x="32288163" y="6138863"/>
            <a:ext cx="10723562" cy="5481937"/>
          </a:xfrm>
          <a:prstGeom prst="rect">
            <a:avLst/>
          </a:prstGeom>
          <a:solidFill>
            <a:schemeClr val="bg1"/>
          </a:solidFill>
          <a:ln w="82550">
            <a:solidFill>
              <a:srgbClr val="FF0000">
                <a:alpha val="96000"/>
              </a:srgbClr>
            </a:solidFill>
          </a:ln>
          <a:effectLst>
            <a:outerShdw blurRad="50800" dist="38100" dir="2700000" algn="tl" rotWithShape="0">
              <a:prstClr val="black">
                <a:alpha val="40000"/>
              </a:prstClr>
            </a:outerShdw>
          </a:effectLst>
          <a:extLst/>
        </p:spPr>
        <p:txBody>
          <a:bodyPr lIns="352260" tIns="352260" rIns="352260" bIns="35226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40000"/>
              </a:spcBef>
              <a:buFontTx/>
              <a:buNone/>
            </a:pPr>
            <a:r>
              <a:rPr lang="en-AU" altLang="en-US" sz="5400" b="1" smtClean="0">
                <a:solidFill>
                  <a:srgbClr val="FF0000"/>
                </a:solidFill>
                <a:latin typeface="Lao UI" panose="020B0502040204020203" pitchFamily="34" charset="0"/>
                <a:cs typeface="Lao UI" panose="020B0502040204020203" pitchFamily="34" charset="0"/>
              </a:rPr>
              <a:t>PRINTING INFORMATION</a:t>
            </a:r>
            <a:endParaRPr lang="en-AU" altLang="en-US" sz="5400" b="1">
              <a:solidFill>
                <a:srgbClr val="FF0000"/>
              </a:solidFill>
              <a:latin typeface="Lao UI" panose="020B0502040204020203" pitchFamily="34" charset="0"/>
              <a:cs typeface="Lao UI" panose="020B0502040204020203" pitchFamily="34" charset="0"/>
            </a:endParaRPr>
          </a:p>
          <a:p>
            <a:pPr eaLnBrk="1" hangingPunct="1">
              <a:spcBef>
                <a:spcPct val="40000"/>
              </a:spcBef>
              <a:buFontTx/>
              <a:buNone/>
            </a:pPr>
            <a:endParaRPr lang="en-AU" altLang="en-US" sz="2800">
              <a:latin typeface="Lao UI" panose="020B0502040204020203" pitchFamily="34" charset="0"/>
              <a:cs typeface="Lao UI" panose="020B0502040204020203" pitchFamily="34" charset="0"/>
            </a:endParaRPr>
          </a:p>
          <a:p>
            <a:pPr eaLnBrk="1" hangingPunct="1">
              <a:spcBef>
                <a:spcPct val="40000"/>
              </a:spcBef>
              <a:buFontTx/>
              <a:buNone/>
            </a:pPr>
            <a:r>
              <a:rPr lang="en-AU" altLang="en-US" sz="2800">
                <a:solidFill>
                  <a:srgbClr val="000000"/>
                </a:solidFill>
                <a:latin typeface="Lao UI" panose="020B0502040204020203" pitchFamily="34" charset="0"/>
                <a:cs typeface="Lao UI" panose="020B0502040204020203" pitchFamily="34" charset="0"/>
              </a:rPr>
              <a:t>For poster printing questions contact </a:t>
            </a:r>
            <a:r>
              <a:rPr lang="en-AU" altLang="en-US" sz="2800" smtClean="0">
                <a:solidFill>
                  <a:srgbClr val="000000"/>
                </a:solidFill>
                <a:latin typeface="Lao UI" panose="020B0502040204020203" pitchFamily="34" charset="0"/>
                <a:cs typeface="Lao UI" panose="020B0502040204020203" pitchFamily="34" charset="0"/>
              </a:rPr>
              <a:t>the Geography </a:t>
            </a:r>
            <a:r>
              <a:rPr lang="en-AU" altLang="en-US" sz="2800" smtClean="0">
                <a:solidFill>
                  <a:srgbClr val="000000"/>
                </a:solidFill>
                <a:latin typeface="Lao UI" panose="020B0502040204020203" pitchFamily="34" charset="0"/>
                <a:cs typeface="Lao UI" panose="020B0502040204020203" pitchFamily="34" charset="0"/>
              </a:rPr>
              <a:t>GIS Lab Manager </a:t>
            </a:r>
            <a:r>
              <a:rPr lang="en-AU" altLang="en-US" sz="2800" smtClean="0">
                <a:solidFill>
                  <a:srgbClr val="000000"/>
                </a:solidFill>
                <a:latin typeface="Lao UI" panose="020B0502040204020203" pitchFamily="34" charset="0"/>
                <a:cs typeface="Lao UI" panose="020B0502040204020203" pitchFamily="34" charset="0"/>
              </a:rPr>
              <a:t>at </a:t>
            </a:r>
            <a:r>
              <a:rPr lang="en-AU" altLang="en-US" sz="3200" b="1" smtClean="0">
                <a:solidFill>
                  <a:srgbClr val="0000FF"/>
                </a:solidFill>
                <a:latin typeface="Lao UI" panose="020B0502040204020203" pitchFamily="34" charset="0"/>
                <a:cs typeface="Lao UI" panose="020B0502040204020203" pitchFamily="34" charset="0"/>
              </a:rPr>
              <a:t>cla-geographylab@csulb.edu</a:t>
            </a:r>
            <a:endParaRPr lang="en-AU" altLang="en-US" sz="3200" b="1">
              <a:solidFill>
                <a:srgbClr val="0000FF"/>
              </a:solidFill>
              <a:latin typeface="Lao UI" panose="020B0502040204020203" pitchFamily="34" charset="0"/>
              <a:cs typeface="Lao UI" panose="020B0502040204020203" pitchFamily="34" charset="0"/>
            </a:endParaRPr>
          </a:p>
          <a:p>
            <a:pPr eaLnBrk="1" hangingPunct="1">
              <a:spcBef>
                <a:spcPct val="40000"/>
              </a:spcBef>
              <a:buFontTx/>
              <a:buNone/>
            </a:pPr>
            <a:endParaRPr lang="en-AU" altLang="en-US" sz="2800">
              <a:solidFill>
                <a:srgbClr val="000000"/>
              </a:solidFill>
              <a:latin typeface="Lao UI" panose="020B0502040204020203" pitchFamily="34" charset="0"/>
              <a:cs typeface="Lao UI" panose="020B0502040204020203" pitchFamily="34" charset="0"/>
            </a:endParaRPr>
          </a:p>
          <a:p>
            <a:pPr eaLnBrk="1" hangingPunct="1">
              <a:spcBef>
                <a:spcPct val="40000"/>
              </a:spcBef>
              <a:buFontTx/>
              <a:buNone/>
            </a:pPr>
            <a:r>
              <a:rPr lang="en-AU" altLang="en-US" sz="2800" smtClean="0">
                <a:latin typeface="Lao UI" panose="020B0502040204020203" pitchFamily="34" charset="0"/>
                <a:cs typeface="Lao UI" panose="020B0502040204020203" pitchFamily="34" charset="0"/>
              </a:rPr>
              <a:t>Make sure to remove this text box and all other template text and images from the poster before submitting for printing.</a:t>
            </a:r>
            <a:endParaRPr lang="en-AU" altLang="en-US" sz="2800">
              <a:latin typeface="Lao UI" panose="020B0502040204020203" pitchFamily="34" charset="0"/>
              <a:cs typeface="Lao UI" panose="020B0502040204020203" pitchFamily="34" charset="0"/>
            </a:endParaRPr>
          </a:p>
          <a:p>
            <a:pPr eaLnBrk="1" hangingPunct="1">
              <a:spcBef>
                <a:spcPct val="40000"/>
              </a:spcBef>
              <a:buFontTx/>
              <a:buNone/>
            </a:pPr>
            <a:endParaRPr lang="en-AU" altLang="en-US" sz="2800">
              <a:solidFill>
                <a:srgbClr val="000000"/>
              </a:solidFill>
              <a:latin typeface="Lao UI" panose="020B0502040204020203" pitchFamily="34" charset="0"/>
              <a:cs typeface="Lao UI" panose="020B0502040204020203" pitchFamily="34" charset="0"/>
            </a:endParaRPr>
          </a:p>
        </p:txBody>
      </p:sp>
      <p:sp>
        <p:nvSpPr>
          <p:cNvPr id="105" name="Text Box 6"/>
          <p:cNvSpPr txBox="1">
            <a:spLocks noChangeArrowheads="1"/>
          </p:cNvSpPr>
          <p:nvPr/>
        </p:nvSpPr>
        <p:spPr bwMode="auto">
          <a:xfrm>
            <a:off x="7429500" y="-334963"/>
            <a:ext cx="29718000" cy="5364163"/>
          </a:xfrm>
          <a:prstGeom prst="rect">
            <a:avLst/>
          </a:prstGeom>
          <a:noFill/>
          <a:ln w="25400">
            <a:noFill/>
            <a:miter lim="800000"/>
            <a:headEnd/>
            <a:tailEnd/>
          </a:ln>
          <a:effectLst/>
        </p:spPr>
        <p:txBody>
          <a:bodyPr lIns="528389" tIns="704519" rIns="528389" bIns="528389"/>
          <a:lstStyle/>
          <a:p>
            <a:pPr algn="ctr">
              <a:defRPr/>
            </a:pPr>
            <a:r>
              <a:rPr lang="en-GB" sz="10800" b="1">
                <a:solidFill>
                  <a:schemeClr val="tx1">
                    <a:lumMod val="75000"/>
                    <a:lumOff val="25000"/>
                  </a:schemeClr>
                </a:solidFill>
                <a:latin typeface="Lao UI" panose="020B0502040204020203" pitchFamily="34" charset="0"/>
                <a:cs typeface="Lao UI" panose="020B0502040204020203" pitchFamily="34" charset="0"/>
              </a:rPr>
              <a:t>Poster  </a:t>
            </a:r>
            <a:r>
              <a:rPr lang="en-GB" sz="10800" b="1" smtClean="0">
                <a:solidFill>
                  <a:schemeClr val="tx1">
                    <a:lumMod val="75000"/>
                    <a:lumOff val="25000"/>
                  </a:schemeClr>
                </a:solidFill>
                <a:latin typeface="Lao UI" panose="020B0502040204020203" pitchFamily="34" charset="0"/>
                <a:cs typeface="Lao UI" panose="020B0502040204020203" pitchFamily="34" charset="0"/>
              </a:rPr>
              <a:t>Title</a:t>
            </a:r>
            <a:endParaRPr lang="en-GB" sz="10800" b="1" dirty="0">
              <a:solidFill>
                <a:schemeClr val="tx1">
                  <a:lumMod val="75000"/>
                  <a:lumOff val="25000"/>
                </a:schemeClr>
              </a:solidFill>
              <a:latin typeface="Lao UI" panose="020B0502040204020203" pitchFamily="34" charset="0"/>
              <a:cs typeface="Lao UI" panose="020B0502040204020203" pitchFamily="34" charset="0"/>
            </a:endParaRPr>
          </a:p>
          <a:p>
            <a:pPr algn="ctr">
              <a:spcBef>
                <a:spcPct val="20000"/>
              </a:spcBef>
              <a:defRPr/>
            </a:pPr>
            <a:r>
              <a:rPr lang="en-GB" sz="5400" b="1" smtClean="0">
                <a:solidFill>
                  <a:schemeClr val="tx1">
                    <a:lumMod val="75000"/>
                    <a:lumOff val="25000"/>
                  </a:schemeClr>
                </a:solidFill>
                <a:latin typeface="Lao UI" panose="020B0502040204020203" pitchFamily="34" charset="0"/>
                <a:cs typeface="Lao UI" panose="020B0502040204020203" pitchFamily="34" charset="0"/>
              </a:rPr>
              <a:t>Author Name(s)</a:t>
            </a:r>
          </a:p>
          <a:p>
            <a:pPr algn="ctr">
              <a:spcBef>
                <a:spcPct val="20000"/>
              </a:spcBef>
              <a:defRPr/>
            </a:pPr>
            <a:r>
              <a:rPr lang="en-GB" sz="4400" b="1" smtClean="0">
                <a:solidFill>
                  <a:schemeClr val="tx1">
                    <a:lumMod val="75000"/>
                    <a:lumOff val="25000"/>
                  </a:schemeClr>
                </a:solidFill>
                <a:latin typeface="Lao UI" panose="020B0502040204020203" pitchFamily="34" charset="0"/>
                <a:cs typeface="Lao UI" panose="020B0502040204020203" pitchFamily="34" charset="0"/>
              </a:rPr>
              <a:t>Department </a:t>
            </a:r>
            <a:r>
              <a:rPr lang="en-GB" sz="4400" b="1">
                <a:solidFill>
                  <a:schemeClr val="tx1">
                    <a:lumMod val="75000"/>
                    <a:lumOff val="25000"/>
                  </a:schemeClr>
                </a:solidFill>
                <a:latin typeface="Lao UI" panose="020B0502040204020203" pitchFamily="34" charset="0"/>
                <a:cs typeface="Lao UI" panose="020B0502040204020203" pitchFamily="34" charset="0"/>
              </a:rPr>
              <a:t>of </a:t>
            </a:r>
            <a:r>
              <a:rPr lang="en-GB" sz="4400" b="1" smtClean="0">
                <a:solidFill>
                  <a:schemeClr val="tx1">
                    <a:lumMod val="75000"/>
                    <a:lumOff val="25000"/>
                  </a:schemeClr>
                </a:solidFill>
                <a:latin typeface="Lao UI" panose="020B0502040204020203" pitchFamily="34" charset="0"/>
                <a:cs typeface="Lao UI" panose="020B0502040204020203" pitchFamily="34" charset="0"/>
              </a:rPr>
              <a:t>____________</a:t>
            </a:r>
            <a:endParaRPr lang="en-GB" sz="4400" b="1" dirty="0">
              <a:solidFill>
                <a:schemeClr val="tx1">
                  <a:lumMod val="75000"/>
                  <a:lumOff val="25000"/>
                </a:schemeClr>
              </a:solidFill>
              <a:latin typeface="Lao UI" panose="020B0502040204020203" pitchFamily="34" charset="0"/>
              <a:cs typeface="Lao UI" panose="020B0502040204020203" pitchFamily="34" charset="0"/>
            </a:endParaRPr>
          </a:p>
          <a:p>
            <a:pPr algn="ctr">
              <a:spcBef>
                <a:spcPct val="20000"/>
              </a:spcBef>
              <a:defRPr/>
            </a:pPr>
            <a:r>
              <a:rPr lang="en-GB" sz="4400" b="1" dirty="0">
                <a:solidFill>
                  <a:schemeClr val="tx1">
                    <a:lumMod val="75000"/>
                    <a:lumOff val="25000"/>
                  </a:schemeClr>
                </a:solidFill>
                <a:latin typeface="Lao UI" panose="020B0502040204020203" pitchFamily="34" charset="0"/>
                <a:cs typeface="Lao UI" panose="020B0502040204020203" pitchFamily="34" charset="0"/>
              </a:rPr>
              <a:t>College </a:t>
            </a:r>
            <a:r>
              <a:rPr lang="en-GB" sz="4400" b="1">
                <a:solidFill>
                  <a:schemeClr val="tx1">
                    <a:lumMod val="75000"/>
                    <a:lumOff val="25000"/>
                  </a:schemeClr>
                </a:solidFill>
                <a:latin typeface="Lao UI" panose="020B0502040204020203" pitchFamily="34" charset="0"/>
                <a:cs typeface="Lao UI" panose="020B0502040204020203" pitchFamily="34" charset="0"/>
              </a:rPr>
              <a:t>of </a:t>
            </a:r>
            <a:r>
              <a:rPr lang="en-GB" sz="4400" b="1" smtClean="0">
                <a:solidFill>
                  <a:schemeClr val="tx1">
                    <a:lumMod val="75000"/>
                    <a:lumOff val="25000"/>
                  </a:schemeClr>
                </a:solidFill>
                <a:latin typeface="Lao UI" panose="020B0502040204020203" pitchFamily="34" charset="0"/>
                <a:cs typeface="Lao UI" panose="020B0502040204020203" pitchFamily="34" charset="0"/>
              </a:rPr>
              <a:t>_________, </a:t>
            </a:r>
            <a:r>
              <a:rPr lang="en-GB" sz="4400" b="1" dirty="0">
                <a:solidFill>
                  <a:schemeClr val="tx1">
                    <a:lumMod val="75000"/>
                    <a:lumOff val="25000"/>
                  </a:schemeClr>
                </a:solidFill>
                <a:latin typeface="Lao UI" panose="020B0502040204020203" pitchFamily="34" charset="0"/>
                <a:cs typeface="Lao UI" panose="020B0502040204020203" pitchFamily="34" charset="0"/>
              </a:rPr>
              <a:t>California State University </a:t>
            </a:r>
            <a:r>
              <a:rPr lang="en-GB" sz="4400" b="1">
                <a:solidFill>
                  <a:schemeClr val="tx1">
                    <a:lumMod val="75000"/>
                    <a:lumOff val="25000"/>
                  </a:schemeClr>
                </a:solidFill>
                <a:latin typeface="Lao UI" panose="020B0502040204020203" pitchFamily="34" charset="0"/>
                <a:cs typeface="Lao UI" panose="020B0502040204020203" pitchFamily="34" charset="0"/>
              </a:rPr>
              <a:t>Long </a:t>
            </a:r>
            <a:r>
              <a:rPr lang="en-GB" sz="4400" b="1" smtClean="0">
                <a:solidFill>
                  <a:schemeClr val="tx1">
                    <a:lumMod val="75000"/>
                    <a:lumOff val="25000"/>
                  </a:schemeClr>
                </a:solidFill>
                <a:latin typeface="Lao UI" panose="020B0502040204020203" pitchFamily="34" charset="0"/>
                <a:cs typeface="Lao UI" panose="020B0502040204020203" pitchFamily="34" charset="0"/>
              </a:rPr>
              <a:t>Beach</a:t>
            </a:r>
            <a:endParaRPr lang="en-AU" sz="10800" b="1" dirty="0">
              <a:solidFill>
                <a:schemeClr val="tx1">
                  <a:lumMod val="75000"/>
                  <a:lumOff val="25000"/>
                </a:schemeClr>
              </a:solidFill>
              <a:latin typeface="Lao UI" panose="020B0502040204020203" pitchFamily="34" charset="0"/>
              <a:cs typeface="Lao UI" panose="020B0502040204020203" pitchFamily="34" charset="0"/>
            </a:endParaRPr>
          </a:p>
        </p:txBody>
      </p:sp>
      <p:sp>
        <p:nvSpPr>
          <p:cNvPr id="2055" name="Text Box 8"/>
          <p:cNvSpPr txBox="1">
            <a:spLocks noChangeArrowheads="1"/>
          </p:cNvSpPr>
          <p:nvPr/>
        </p:nvSpPr>
        <p:spPr bwMode="auto">
          <a:xfrm>
            <a:off x="1143000" y="5797550"/>
            <a:ext cx="31165800" cy="132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buFontTx/>
              <a:buNone/>
            </a:pPr>
            <a:endParaRPr lang="en-GB" altLang="en-US" sz="4900">
              <a:solidFill>
                <a:schemeClr val="bg1"/>
              </a:solidFill>
              <a:latin typeface="Lao UI" panose="020B0502040204020203" pitchFamily="34" charset="0"/>
              <a:cs typeface="Lao UI" panose="020B0502040204020203" pitchFamily="34" charset="0"/>
            </a:endParaRPr>
          </a:p>
        </p:txBody>
      </p:sp>
      <p:sp>
        <p:nvSpPr>
          <p:cNvPr id="2056" name="Text Box 10"/>
          <p:cNvSpPr txBox="1">
            <a:spLocks noChangeArrowheads="1"/>
          </p:cNvSpPr>
          <p:nvPr/>
        </p:nvSpPr>
        <p:spPr bwMode="auto">
          <a:xfrm>
            <a:off x="914400" y="19013488"/>
            <a:ext cx="9826625" cy="553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buFontTx/>
              <a:buNone/>
            </a:pPr>
            <a:r>
              <a:rPr lang="en-AU" altLang="en-US" sz="2800">
                <a:latin typeface="Lao UI" panose="020B0502040204020203" pitchFamily="34" charset="0"/>
                <a:cs typeface="Lao UI" panose="020B0502040204020203" pitchFamily="34" charset="0"/>
              </a:rPr>
              <a:t>How to use this poster template…</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Simply highlight this text and replace it by typing in your own text, or copy and paste your text from a MS Word document or a PowerPoint slide presentation. </a:t>
            </a:r>
          </a:p>
          <a:p>
            <a:pPr eaLnBrk="1" hangingPunct="1">
              <a:spcBef>
                <a:spcPct val="40000"/>
              </a:spcBef>
              <a:buFontTx/>
              <a:buNone/>
            </a:pPr>
            <a:r>
              <a:rPr lang="en-AU" altLang="en-US" sz="2800">
                <a:latin typeface="Lao UI" panose="020B0502040204020203" pitchFamily="34" charset="0"/>
                <a:cs typeface="Lao UI" panose="020B0502040204020203" pitchFamily="34" charset="0"/>
              </a:rPr>
              <a:t>The sub-title text boxes can be moved up or down depending on how big or small your ‘Introduction’, ‘Aim’, ‘Method’, ‘Results’ and ‘Conclusion’ are. You can change the sections to suit your specific research project. </a:t>
            </a:r>
          </a:p>
          <a:p>
            <a:pPr eaLnBrk="1" hangingPunct="1">
              <a:spcBef>
                <a:spcPct val="40000"/>
              </a:spcBef>
              <a:buFontTx/>
              <a:buNone/>
            </a:pPr>
            <a:r>
              <a:rPr lang="en-AU" altLang="en-US" sz="2800" smtClean="0">
                <a:latin typeface="Lao UI" panose="020B0502040204020203" pitchFamily="34" charset="0"/>
                <a:cs typeface="Lao UI" panose="020B0502040204020203" pitchFamily="34" charset="0"/>
              </a:rPr>
              <a:t>The </a:t>
            </a:r>
            <a:r>
              <a:rPr lang="en-AU" altLang="en-US" sz="2800">
                <a:latin typeface="Lao UI" panose="020B0502040204020203" pitchFamily="34" charset="0"/>
                <a:cs typeface="Lao UI" panose="020B0502040204020203" pitchFamily="34" charset="0"/>
              </a:rPr>
              <a:t>color of the text, title and poster background can be changed to the color of your choice.</a:t>
            </a:r>
          </a:p>
        </p:txBody>
      </p:sp>
      <p:sp>
        <p:nvSpPr>
          <p:cNvPr id="108" name="Text Box 21"/>
          <p:cNvSpPr txBox="1">
            <a:spLocks noChangeArrowheads="1"/>
          </p:cNvSpPr>
          <p:nvPr/>
        </p:nvSpPr>
        <p:spPr bwMode="auto">
          <a:xfrm>
            <a:off x="32689800" y="18119272"/>
            <a:ext cx="9825718" cy="1142287"/>
          </a:xfrm>
          <a:prstGeom prst="rect">
            <a:avLst/>
          </a:prstGeom>
          <a:noFill/>
          <a:ln w="9525">
            <a:noFill/>
            <a:miter lim="800000"/>
            <a:headEnd/>
            <a:tailEnd/>
          </a:ln>
        </p:spPr>
        <p:txBody>
          <a:bodyPr lIns="352260" tIns="352260" rIns="352260" bIns="352260">
            <a:spAutoFit/>
          </a:bodyPr>
          <a:lstStyle/>
          <a:p>
            <a:pPr defTabSz="2090044" fontAlgn="auto">
              <a:spcBef>
                <a:spcPct val="10000"/>
              </a:spcBef>
              <a:spcAft>
                <a:spcPts val="0"/>
              </a:spcAft>
              <a:tabLst>
                <a:tab pos="518351" algn="l"/>
              </a:tabLst>
              <a:defRPr/>
            </a:pPr>
            <a:r>
              <a:rPr lang="en-US" sz="2800" smtClean="0">
                <a:latin typeface="Lao UI" panose="020B0502040204020203" pitchFamily="34" charset="0"/>
                <a:ea typeface="+mn-ea"/>
                <a:cs typeface="Lao UI" panose="020B0502040204020203" pitchFamily="34" charset="0"/>
              </a:rPr>
              <a:t>Concluding remarks can be included here.</a:t>
            </a:r>
            <a:endParaRPr lang="en-US" sz="2800" dirty="0">
              <a:latin typeface="Lao UI" panose="020B0502040204020203" pitchFamily="34" charset="0"/>
              <a:ea typeface="+mn-ea"/>
              <a:cs typeface="Lao UI" panose="020B0502040204020203" pitchFamily="34" charset="0"/>
            </a:endParaRPr>
          </a:p>
        </p:txBody>
      </p:sp>
      <p:sp>
        <p:nvSpPr>
          <p:cNvPr id="2058" name="Text Box 22"/>
          <p:cNvSpPr txBox="1">
            <a:spLocks noChangeArrowheads="1"/>
          </p:cNvSpPr>
          <p:nvPr/>
        </p:nvSpPr>
        <p:spPr bwMode="auto">
          <a:xfrm>
            <a:off x="32694563" y="26746200"/>
            <a:ext cx="9825037" cy="114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Aft>
                <a:spcPct val="10000"/>
              </a:spcAft>
              <a:buFontTx/>
              <a:buNone/>
            </a:pPr>
            <a:r>
              <a:rPr lang="en-AU" altLang="en-US" sz="2800" smtClean="0">
                <a:latin typeface="Lao UI" panose="020B0502040204020203" pitchFamily="34" charset="0"/>
                <a:cs typeface="Lao UI" panose="020B0502040204020203" pitchFamily="34" charset="0"/>
              </a:rPr>
              <a:t>Highlight </a:t>
            </a:r>
            <a:r>
              <a:rPr lang="en-AU" altLang="en-US" sz="2800">
                <a:latin typeface="Lao UI" panose="020B0502040204020203" pitchFamily="34" charset="0"/>
                <a:cs typeface="Lao UI" panose="020B0502040204020203" pitchFamily="34" charset="0"/>
              </a:rPr>
              <a:t>this text and replace with your own text. </a:t>
            </a:r>
          </a:p>
        </p:txBody>
      </p:sp>
      <p:sp>
        <p:nvSpPr>
          <p:cNvPr id="2059" name="Rectangle 29"/>
          <p:cNvSpPr>
            <a:spLocks noChangeArrowheads="1"/>
          </p:cNvSpPr>
          <p:nvPr/>
        </p:nvSpPr>
        <p:spPr bwMode="auto">
          <a:xfrm>
            <a:off x="0" y="5283200"/>
            <a:ext cx="43891200" cy="244475"/>
          </a:xfrm>
          <a:prstGeom prst="rect">
            <a:avLst/>
          </a:prstGeom>
          <a:gradFill rotWithShape="0">
            <a:gsLst>
              <a:gs pos="0">
                <a:schemeClr val="bg2">
                  <a:lumMod val="50000"/>
                </a:schemeClr>
              </a:gs>
              <a:gs pos="50000">
                <a:srgbClr val="FFCC66"/>
              </a:gs>
              <a:gs pos="100000">
                <a:schemeClr val="bg2">
                  <a:lumMod val="50000"/>
                </a:schemeClr>
              </a:gs>
            </a:gsLst>
            <a:lin ang="0" scaled="1"/>
          </a:gradFill>
          <a:ln>
            <a:noFill/>
          </a:ln>
          <a:extLst/>
        </p:spPr>
        <p:txBody>
          <a:bodyPr wrap="none" lIns="89474" tIns="44737" rIns="89474" bIns="44737"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8200">
              <a:latin typeface="Lao UI" panose="020B0502040204020203" pitchFamily="34" charset="0"/>
              <a:cs typeface="Lao UI" panose="020B0502040204020203" pitchFamily="34" charset="0"/>
            </a:endParaRPr>
          </a:p>
        </p:txBody>
      </p:sp>
      <p:sp>
        <p:nvSpPr>
          <p:cNvPr id="2060" name="Rectangle 36"/>
          <p:cNvSpPr>
            <a:spLocks noChangeArrowheads="1"/>
          </p:cNvSpPr>
          <p:nvPr/>
        </p:nvSpPr>
        <p:spPr bwMode="auto">
          <a:xfrm>
            <a:off x="22063075" y="25603200"/>
            <a:ext cx="9331325" cy="4981575"/>
          </a:xfrm>
          <a:prstGeom prst="rect">
            <a:avLst/>
          </a:prstGeom>
          <a:solidFill>
            <a:schemeClr val="bg1"/>
          </a:solidFill>
          <a:ln w="9525">
            <a:solidFill>
              <a:schemeClr val="tx1"/>
            </a:solidFill>
            <a:miter lim="800000"/>
            <a:headEnd/>
            <a:tailEnd/>
          </a:ln>
        </p:spPr>
        <p:txBody>
          <a:bodyPr wrap="none" lIns="89474" tIns="44737" rIns="89474" bIns="44737"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8200">
              <a:latin typeface="Lao UI" panose="020B0502040204020203" pitchFamily="34" charset="0"/>
              <a:cs typeface="Lao UI" panose="020B0502040204020203" pitchFamily="34" charset="0"/>
            </a:endParaRPr>
          </a:p>
        </p:txBody>
      </p:sp>
      <p:sp>
        <p:nvSpPr>
          <p:cNvPr id="2061" name="Text Box 37"/>
          <p:cNvSpPr txBox="1">
            <a:spLocks noChangeArrowheads="1"/>
          </p:cNvSpPr>
          <p:nvPr/>
        </p:nvSpPr>
        <p:spPr bwMode="auto">
          <a:xfrm>
            <a:off x="22174200" y="30761723"/>
            <a:ext cx="8915400" cy="101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4737" rIns="0" bIns="44737">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AU" altLang="en-US" sz="2000" b="1">
                <a:latin typeface="Lao UI" panose="020B0502040204020203" pitchFamily="34" charset="0"/>
                <a:cs typeface="Lao UI" panose="020B0502040204020203" pitchFamily="34" charset="0"/>
              </a:rPr>
              <a:t>Figure 6.  </a:t>
            </a:r>
            <a:r>
              <a:rPr lang="en-AU" altLang="en-US" sz="2000" i="1">
                <a:latin typeface="Lao UI" panose="020B0502040204020203" pitchFamily="34" charset="0"/>
                <a:cs typeface="Lao UI" panose="020B0502040204020203" pitchFamily="34" charset="0"/>
              </a:rPr>
              <a:t>Captions to be set in Times or Times New Roman or equivalent, italic, 18 to 24 points, to the length of the column in case a figure takes more than 2/3 of column width.</a:t>
            </a:r>
          </a:p>
        </p:txBody>
      </p:sp>
      <p:sp>
        <p:nvSpPr>
          <p:cNvPr id="2062" name="Rectangle 40"/>
          <p:cNvSpPr>
            <a:spLocks noChangeArrowheads="1"/>
          </p:cNvSpPr>
          <p:nvPr/>
        </p:nvSpPr>
        <p:spPr bwMode="auto">
          <a:xfrm>
            <a:off x="22555200" y="19157950"/>
            <a:ext cx="2471738" cy="5302250"/>
          </a:xfrm>
          <a:prstGeom prst="rect">
            <a:avLst/>
          </a:prstGeom>
          <a:solidFill>
            <a:schemeClr val="bg1"/>
          </a:solidFill>
          <a:ln w="9525">
            <a:solidFill>
              <a:schemeClr val="tx1"/>
            </a:solidFill>
            <a:miter lim="800000"/>
            <a:headEnd/>
            <a:tailEnd/>
          </a:ln>
        </p:spPr>
        <p:txBody>
          <a:bodyPr wrap="none" lIns="89474" tIns="44737" rIns="89474" bIns="44737"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8200">
              <a:latin typeface="Lao UI" panose="020B0502040204020203" pitchFamily="34" charset="0"/>
              <a:cs typeface="Lao UI" panose="020B0502040204020203" pitchFamily="34" charset="0"/>
            </a:endParaRPr>
          </a:p>
        </p:txBody>
      </p:sp>
      <p:sp>
        <p:nvSpPr>
          <p:cNvPr id="2063" name="Text Box 41"/>
          <p:cNvSpPr txBox="1">
            <a:spLocks noChangeArrowheads="1"/>
          </p:cNvSpPr>
          <p:nvPr/>
        </p:nvSpPr>
        <p:spPr bwMode="auto">
          <a:xfrm>
            <a:off x="28030488" y="18973800"/>
            <a:ext cx="4257675" cy="404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6130" tIns="176130" rIns="17613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2000" b="1">
                <a:latin typeface="Lao UI" panose="020B0502040204020203" pitchFamily="34" charset="0"/>
                <a:cs typeface="Lao UI" panose="020B0502040204020203" pitchFamily="34" charset="0"/>
              </a:rPr>
              <a:t>Figure 5A and B. </a:t>
            </a:r>
            <a:r>
              <a:rPr lang="en-US" altLang="en-US" sz="2000" i="1">
                <a:latin typeface="Lao UI" panose="020B0502040204020203" pitchFamily="34" charset="0"/>
                <a:cs typeface="Lao UI" panose="020B0502040204020203" pitchFamily="34" charset="0"/>
              </a:rPr>
              <a:t>Make sure legends have enough detail to fully explain to the viewer what the results are. Note that for posters it is good to put some “Materials and methods” information within the figure legends or onto the figures themselves—it allows the text be shorter, and gives viewer a sense of the experiment(s) even if they have skipped directly to figures. </a:t>
            </a:r>
            <a:endParaRPr lang="en-AU" altLang="en-US" sz="2000" i="1">
              <a:latin typeface="Lao UI" panose="020B0502040204020203" pitchFamily="34" charset="0"/>
              <a:cs typeface="Lao UI" panose="020B0502040204020203" pitchFamily="34" charset="0"/>
            </a:endParaRPr>
          </a:p>
        </p:txBody>
      </p:sp>
      <p:sp>
        <p:nvSpPr>
          <p:cNvPr id="2064" name="Text Box 42"/>
          <p:cNvSpPr txBox="1">
            <a:spLocks noChangeArrowheads="1"/>
          </p:cNvSpPr>
          <p:nvPr/>
        </p:nvSpPr>
        <p:spPr bwMode="auto">
          <a:xfrm>
            <a:off x="12028488" y="19202400"/>
            <a:ext cx="3505200" cy="127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6130" tIns="176130" rIns="17613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2000" b="1">
                <a:latin typeface="Lao UI" panose="020B0502040204020203" pitchFamily="34" charset="0"/>
                <a:cs typeface="Lao UI" panose="020B0502040204020203" pitchFamily="34" charset="0"/>
              </a:rPr>
              <a:t>Figure 3</a:t>
            </a:r>
            <a:r>
              <a:rPr lang="en-US" altLang="en-US" sz="2000" b="1" smtClean="0">
                <a:latin typeface="Lao UI" panose="020B0502040204020203" pitchFamily="34" charset="0"/>
                <a:cs typeface="Lao UI" panose="020B0502040204020203" pitchFamily="34" charset="0"/>
              </a:rPr>
              <a:t>. </a:t>
            </a:r>
            <a:r>
              <a:rPr lang="en-US" altLang="en-US" sz="2000" i="1" smtClean="0">
                <a:latin typeface="Lao UI" panose="020B0502040204020203" pitchFamily="34" charset="0"/>
                <a:cs typeface="Lao UI" panose="020B0502040204020203" pitchFamily="34" charset="0"/>
              </a:rPr>
              <a:t>Information for figure 3 can be included here.</a:t>
            </a:r>
            <a:endParaRPr lang="en-AU" altLang="en-US" sz="2000" i="1">
              <a:latin typeface="Lao UI" panose="020B0502040204020203" pitchFamily="34" charset="0"/>
              <a:cs typeface="Lao UI" panose="020B0502040204020203" pitchFamily="34" charset="0"/>
            </a:endParaRPr>
          </a:p>
        </p:txBody>
      </p:sp>
      <p:sp>
        <p:nvSpPr>
          <p:cNvPr id="2065" name="Rectangle 44"/>
          <p:cNvSpPr>
            <a:spLocks noChangeArrowheads="1"/>
          </p:cNvSpPr>
          <p:nvPr/>
        </p:nvSpPr>
        <p:spPr bwMode="auto">
          <a:xfrm>
            <a:off x="11963400" y="23645813"/>
            <a:ext cx="8915400" cy="5386387"/>
          </a:xfrm>
          <a:prstGeom prst="rect">
            <a:avLst/>
          </a:prstGeom>
          <a:solidFill>
            <a:schemeClr val="bg1"/>
          </a:solidFill>
          <a:ln w="9525">
            <a:solidFill>
              <a:schemeClr val="tx1"/>
            </a:solidFill>
            <a:miter lim="800000"/>
            <a:headEnd/>
            <a:tailEnd/>
          </a:ln>
        </p:spPr>
        <p:txBody>
          <a:bodyPr wrap="none" lIns="89474" tIns="44737" rIns="89474" bIns="44737"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8200">
              <a:latin typeface="Lao UI" panose="020B0502040204020203" pitchFamily="34" charset="0"/>
              <a:cs typeface="Lao UI" panose="020B0502040204020203" pitchFamily="34" charset="0"/>
            </a:endParaRPr>
          </a:p>
        </p:txBody>
      </p:sp>
      <p:sp>
        <p:nvSpPr>
          <p:cNvPr id="2066" name="Text Box 45"/>
          <p:cNvSpPr txBox="1">
            <a:spLocks noChangeArrowheads="1"/>
          </p:cNvSpPr>
          <p:nvPr/>
        </p:nvSpPr>
        <p:spPr bwMode="auto">
          <a:xfrm>
            <a:off x="12001500" y="29196646"/>
            <a:ext cx="8915400" cy="132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4737" rIns="0" bIns="44737">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US" altLang="en-US" sz="2000" b="1">
                <a:latin typeface="Lao UI" panose="020B0502040204020203" pitchFamily="34" charset="0"/>
                <a:cs typeface="Lao UI" panose="020B0502040204020203" pitchFamily="34" charset="0"/>
              </a:rPr>
              <a:t>Figure 4.</a:t>
            </a:r>
            <a:r>
              <a:rPr lang="en-US" altLang="en-US" sz="2000" b="1" i="1">
                <a:latin typeface="Lao UI" panose="020B0502040204020203" pitchFamily="34" charset="0"/>
                <a:cs typeface="Lao UI" panose="020B0502040204020203" pitchFamily="34" charset="0"/>
              </a:rPr>
              <a:t> </a:t>
            </a:r>
            <a:r>
              <a:rPr lang="en-US" altLang="en-US" sz="2000" i="1">
                <a:latin typeface="Lao UI" panose="020B0502040204020203" pitchFamily="34" charset="0"/>
                <a:cs typeface="Lao UI" panose="020B0502040204020203" pitchFamily="34" charset="0"/>
              </a:rPr>
              <a:t>You can use connector lines and arrows to visually guide viewers through your results. Making logical points this way is much, much better than making it in the text section. These lines can help viewers read your poster even when you’re not present.</a:t>
            </a:r>
            <a:endParaRPr lang="en-AU" altLang="en-US" sz="2000" i="1">
              <a:latin typeface="Lao UI" panose="020B0502040204020203" pitchFamily="34" charset="0"/>
              <a:cs typeface="Lao UI" panose="020B0502040204020203" pitchFamily="34" charset="0"/>
            </a:endParaRPr>
          </a:p>
        </p:txBody>
      </p:sp>
      <p:sp>
        <p:nvSpPr>
          <p:cNvPr id="2067" name="Rectangle 46"/>
          <p:cNvSpPr>
            <a:spLocks noChangeArrowheads="1"/>
          </p:cNvSpPr>
          <p:nvPr/>
        </p:nvSpPr>
        <p:spPr bwMode="auto">
          <a:xfrm>
            <a:off x="11963400" y="14524038"/>
            <a:ext cx="4572000" cy="3838575"/>
          </a:xfrm>
          <a:prstGeom prst="rect">
            <a:avLst/>
          </a:prstGeom>
          <a:solidFill>
            <a:schemeClr val="bg1"/>
          </a:solidFill>
          <a:ln w="9525">
            <a:solidFill>
              <a:schemeClr val="tx1"/>
            </a:solidFill>
            <a:miter lim="800000"/>
            <a:headEnd/>
            <a:tailEnd/>
          </a:ln>
        </p:spPr>
        <p:txBody>
          <a:bodyPr wrap="none" lIns="89474" tIns="44737" rIns="89474" bIns="44737"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8200">
              <a:latin typeface="Lao UI" panose="020B0502040204020203" pitchFamily="34" charset="0"/>
              <a:cs typeface="Lao UI" panose="020B0502040204020203" pitchFamily="34" charset="0"/>
            </a:endParaRPr>
          </a:p>
        </p:txBody>
      </p:sp>
      <p:sp>
        <p:nvSpPr>
          <p:cNvPr id="2068" name="Text Box 47"/>
          <p:cNvSpPr txBox="1">
            <a:spLocks noChangeArrowheads="1"/>
          </p:cNvSpPr>
          <p:nvPr/>
        </p:nvSpPr>
        <p:spPr bwMode="auto">
          <a:xfrm>
            <a:off x="16730663" y="14287500"/>
            <a:ext cx="4638675" cy="377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6130" tIns="176130" rIns="17613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10000"/>
              </a:spcBef>
              <a:buFontTx/>
              <a:buNone/>
            </a:pPr>
            <a:r>
              <a:rPr lang="en-US" altLang="en-US" sz="2000" b="1">
                <a:latin typeface="Lao UI" panose="020B0502040204020203" pitchFamily="34" charset="0"/>
                <a:cs typeface="Lao UI" panose="020B0502040204020203" pitchFamily="34" charset="0"/>
              </a:rPr>
              <a:t>Figure 2. </a:t>
            </a:r>
            <a:r>
              <a:rPr lang="en-US" altLang="en-US" sz="2000" i="1">
                <a:latin typeface="Lao UI" panose="020B0502040204020203" pitchFamily="34" charset="0"/>
                <a:cs typeface="Lao UI" panose="020B0502040204020203" pitchFamily="34" charset="0"/>
              </a:rPr>
              <a:t>Be sure to separate figures from other figures by generous use of white space. When figures are too cramped, viewers get confused about which figures to read first and which legend goes with which figure.</a:t>
            </a:r>
          </a:p>
          <a:p>
            <a:pPr eaLnBrk="1" hangingPunct="1">
              <a:spcBef>
                <a:spcPct val="10000"/>
              </a:spcBef>
              <a:buFontTx/>
              <a:buNone/>
              <a:tabLst>
                <a:tab pos="457200" algn="l"/>
              </a:tabLst>
            </a:pPr>
            <a:r>
              <a:rPr lang="en-US" altLang="en-US" sz="2000" i="1">
                <a:latin typeface="Lao UI" panose="020B0502040204020203" pitchFamily="34" charset="0"/>
                <a:cs typeface="Lao UI" panose="020B0502040204020203" pitchFamily="34" charset="0"/>
              </a:rPr>
              <a:t>	</a:t>
            </a:r>
            <a:r>
              <a:rPr lang="en-US" altLang="en-US" sz="2000" i="1" smtClean="0">
                <a:latin typeface="Lao UI" panose="020B0502040204020203" pitchFamily="34" charset="0"/>
                <a:cs typeface="Lao UI" panose="020B0502040204020203" pitchFamily="34" charset="0"/>
              </a:rPr>
              <a:t>Figures </a:t>
            </a:r>
            <a:r>
              <a:rPr lang="en-US" altLang="en-US" sz="2000" i="1">
                <a:latin typeface="Lao UI" panose="020B0502040204020203" pitchFamily="34" charset="0"/>
                <a:cs typeface="Lao UI" panose="020B0502040204020203" pitchFamily="34" charset="0"/>
              </a:rPr>
              <a:t>are preferred but tables are sometimes unavoidable.  A table looks best when it is first composed within Microsoft Word, then “Inserted” as an “Object.” </a:t>
            </a:r>
          </a:p>
        </p:txBody>
      </p:sp>
      <p:sp>
        <p:nvSpPr>
          <p:cNvPr id="2069" name="Text Box 48"/>
          <p:cNvSpPr txBox="1">
            <a:spLocks noChangeArrowheads="1"/>
          </p:cNvSpPr>
          <p:nvPr/>
        </p:nvSpPr>
        <p:spPr bwMode="auto">
          <a:xfrm>
            <a:off x="914400" y="6008688"/>
            <a:ext cx="9829800" cy="955675"/>
          </a:xfrm>
          <a:prstGeom prst="rect">
            <a:avLst/>
          </a:prstGeom>
          <a:solidFill>
            <a:schemeClr val="tx1">
              <a:lumMod val="85000"/>
              <a:lumOff val="15000"/>
            </a:schemeClr>
          </a:solidFill>
          <a:ln w="9525">
            <a:noFill/>
            <a:miter lim="800000"/>
            <a:headEnd/>
            <a:tailEnd/>
          </a:ln>
        </p:spPr>
        <p:txBody>
          <a:bodyPr lIns="352260" tIns="176130" rIns="35226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900" b="1">
                <a:solidFill>
                  <a:schemeClr val="bg1"/>
                </a:solidFill>
                <a:latin typeface="Lao UI" panose="020B0502040204020203" pitchFamily="34" charset="0"/>
                <a:cs typeface="Lao UI" panose="020B0502040204020203" pitchFamily="34" charset="0"/>
              </a:rPr>
              <a:t>Introduction</a:t>
            </a:r>
            <a:endParaRPr lang="en-US" altLang="en-US" sz="3900" b="1">
              <a:solidFill>
                <a:schemeClr val="bg1"/>
              </a:solidFill>
              <a:latin typeface="Lao UI" panose="020B0502040204020203" pitchFamily="34" charset="0"/>
              <a:cs typeface="Lao UI" panose="020B0502040204020203" pitchFamily="34" charset="0"/>
            </a:endParaRPr>
          </a:p>
        </p:txBody>
      </p:sp>
      <p:sp>
        <p:nvSpPr>
          <p:cNvPr id="2070" name="Text Box 50"/>
          <p:cNvSpPr txBox="1">
            <a:spLocks noChangeArrowheads="1"/>
          </p:cNvSpPr>
          <p:nvPr/>
        </p:nvSpPr>
        <p:spPr bwMode="auto">
          <a:xfrm>
            <a:off x="11506200" y="6008688"/>
            <a:ext cx="9829800" cy="955675"/>
          </a:xfrm>
          <a:prstGeom prst="rect">
            <a:avLst/>
          </a:prstGeom>
          <a:solidFill>
            <a:schemeClr val="tx1">
              <a:lumMod val="85000"/>
              <a:lumOff val="15000"/>
            </a:schemeClr>
          </a:solidFill>
          <a:ln w="9525">
            <a:noFill/>
            <a:miter lim="800000"/>
            <a:headEnd/>
            <a:tailEnd/>
          </a:ln>
        </p:spPr>
        <p:txBody>
          <a:bodyPr lIns="352260" tIns="176130" rIns="35226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900" b="1" smtClean="0">
                <a:solidFill>
                  <a:schemeClr val="bg1"/>
                </a:solidFill>
                <a:latin typeface="Lao UI" panose="020B0502040204020203" pitchFamily="34" charset="0"/>
                <a:cs typeface="Lao UI" panose="020B0502040204020203" pitchFamily="34" charset="0"/>
              </a:rPr>
              <a:t>Results</a:t>
            </a:r>
            <a:endParaRPr lang="en-US" altLang="en-US" sz="3900" b="1">
              <a:solidFill>
                <a:schemeClr val="bg1"/>
              </a:solidFill>
              <a:latin typeface="Lao UI" panose="020B0502040204020203" pitchFamily="34" charset="0"/>
              <a:cs typeface="Lao UI" panose="020B0502040204020203" pitchFamily="34" charset="0"/>
            </a:endParaRPr>
          </a:p>
        </p:txBody>
      </p:sp>
      <p:sp>
        <p:nvSpPr>
          <p:cNvPr id="2071" name="Text Box 51"/>
          <p:cNvSpPr txBox="1">
            <a:spLocks noChangeArrowheads="1"/>
          </p:cNvSpPr>
          <p:nvPr/>
        </p:nvSpPr>
        <p:spPr bwMode="auto">
          <a:xfrm>
            <a:off x="914400" y="17964150"/>
            <a:ext cx="9829800" cy="955675"/>
          </a:xfrm>
          <a:prstGeom prst="rect">
            <a:avLst/>
          </a:prstGeom>
          <a:solidFill>
            <a:schemeClr val="tx1">
              <a:lumMod val="85000"/>
              <a:lumOff val="15000"/>
            </a:schemeClr>
          </a:solidFill>
          <a:ln w="9525">
            <a:noFill/>
            <a:miter lim="800000"/>
            <a:headEnd/>
            <a:tailEnd/>
          </a:ln>
        </p:spPr>
        <p:txBody>
          <a:bodyPr lIns="352260" tIns="176130" rIns="35226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900" b="1" smtClean="0">
                <a:solidFill>
                  <a:schemeClr val="bg1"/>
                </a:solidFill>
                <a:latin typeface="Lao UI" panose="020B0502040204020203" pitchFamily="34" charset="0"/>
                <a:cs typeface="Lao UI" panose="020B0502040204020203" pitchFamily="34" charset="0"/>
              </a:rPr>
              <a:t>Methods</a:t>
            </a:r>
            <a:endParaRPr lang="en-US" altLang="en-US" sz="3900" b="1">
              <a:solidFill>
                <a:schemeClr val="bg1"/>
              </a:solidFill>
              <a:latin typeface="Lao UI" panose="020B0502040204020203" pitchFamily="34" charset="0"/>
              <a:cs typeface="Lao UI" panose="020B0502040204020203" pitchFamily="34" charset="0"/>
            </a:endParaRPr>
          </a:p>
        </p:txBody>
      </p:sp>
      <p:sp>
        <p:nvSpPr>
          <p:cNvPr id="2072" name="Text Box 52"/>
          <p:cNvSpPr txBox="1">
            <a:spLocks noChangeArrowheads="1"/>
          </p:cNvSpPr>
          <p:nvPr/>
        </p:nvSpPr>
        <p:spPr bwMode="auto">
          <a:xfrm>
            <a:off x="22098000" y="6008688"/>
            <a:ext cx="9829800" cy="955675"/>
          </a:xfrm>
          <a:prstGeom prst="rect">
            <a:avLst/>
          </a:prstGeom>
          <a:solidFill>
            <a:schemeClr val="tx1">
              <a:lumMod val="85000"/>
              <a:lumOff val="15000"/>
            </a:schemeClr>
          </a:solidFill>
          <a:ln w="9525">
            <a:noFill/>
            <a:miter lim="800000"/>
            <a:headEnd/>
            <a:tailEnd/>
          </a:ln>
        </p:spPr>
        <p:txBody>
          <a:bodyPr lIns="352260" tIns="176130" rIns="35226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900" b="1" smtClean="0">
                <a:solidFill>
                  <a:schemeClr val="bg1"/>
                </a:solidFill>
                <a:latin typeface="Lao UI" panose="020B0502040204020203" pitchFamily="34" charset="0"/>
                <a:cs typeface="Lao UI" panose="020B0502040204020203" pitchFamily="34" charset="0"/>
              </a:rPr>
              <a:t>Discussion</a:t>
            </a:r>
            <a:endParaRPr lang="en-US" altLang="en-US" sz="3900" b="1">
              <a:solidFill>
                <a:schemeClr val="bg1"/>
              </a:solidFill>
              <a:latin typeface="Lao UI" panose="020B0502040204020203" pitchFamily="34" charset="0"/>
              <a:cs typeface="Lao UI" panose="020B0502040204020203" pitchFamily="34" charset="0"/>
            </a:endParaRPr>
          </a:p>
        </p:txBody>
      </p:sp>
      <p:sp>
        <p:nvSpPr>
          <p:cNvPr id="2073" name="Text Box 53"/>
          <p:cNvSpPr txBox="1">
            <a:spLocks noChangeArrowheads="1"/>
          </p:cNvSpPr>
          <p:nvPr/>
        </p:nvSpPr>
        <p:spPr bwMode="auto">
          <a:xfrm>
            <a:off x="32689800" y="17143413"/>
            <a:ext cx="9829800" cy="955675"/>
          </a:xfrm>
          <a:prstGeom prst="rect">
            <a:avLst/>
          </a:prstGeom>
          <a:solidFill>
            <a:schemeClr val="tx1">
              <a:lumMod val="85000"/>
              <a:lumOff val="15000"/>
            </a:schemeClr>
          </a:solidFill>
          <a:ln w="9525">
            <a:noFill/>
            <a:miter lim="800000"/>
            <a:headEnd/>
            <a:tailEnd/>
          </a:ln>
        </p:spPr>
        <p:txBody>
          <a:bodyPr lIns="352260" tIns="176130" rIns="35226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900" b="1">
                <a:solidFill>
                  <a:schemeClr val="bg1"/>
                </a:solidFill>
                <a:latin typeface="Lao UI" panose="020B0502040204020203" pitchFamily="34" charset="0"/>
                <a:cs typeface="Lao UI" panose="020B0502040204020203" pitchFamily="34" charset="0"/>
              </a:rPr>
              <a:t>Conclusion</a:t>
            </a:r>
            <a:endParaRPr lang="en-US" altLang="en-US" sz="3900" b="1">
              <a:solidFill>
                <a:schemeClr val="bg1"/>
              </a:solidFill>
              <a:latin typeface="Lao UI" panose="020B0502040204020203" pitchFamily="34" charset="0"/>
              <a:cs typeface="Lao UI" panose="020B0502040204020203" pitchFamily="34" charset="0"/>
            </a:endParaRPr>
          </a:p>
        </p:txBody>
      </p:sp>
      <p:sp>
        <p:nvSpPr>
          <p:cNvPr id="2074" name="Text Box 54"/>
          <p:cNvSpPr txBox="1">
            <a:spLocks noChangeArrowheads="1"/>
          </p:cNvSpPr>
          <p:nvPr/>
        </p:nvSpPr>
        <p:spPr bwMode="auto">
          <a:xfrm>
            <a:off x="32689800" y="25717500"/>
            <a:ext cx="9829800" cy="955675"/>
          </a:xfrm>
          <a:prstGeom prst="rect">
            <a:avLst/>
          </a:prstGeom>
          <a:solidFill>
            <a:schemeClr val="tx1">
              <a:lumMod val="85000"/>
              <a:lumOff val="15000"/>
            </a:schemeClr>
          </a:solidFill>
          <a:ln w="9525">
            <a:noFill/>
            <a:miter lim="800000"/>
            <a:headEnd/>
            <a:tailEnd/>
          </a:ln>
        </p:spPr>
        <p:txBody>
          <a:bodyPr lIns="352260" tIns="176130" rIns="35226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900" b="1">
                <a:solidFill>
                  <a:schemeClr val="bg1"/>
                </a:solidFill>
                <a:latin typeface="Lao UI" panose="020B0502040204020203" pitchFamily="34" charset="0"/>
                <a:cs typeface="Lao UI" panose="020B0502040204020203" pitchFamily="34" charset="0"/>
              </a:rPr>
              <a:t>Acknowledgements</a:t>
            </a:r>
            <a:endParaRPr lang="en-US" altLang="en-US" sz="3900" b="1">
              <a:solidFill>
                <a:schemeClr val="bg1"/>
              </a:solidFill>
              <a:latin typeface="Lao UI" panose="020B0502040204020203" pitchFamily="34" charset="0"/>
              <a:cs typeface="Lao UI" panose="020B0502040204020203" pitchFamily="34" charset="0"/>
            </a:endParaRPr>
          </a:p>
        </p:txBody>
      </p:sp>
      <p:sp>
        <p:nvSpPr>
          <p:cNvPr id="2075" name="Text Box 54"/>
          <p:cNvSpPr txBox="1">
            <a:spLocks noChangeArrowheads="1"/>
          </p:cNvSpPr>
          <p:nvPr/>
        </p:nvSpPr>
        <p:spPr bwMode="auto">
          <a:xfrm>
            <a:off x="32667575" y="28411488"/>
            <a:ext cx="9829800" cy="955675"/>
          </a:xfrm>
          <a:prstGeom prst="rect">
            <a:avLst/>
          </a:prstGeom>
          <a:solidFill>
            <a:schemeClr val="tx1">
              <a:lumMod val="85000"/>
              <a:lumOff val="15000"/>
            </a:schemeClr>
          </a:solidFill>
          <a:ln w="9525">
            <a:noFill/>
            <a:miter lim="800000"/>
            <a:headEnd/>
            <a:tailEnd/>
          </a:ln>
        </p:spPr>
        <p:txBody>
          <a:bodyPr lIns="352260" tIns="176130" rIns="35226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GB" altLang="en-US" sz="3900" b="1">
                <a:solidFill>
                  <a:schemeClr val="bg1"/>
                </a:solidFill>
                <a:latin typeface="Lao UI" panose="020B0502040204020203" pitchFamily="34" charset="0"/>
                <a:cs typeface="Lao UI" panose="020B0502040204020203" pitchFamily="34" charset="0"/>
              </a:rPr>
              <a:t>For more information</a:t>
            </a:r>
            <a:endParaRPr lang="en-US" altLang="en-US" sz="3900" b="1">
              <a:solidFill>
                <a:schemeClr val="bg1"/>
              </a:solidFill>
              <a:latin typeface="Lao UI" panose="020B0502040204020203" pitchFamily="34" charset="0"/>
              <a:cs typeface="Lao UI" panose="020B0502040204020203" pitchFamily="34" charset="0"/>
            </a:endParaRPr>
          </a:p>
        </p:txBody>
      </p:sp>
      <p:sp>
        <p:nvSpPr>
          <p:cNvPr id="2076" name="Text Box 22"/>
          <p:cNvSpPr txBox="1">
            <a:spLocks noChangeArrowheads="1"/>
          </p:cNvSpPr>
          <p:nvPr/>
        </p:nvSpPr>
        <p:spPr bwMode="auto">
          <a:xfrm>
            <a:off x="32689800" y="29434758"/>
            <a:ext cx="9825038" cy="338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10000"/>
              </a:spcBef>
              <a:buFontTx/>
              <a:buNone/>
            </a:pPr>
            <a:r>
              <a:rPr lang="en-US" altLang="en-US" sz="2900">
                <a:latin typeface="Lao UI" panose="020B0502040204020203" pitchFamily="34" charset="0"/>
                <a:cs typeface="Lao UI" panose="020B0502040204020203" pitchFamily="34" charset="0"/>
              </a:rPr>
              <a:t>Please contact </a:t>
            </a:r>
            <a:r>
              <a:rPr lang="en-US" altLang="en-US" sz="2900" i="1">
                <a:latin typeface="Lao UI" panose="020B0502040204020203" pitchFamily="34" charset="0"/>
                <a:cs typeface="Lao UI" panose="020B0502040204020203" pitchFamily="34" charset="0"/>
              </a:rPr>
              <a:t>email@csulb.edu</a:t>
            </a:r>
            <a:r>
              <a:rPr lang="en-US" altLang="en-US" sz="2900">
                <a:latin typeface="Lao UI" panose="020B0502040204020203" pitchFamily="34" charset="0"/>
                <a:cs typeface="Lao UI" panose="020B0502040204020203" pitchFamily="34" charset="0"/>
              </a:rPr>
              <a:t>.  More information on this and related projects can be obtained at </a:t>
            </a:r>
            <a:r>
              <a:rPr lang="en-US" altLang="en-US" sz="2900" i="1">
                <a:latin typeface="Lao UI" panose="020B0502040204020203" pitchFamily="34" charset="0"/>
                <a:cs typeface="Lao UI" panose="020B0502040204020203" pitchFamily="34" charset="0"/>
              </a:rPr>
              <a:t>www.csulb.edu… </a:t>
            </a:r>
            <a:r>
              <a:rPr lang="en-US" altLang="en-US" sz="2900">
                <a:latin typeface="Lao UI" panose="020B0502040204020203" pitchFamily="34" charset="0"/>
                <a:cs typeface="Lao UI" panose="020B0502040204020203" pitchFamily="34" charset="0"/>
              </a:rPr>
              <a:t> </a:t>
            </a:r>
            <a:r>
              <a:rPr lang="en-US" altLang="en-US" sz="2900" smtClean="0">
                <a:latin typeface="Lao UI" panose="020B0502040204020203" pitchFamily="34" charset="0"/>
                <a:cs typeface="Lao UI" panose="020B0502040204020203" pitchFamily="34" charset="0"/>
              </a:rPr>
              <a:t>A </a:t>
            </a:r>
            <a:r>
              <a:rPr lang="en-US" altLang="en-US" sz="2900">
                <a:latin typeface="Lao UI" panose="020B0502040204020203" pitchFamily="34" charset="0"/>
                <a:cs typeface="Lao UI" panose="020B0502040204020203" pitchFamily="34" charset="0"/>
              </a:rPr>
              <a:t>link to an online, PDF-version of the poster is nice, too. </a:t>
            </a:r>
            <a:br>
              <a:rPr lang="en-US" altLang="en-US" sz="2900">
                <a:latin typeface="Lao UI" panose="020B0502040204020203" pitchFamily="34" charset="0"/>
                <a:cs typeface="Lao UI" panose="020B0502040204020203" pitchFamily="34" charset="0"/>
              </a:rPr>
            </a:br>
            <a:r>
              <a:rPr lang="en-US" altLang="en-US" sz="2900">
                <a:latin typeface="Lao UI" panose="020B0502040204020203" pitchFamily="34" charset="0"/>
                <a:cs typeface="Lao UI" panose="020B0502040204020203" pitchFamily="34" charset="0"/>
              </a:rPr>
              <a:t/>
            </a:r>
            <a:br>
              <a:rPr lang="en-US" altLang="en-US" sz="2900">
                <a:latin typeface="Lao UI" panose="020B0502040204020203" pitchFamily="34" charset="0"/>
                <a:cs typeface="Lao UI" panose="020B0502040204020203" pitchFamily="34" charset="0"/>
              </a:rPr>
            </a:br>
            <a:endParaRPr lang="en-US" altLang="en-US" sz="2900">
              <a:latin typeface="Lao UI" panose="020B0502040204020203" pitchFamily="34" charset="0"/>
              <a:cs typeface="Lao UI" panose="020B0502040204020203" pitchFamily="34" charset="0"/>
            </a:endParaRPr>
          </a:p>
        </p:txBody>
      </p:sp>
      <p:grpSp>
        <p:nvGrpSpPr>
          <p:cNvPr id="2079" name="Group 57"/>
          <p:cNvGrpSpPr>
            <a:grpSpLocks/>
          </p:cNvGrpSpPr>
          <p:nvPr/>
        </p:nvGrpSpPr>
        <p:grpSpPr bwMode="auto">
          <a:xfrm>
            <a:off x="15359063" y="19202400"/>
            <a:ext cx="5364162" cy="2789238"/>
            <a:chOff x="27913013" y="8304213"/>
            <a:chExt cx="6257925" cy="3253599"/>
          </a:xfrm>
        </p:grpSpPr>
        <p:sp>
          <p:nvSpPr>
            <p:cNvPr id="2090" name="Line 123"/>
            <p:cNvSpPr>
              <a:spLocks noChangeShapeType="1"/>
            </p:cNvSpPr>
            <p:nvPr/>
          </p:nvSpPr>
          <p:spPr bwMode="auto">
            <a:xfrm flipV="1">
              <a:off x="29097288" y="9499600"/>
              <a:ext cx="2192337" cy="13462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latin typeface="Lao UI" panose="020B0502040204020203" pitchFamily="34" charset="0"/>
                <a:cs typeface="Lao UI" panose="020B0502040204020203" pitchFamily="34" charset="0"/>
              </a:endParaRPr>
            </a:p>
          </p:txBody>
        </p:sp>
        <p:sp>
          <p:nvSpPr>
            <p:cNvPr id="2091" name="Line 124"/>
            <p:cNvSpPr>
              <a:spLocks noChangeShapeType="1"/>
            </p:cNvSpPr>
            <p:nvPr/>
          </p:nvSpPr>
          <p:spPr bwMode="auto">
            <a:xfrm flipV="1">
              <a:off x="29106813" y="9461500"/>
              <a:ext cx="4851400" cy="14763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Lao UI" panose="020B0502040204020203" pitchFamily="34" charset="0"/>
                <a:cs typeface="Lao UI" panose="020B0502040204020203" pitchFamily="34" charset="0"/>
              </a:endParaRPr>
            </a:p>
          </p:txBody>
        </p:sp>
        <p:sp>
          <p:nvSpPr>
            <p:cNvPr id="2092" name="Text Box 125"/>
            <p:cNvSpPr txBox="1">
              <a:spLocks noChangeArrowheads="1"/>
            </p:cNvSpPr>
            <p:nvPr/>
          </p:nvSpPr>
          <p:spPr bwMode="auto">
            <a:xfrm>
              <a:off x="31195963" y="10212388"/>
              <a:ext cx="2974975" cy="37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US" altLang="en-US" sz="1500" smtClean="0">
                  <a:latin typeface="Lao UI" panose="020B0502040204020203" pitchFamily="34" charset="0"/>
                  <a:cs typeface="Lao UI" panose="020B0502040204020203" pitchFamily="34" charset="0"/>
                </a:rPr>
                <a:t>Control Group</a:t>
              </a:r>
              <a:endParaRPr lang="en-US" altLang="en-US" sz="1500">
                <a:latin typeface="Lao UI" panose="020B0502040204020203" pitchFamily="34" charset="0"/>
                <a:cs typeface="Lao UI" panose="020B0502040204020203" pitchFamily="34" charset="0"/>
              </a:endParaRPr>
            </a:p>
          </p:txBody>
        </p:sp>
        <p:sp>
          <p:nvSpPr>
            <p:cNvPr id="2093" name="Text Box 126"/>
            <p:cNvSpPr txBox="1">
              <a:spLocks noChangeArrowheads="1"/>
            </p:cNvSpPr>
            <p:nvPr/>
          </p:nvSpPr>
          <p:spPr bwMode="auto">
            <a:xfrm>
              <a:off x="29656088" y="8816974"/>
              <a:ext cx="1781175" cy="64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US" altLang="en-US" sz="1500" smtClean="0">
                  <a:latin typeface="Lao UI" panose="020B0502040204020203" pitchFamily="34" charset="0"/>
                  <a:cs typeface="Lao UI" panose="020B0502040204020203" pitchFamily="34" charset="0"/>
                </a:rPr>
                <a:t>Experimental Group</a:t>
              </a:r>
            </a:p>
          </p:txBody>
        </p:sp>
        <p:sp>
          <p:nvSpPr>
            <p:cNvPr id="2094" name="Line 148"/>
            <p:cNvSpPr>
              <a:spLocks noChangeShapeType="1"/>
            </p:cNvSpPr>
            <p:nvPr/>
          </p:nvSpPr>
          <p:spPr bwMode="auto">
            <a:xfrm>
              <a:off x="29068713" y="8304213"/>
              <a:ext cx="0" cy="2743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Lao UI" panose="020B0502040204020203" pitchFamily="34" charset="0"/>
                <a:cs typeface="Lao UI" panose="020B0502040204020203" pitchFamily="34" charset="0"/>
              </a:endParaRPr>
            </a:p>
          </p:txBody>
        </p:sp>
        <p:sp>
          <p:nvSpPr>
            <p:cNvPr id="2095" name="Line 149"/>
            <p:cNvSpPr>
              <a:spLocks noChangeShapeType="1"/>
            </p:cNvSpPr>
            <p:nvPr/>
          </p:nvSpPr>
          <p:spPr bwMode="auto">
            <a:xfrm flipH="1">
              <a:off x="29052838" y="11049000"/>
              <a:ext cx="50831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Lao UI" panose="020B0502040204020203" pitchFamily="34" charset="0"/>
                <a:cs typeface="Lao UI" panose="020B0502040204020203" pitchFamily="34" charset="0"/>
              </a:endParaRPr>
            </a:p>
          </p:txBody>
        </p:sp>
        <p:sp>
          <p:nvSpPr>
            <p:cNvPr id="2096" name="Text Box 150"/>
            <p:cNvSpPr txBox="1">
              <a:spLocks noChangeArrowheads="1"/>
            </p:cNvSpPr>
            <p:nvPr/>
          </p:nvSpPr>
          <p:spPr bwMode="auto">
            <a:xfrm>
              <a:off x="30503814" y="11180763"/>
              <a:ext cx="2471737" cy="37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50000"/>
                </a:spcBef>
                <a:buFontTx/>
                <a:buNone/>
              </a:pPr>
              <a:r>
                <a:rPr lang="en-US" altLang="en-US" sz="1500">
                  <a:latin typeface="Lao UI" panose="020B0502040204020203" pitchFamily="34" charset="0"/>
                  <a:cs typeface="Lao UI" panose="020B0502040204020203" pitchFamily="34" charset="0"/>
                </a:rPr>
                <a:t>Control difficulty index</a:t>
              </a:r>
            </a:p>
          </p:txBody>
        </p:sp>
        <p:sp>
          <p:nvSpPr>
            <p:cNvPr id="2097" name="Text Box 151"/>
            <p:cNvSpPr txBox="1">
              <a:spLocks noChangeArrowheads="1"/>
            </p:cNvSpPr>
            <p:nvPr/>
          </p:nvSpPr>
          <p:spPr bwMode="auto">
            <a:xfrm>
              <a:off x="27913013" y="9407523"/>
              <a:ext cx="1069975" cy="37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algn="ctr" eaLnBrk="1" hangingPunct="1">
                <a:spcBef>
                  <a:spcPct val="50000"/>
                </a:spcBef>
                <a:buFontTx/>
                <a:buNone/>
              </a:pPr>
              <a:r>
                <a:rPr lang="en-US" altLang="en-US" sz="1500">
                  <a:latin typeface="Lao UI" panose="020B0502040204020203" pitchFamily="34" charset="0"/>
                  <a:cs typeface="Lao UI" panose="020B0502040204020203" pitchFamily="34" charset="0"/>
                </a:rPr>
                <a:t>Time (s)</a:t>
              </a:r>
              <a:endParaRPr lang="en-US" altLang="en-US" sz="8200">
                <a:latin typeface="Lao UI" panose="020B0502040204020203" pitchFamily="34" charset="0"/>
                <a:cs typeface="Lao UI" panose="020B0502040204020203" pitchFamily="34" charset="0"/>
              </a:endParaRPr>
            </a:p>
          </p:txBody>
        </p:sp>
        <p:sp>
          <p:nvSpPr>
            <p:cNvPr id="2098" name="Line 154"/>
            <p:cNvSpPr>
              <a:spLocks noChangeShapeType="1"/>
            </p:cNvSpPr>
            <p:nvPr/>
          </p:nvSpPr>
          <p:spPr bwMode="auto">
            <a:xfrm flipV="1">
              <a:off x="31281688" y="8801100"/>
              <a:ext cx="579437" cy="7112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latin typeface="Lao UI" panose="020B0502040204020203" pitchFamily="34" charset="0"/>
                <a:cs typeface="Lao UI" panose="020B0502040204020203" pitchFamily="34" charset="0"/>
              </a:endParaRPr>
            </a:p>
          </p:txBody>
        </p:sp>
      </p:grpSp>
      <p:sp>
        <p:nvSpPr>
          <p:cNvPr id="2081" name="Rectangle 40"/>
          <p:cNvSpPr>
            <a:spLocks noChangeArrowheads="1"/>
          </p:cNvSpPr>
          <p:nvPr/>
        </p:nvSpPr>
        <p:spPr bwMode="auto">
          <a:xfrm>
            <a:off x="25417463" y="19137313"/>
            <a:ext cx="2471737" cy="5322887"/>
          </a:xfrm>
          <a:prstGeom prst="rect">
            <a:avLst/>
          </a:prstGeom>
          <a:solidFill>
            <a:schemeClr val="bg1"/>
          </a:solidFill>
          <a:ln w="9525">
            <a:solidFill>
              <a:schemeClr val="tx1"/>
            </a:solidFill>
            <a:miter lim="800000"/>
            <a:headEnd/>
            <a:tailEnd/>
          </a:ln>
        </p:spPr>
        <p:txBody>
          <a:bodyPr wrap="none" lIns="89474" tIns="44737" rIns="89474" bIns="44737"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8200">
              <a:latin typeface="Lao UI" panose="020B0502040204020203" pitchFamily="34" charset="0"/>
              <a:cs typeface="Lao UI" panose="020B0502040204020203" pitchFamily="34" charset="0"/>
            </a:endParaRPr>
          </a:p>
        </p:txBody>
      </p:sp>
      <p:sp>
        <p:nvSpPr>
          <p:cNvPr id="2082" name="Rectangle 46"/>
          <p:cNvSpPr>
            <a:spLocks noChangeArrowheads="1"/>
          </p:cNvSpPr>
          <p:nvPr/>
        </p:nvSpPr>
        <p:spPr bwMode="auto">
          <a:xfrm>
            <a:off x="925513" y="11963400"/>
            <a:ext cx="6923087" cy="5526088"/>
          </a:xfrm>
          <a:prstGeom prst="rect">
            <a:avLst/>
          </a:prstGeom>
          <a:solidFill>
            <a:schemeClr val="bg1"/>
          </a:solidFill>
          <a:ln w="9525">
            <a:solidFill>
              <a:schemeClr val="tx1"/>
            </a:solidFill>
            <a:miter lim="800000"/>
            <a:headEnd/>
            <a:tailEnd/>
          </a:ln>
        </p:spPr>
        <p:txBody>
          <a:bodyPr wrap="none" lIns="89474" tIns="44737" rIns="89474" bIns="44737" anchor="ct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endParaRPr lang="en-US" altLang="en-US" sz="8200">
              <a:latin typeface="Lao UI" panose="020B0502040204020203" pitchFamily="34" charset="0"/>
              <a:cs typeface="Lao UI" panose="020B0502040204020203" pitchFamily="34" charset="0"/>
            </a:endParaRPr>
          </a:p>
        </p:txBody>
      </p:sp>
      <p:sp>
        <p:nvSpPr>
          <p:cNvPr id="2083" name="Text Box 47"/>
          <p:cNvSpPr txBox="1">
            <a:spLocks noChangeArrowheads="1"/>
          </p:cNvSpPr>
          <p:nvPr/>
        </p:nvSpPr>
        <p:spPr bwMode="auto">
          <a:xfrm>
            <a:off x="8001000" y="11891664"/>
            <a:ext cx="3074987" cy="404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6130" tIns="176130" rIns="176130" bIns="176130">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2000" b="1">
                <a:latin typeface="Lao UI" panose="020B0502040204020203" pitchFamily="34" charset="0"/>
                <a:cs typeface="Lao UI" panose="020B0502040204020203" pitchFamily="34" charset="0"/>
              </a:rPr>
              <a:t>Figure 1. </a:t>
            </a:r>
            <a:r>
              <a:rPr lang="en-US" altLang="en-US" sz="2000" i="1">
                <a:latin typeface="Lao UI" panose="020B0502040204020203" pitchFamily="34" charset="0"/>
                <a:cs typeface="Lao UI" panose="020B0502040204020203" pitchFamily="34" charset="0"/>
              </a:rPr>
              <a:t>Photograph or drawing of organism, chemical structure, or whatever.  </a:t>
            </a:r>
            <a:r>
              <a:rPr lang="en-US" altLang="en-US" sz="2000" i="1" smtClean="0">
                <a:latin typeface="Lao UI" panose="020B0502040204020203" pitchFamily="34" charset="0"/>
                <a:cs typeface="Lao UI" panose="020B0502040204020203" pitchFamily="34" charset="0"/>
              </a:rPr>
              <a:t>If you are going to use pictures or graphics found online, make sure that they are high resolution and that they do not look pixelated when you zoom in to 100% on your PowerPoint.</a:t>
            </a:r>
            <a:endParaRPr lang="en-US" altLang="en-US" sz="2000" i="1">
              <a:latin typeface="Lao UI" panose="020B0502040204020203" pitchFamily="34" charset="0"/>
              <a:cs typeface="Lao UI" panose="020B0502040204020203" pitchFamily="34" charset="0"/>
            </a:endParaRPr>
          </a:p>
        </p:txBody>
      </p:sp>
      <p:sp>
        <p:nvSpPr>
          <p:cNvPr id="2084" name="Rectangle 64"/>
          <p:cNvSpPr>
            <a:spLocks noChangeArrowheads="1"/>
          </p:cNvSpPr>
          <p:nvPr/>
        </p:nvSpPr>
        <p:spPr bwMode="auto">
          <a:xfrm>
            <a:off x="22544088" y="18483263"/>
            <a:ext cx="384780" cy="47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642" tIns="37321" rIns="74642" bIns="37321">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2600" b="1">
                <a:latin typeface="Lao UI" panose="020B0502040204020203" pitchFamily="34" charset="0"/>
                <a:cs typeface="Lao UI" panose="020B0502040204020203" pitchFamily="34" charset="0"/>
              </a:rPr>
              <a:t>A</a:t>
            </a:r>
            <a:endParaRPr lang="en-US" altLang="en-US" sz="8200">
              <a:latin typeface="Lao UI" panose="020B0502040204020203" pitchFamily="34" charset="0"/>
              <a:cs typeface="Lao UI" panose="020B0502040204020203" pitchFamily="34" charset="0"/>
            </a:endParaRPr>
          </a:p>
        </p:txBody>
      </p:sp>
      <p:sp>
        <p:nvSpPr>
          <p:cNvPr id="2085" name="Rectangle 65"/>
          <p:cNvSpPr>
            <a:spLocks noChangeArrowheads="1"/>
          </p:cNvSpPr>
          <p:nvPr/>
        </p:nvSpPr>
        <p:spPr bwMode="auto">
          <a:xfrm>
            <a:off x="25417463" y="18483263"/>
            <a:ext cx="363942" cy="47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642" tIns="37321" rIns="74642" bIns="37321">
            <a:spAutoFit/>
          </a:bodyPr>
          <a:lstStyle>
            <a:lvl1pPr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0"/>
              </a:spcBef>
              <a:buFontTx/>
              <a:buNone/>
            </a:pPr>
            <a:r>
              <a:rPr lang="en-US" altLang="en-US" sz="2600" b="1">
                <a:latin typeface="Lao UI" panose="020B0502040204020203" pitchFamily="34" charset="0"/>
                <a:cs typeface="Lao UI" panose="020B0502040204020203" pitchFamily="34" charset="0"/>
              </a:rPr>
              <a:t>B</a:t>
            </a:r>
            <a:endParaRPr lang="en-US" altLang="en-US" sz="8200">
              <a:latin typeface="Lao UI" panose="020B0502040204020203" pitchFamily="34" charset="0"/>
              <a:cs typeface="Lao UI" panose="020B0502040204020203" pitchFamily="34" charset="0"/>
            </a:endParaRPr>
          </a:p>
        </p:txBody>
      </p:sp>
      <p:sp>
        <p:nvSpPr>
          <p:cNvPr id="2086" name="Text Box 3"/>
          <p:cNvSpPr txBox="1">
            <a:spLocks noChangeArrowheads="1"/>
          </p:cNvSpPr>
          <p:nvPr/>
        </p:nvSpPr>
        <p:spPr bwMode="auto">
          <a:xfrm>
            <a:off x="925513" y="28565475"/>
            <a:ext cx="9825037"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2260" tIns="352260" rIns="352260" bIns="352260">
            <a:spAutoFit/>
          </a:bodyPr>
          <a:lstStyle>
            <a:lvl1pPr marL="282575" indent="-282575" eaLnBrk="0" hangingPunct="0">
              <a:spcBef>
                <a:spcPct val="20000"/>
              </a:spcBef>
              <a:buFont typeface="Arial" charset="0"/>
              <a:buChar char="•"/>
              <a:defRPr sz="14600">
                <a:solidFill>
                  <a:schemeClr val="tx1"/>
                </a:solidFill>
                <a:latin typeface="Calibri" pitchFamily="-112" charset="0"/>
                <a:ea typeface="ＭＳ Ｐゴシック" pitchFamily="-112" charset="-128"/>
              </a:defRPr>
            </a:lvl1pPr>
            <a:lvl2pPr marL="742950" indent="-285750" eaLnBrk="0" hangingPunct="0">
              <a:spcBef>
                <a:spcPct val="20000"/>
              </a:spcBef>
              <a:buFont typeface="Arial" charset="0"/>
              <a:buChar char="–"/>
              <a:defRPr sz="12800">
                <a:solidFill>
                  <a:schemeClr val="tx1"/>
                </a:solidFill>
                <a:latin typeface="Calibri" pitchFamily="-112" charset="0"/>
                <a:ea typeface="ＭＳ Ｐゴシック" pitchFamily="-112" charset="-128"/>
              </a:defRPr>
            </a:lvl2pPr>
            <a:lvl3pPr marL="1143000" indent="-228600" eaLnBrk="0" hangingPunct="0">
              <a:spcBef>
                <a:spcPct val="20000"/>
              </a:spcBef>
              <a:buFont typeface="Arial" charset="0"/>
              <a:buChar char="•"/>
              <a:defRPr sz="11000">
                <a:solidFill>
                  <a:schemeClr val="tx1"/>
                </a:solidFill>
                <a:latin typeface="Calibri" pitchFamily="-112" charset="0"/>
                <a:ea typeface="ＭＳ Ｐゴシック" pitchFamily="-112" charset="-128"/>
              </a:defRPr>
            </a:lvl3pPr>
            <a:lvl4pPr marL="16002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4pPr>
            <a:lvl5pPr marL="2057400" indent="-228600" eaLnBrk="0" hangingPunct="0">
              <a:spcBef>
                <a:spcPct val="20000"/>
              </a:spcBef>
              <a:buFont typeface="Arial" charset="0"/>
              <a:buChar char="»"/>
              <a:defRPr sz="9100">
                <a:solidFill>
                  <a:schemeClr val="tx1"/>
                </a:solidFill>
                <a:latin typeface="Calibri" pitchFamily="-112" charset="0"/>
                <a:ea typeface="ＭＳ Ｐゴシック" pitchFamily="-112" charset="-128"/>
              </a:defRPr>
            </a:lvl5pPr>
            <a:lvl6pPr marL="25146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6pPr>
            <a:lvl7pPr marL="29718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7pPr>
            <a:lvl8pPr marL="34290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8pPr>
            <a:lvl9pPr marL="3886200" indent="-228600" defTabSz="2089150" eaLnBrk="0" fontAlgn="base" hangingPunct="0">
              <a:spcBef>
                <a:spcPct val="20000"/>
              </a:spcBef>
              <a:spcAft>
                <a:spcPct val="0"/>
              </a:spcAft>
              <a:buFont typeface="Arial" charset="0"/>
              <a:buChar char="»"/>
              <a:defRPr sz="9100">
                <a:solidFill>
                  <a:schemeClr val="tx1"/>
                </a:solidFill>
                <a:latin typeface="Calibri" pitchFamily="-112" charset="0"/>
                <a:ea typeface="ＭＳ Ｐゴシック" pitchFamily="-112" charset="-128"/>
              </a:defRPr>
            </a:lvl9pPr>
          </a:lstStyle>
          <a:p>
            <a:pPr eaLnBrk="1" hangingPunct="1">
              <a:spcBef>
                <a:spcPct val="40000"/>
              </a:spcBef>
              <a:buSzPct val="60000"/>
              <a:buFontTx/>
              <a:buNone/>
            </a:pPr>
            <a:r>
              <a:rPr lang="en-AU" altLang="en-US" sz="2800">
                <a:latin typeface="Lao UI" panose="020B0502040204020203" pitchFamily="34" charset="0"/>
                <a:cs typeface="Lao UI" panose="020B0502040204020203" pitchFamily="34" charset="0"/>
              </a:rPr>
              <a:t>TIP!  To use an image as a background or to change the color from blue to something else, go to “Design” -&gt; “Background Styles” -&gt; “Format Background”. Or right-click and go to “Background…”</a:t>
            </a:r>
          </a:p>
        </p:txBody>
      </p:sp>
      <p:pic>
        <p:nvPicPr>
          <p:cNvPr id="2088" name="Picture 50" descr="Cal State Golden Se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086693" y="952967"/>
            <a:ext cx="4432907"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420813" y="622300"/>
            <a:ext cx="4522787" cy="4154984"/>
          </a:xfrm>
          <a:prstGeom prst="rect">
            <a:avLst/>
          </a:prstGeom>
          <a:solidFill>
            <a:schemeClr val="bg1"/>
          </a:solidFill>
          <a:ln w="101600">
            <a:solidFill>
              <a:srgbClr val="FF0000"/>
            </a:solidFill>
            <a:prstDash val="sysDash"/>
          </a:ln>
        </p:spPr>
        <p:txBody>
          <a:bodyPr wrap="square" rtlCol="0">
            <a:spAutoFit/>
          </a:bodyPr>
          <a:lstStyle/>
          <a:p>
            <a:pPr algn="ctr"/>
            <a:endParaRPr lang="en-US" sz="4400" b="1" smtClean="0">
              <a:solidFill>
                <a:srgbClr val="FF0000"/>
              </a:solidFill>
              <a:latin typeface="Lao UI" panose="020B0502040204020203" pitchFamily="34" charset="0"/>
              <a:cs typeface="Lao UI" panose="020B0502040204020203" pitchFamily="34" charset="0"/>
            </a:endParaRPr>
          </a:p>
          <a:p>
            <a:pPr algn="ctr"/>
            <a:endParaRPr lang="en-US" sz="4400" b="1" smtClean="0">
              <a:solidFill>
                <a:srgbClr val="FF0000"/>
              </a:solidFill>
              <a:latin typeface="Lao UI" panose="020B0502040204020203" pitchFamily="34" charset="0"/>
              <a:cs typeface="Lao UI" panose="020B0502040204020203" pitchFamily="34" charset="0"/>
            </a:endParaRPr>
          </a:p>
          <a:p>
            <a:pPr algn="ctr"/>
            <a:r>
              <a:rPr lang="en-US" sz="4400" b="1" smtClean="0">
                <a:solidFill>
                  <a:srgbClr val="FF0000"/>
                </a:solidFill>
                <a:latin typeface="Lao UI" panose="020B0502040204020203" pitchFamily="34" charset="0"/>
                <a:cs typeface="Lao UI" panose="020B0502040204020203" pitchFamily="34" charset="0"/>
              </a:rPr>
              <a:t>Add additional logo(s) here</a:t>
            </a:r>
          </a:p>
          <a:p>
            <a:pPr algn="ctr"/>
            <a:endParaRPr lang="en-US" sz="4400" b="1">
              <a:solidFill>
                <a:srgbClr val="FF0000"/>
              </a:solidFill>
              <a:latin typeface="Lao UI" panose="020B0502040204020203" pitchFamily="34" charset="0"/>
              <a:cs typeface="Lao UI" panose="020B0502040204020203" pitchFamily="34" charset="0"/>
            </a:endParaRPr>
          </a:p>
          <a:p>
            <a:pPr algn="ctr"/>
            <a:endParaRPr lang="en-US" sz="4400" b="1">
              <a:solidFill>
                <a:srgbClr val="FF0000"/>
              </a:solidFill>
              <a:latin typeface="Lao UI" panose="020B0502040204020203" pitchFamily="34" charset="0"/>
              <a:cs typeface="Lao UI" panose="020B0502040204020203"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TotalTime>
  <Words>804</Words>
  <Application>Microsoft Office PowerPoint</Application>
  <PresentationFormat>Custom</PresentationFormat>
  <Paragraphs>58</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Arial</vt:lpstr>
      <vt:lpstr>Calibri</vt:lpstr>
      <vt:lpstr>Lao UI</vt:lpstr>
      <vt:lpstr>Wingdings</vt:lpstr>
      <vt:lpstr>Office Theme</vt:lpstr>
      <vt:lpstr>PowerPoint Presentation</vt:lpstr>
    </vt:vector>
  </TitlesOfParts>
  <Company>Cal State Long Beach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Michael.Shensky@csulb.edu</dc:creator>
  <cp:lastModifiedBy>Michael Shensky</cp:lastModifiedBy>
  <cp:revision>23</cp:revision>
  <dcterms:created xsi:type="dcterms:W3CDTF">2008-04-05T00:31:19Z</dcterms:created>
  <dcterms:modified xsi:type="dcterms:W3CDTF">2018-04-26T00:06:40Z</dcterms:modified>
</cp:coreProperties>
</file>