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59" r:id="rId4"/>
  </p:sldMasterIdLst>
  <p:handoutMasterIdLst>
    <p:handoutMasterId r:id="rId6"/>
  </p:handoutMasterIdLst>
  <p:sldIdLst>
    <p:sldId id="256" r:id="rId5"/>
  </p:sldIdLst>
  <p:sldSz cx="40233600" cy="32918400"/>
  <p:notesSz cx="9928225"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26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4A7F"/>
    <a:srgbClr val="BE6290"/>
    <a:srgbClr val="CF8BAD"/>
    <a:srgbClr val="E3BBCF"/>
    <a:srgbClr val="C36F99"/>
    <a:srgbClr val="E4E4E4"/>
    <a:srgbClr val="E8E8E8"/>
    <a:srgbClr val="C5C5C5"/>
    <a:srgbClr val="B931A9"/>
    <a:srgbClr val="5A07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2A2CBC-387B-427F-A4CA-951D1AF08844}" v="448" dt="2026-05-01T05:49:09.0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929"/>
  </p:normalViewPr>
  <p:slideViewPr>
    <p:cSldViewPr snapToObjects="1">
      <p:cViewPr varScale="1">
        <p:scale>
          <a:sx n="15" d="100"/>
          <a:sy n="15" d="100"/>
        </p:scale>
        <p:origin x="1600" y="132"/>
      </p:cViewPr>
      <p:guideLst>
        <p:guide orient="horz" pos="10368"/>
        <p:guide pos="12672"/>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954042E2-027C-DFB3-6B90-ECF9655D8A8D}"/>
              </a:ext>
            </a:extLst>
          </p:cNvPr>
          <p:cNvSpPr>
            <a:spLocks noGrp="1" noChangeArrowheads="1"/>
          </p:cNvSpPr>
          <p:nvPr>
            <p:ph type="hdr" sz="quarter"/>
          </p:nvPr>
        </p:nvSpPr>
        <p:spPr bwMode="auto">
          <a:xfrm>
            <a:off x="0" y="0"/>
            <a:ext cx="4302125" cy="339725"/>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Calibri" pitchFamily="-65" charset="0"/>
                <a:ea typeface="ＭＳ Ｐゴシック" pitchFamily="84" charset="-128"/>
              </a:defRPr>
            </a:lvl1pPr>
          </a:lstStyle>
          <a:p>
            <a:pPr>
              <a:defRPr/>
            </a:pPr>
            <a:endParaRPr lang="zh-TW" altLang="en-US"/>
          </a:p>
        </p:txBody>
      </p:sp>
      <p:sp>
        <p:nvSpPr>
          <p:cNvPr id="14339" name="Rectangle 3">
            <a:extLst>
              <a:ext uri="{FF2B5EF4-FFF2-40B4-BE49-F238E27FC236}">
                <a16:creationId xmlns:a16="http://schemas.microsoft.com/office/drawing/2014/main" id="{E1484C78-6D1E-0FC2-BD45-03D6CC84A3E1}"/>
              </a:ext>
            </a:extLst>
          </p:cNvPr>
          <p:cNvSpPr>
            <a:spLocks noGrp="1" noChangeArrowheads="1"/>
          </p:cNvSpPr>
          <p:nvPr>
            <p:ph type="dt" sz="quarter" idx="1"/>
          </p:nvPr>
        </p:nvSpPr>
        <p:spPr bwMode="auto">
          <a:xfrm>
            <a:off x="5624513" y="0"/>
            <a:ext cx="4302125" cy="339725"/>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Calibri" pitchFamily="-65" charset="0"/>
                <a:ea typeface="ＭＳ Ｐゴシック" pitchFamily="84" charset="-128"/>
              </a:defRPr>
            </a:lvl1pPr>
          </a:lstStyle>
          <a:p>
            <a:pPr>
              <a:defRPr/>
            </a:pPr>
            <a:fld id="{F8DF861F-2FEF-4608-89B0-804AE991B725}" type="datetime1">
              <a:rPr lang="zh-TW" altLang="en-US"/>
              <a:pPr>
                <a:defRPr/>
              </a:pPr>
              <a:t>2026/5/3</a:t>
            </a:fld>
            <a:endParaRPr lang="en-US" altLang="zh-TW"/>
          </a:p>
        </p:txBody>
      </p:sp>
      <p:sp>
        <p:nvSpPr>
          <p:cNvPr id="14340" name="Rectangle 4">
            <a:extLst>
              <a:ext uri="{FF2B5EF4-FFF2-40B4-BE49-F238E27FC236}">
                <a16:creationId xmlns:a16="http://schemas.microsoft.com/office/drawing/2014/main" id="{EA4BE803-5C87-397B-94D9-590232BEB49A}"/>
              </a:ext>
            </a:extLst>
          </p:cNvPr>
          <p:cNvSpPr>
            <a:spLocks noGrp="1" noChangeArrowheads="1"/>
          </p:cNvSpPr>
          <p:nvPr>
            <p:ph type="ftr" sz="quarter" idx="2"/>
          </p:nvPr>
        </p:nvSpPr>
        <p:spPr bwMode="auto">
          <a:xfrm>
            <a:off x="0" y="6456363"/>
            <a:ext cx="4302125" cy="339725"/>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Calibri" pitchFamily="-65" charset="0"/>
                <a:ea typeface="ＭＳ Ｐゴシック" pitchFamily="84" charset="-128"/>
              </a:defRPr>
            </a:lvl1pPr>
          </a:lstStyle>
          <a:p>
            <a:pPr>
              <a:defRPr/>
            </a:pPr>
            <a:endParaRPr lang="zh-TW" altLang="en-US"/>
          </a:p>
        </p:txBody>
      </p:sp>
      <p:sp>
        <p:nvSpPr>
          <p:cNvPr id="14341" name="Rectangle 5">
            <a:extLst>
              <a:ext uri="{FF2B5EF4-FFF2-40B4-BE49-F238E27FC236}">
                <a16:creationId xmlns:a16="http://schemas.microsoft.com/office/drawing/2014/main" id="{FF1A8BC9-D017-08CE-D97D-251AF10CDAA7}"/>
              </a:ext>
            </a:extLst>
          </p:cNvPr>
          <p:cNvSpPr>
            <a:spLocks noGrp="1" noChangeArrowheads="1"/>
          </p:cNvSpPr>
          <p:nvPr>
            <p:ph type="sldNum" sz="quarter" idx="3"/>
          </p:nvPr>
        </p:nvSpPr>
        <p:spPr bwMode="auto">
          <a:xfrm>
            <a:off x="5624513" y="6456363"/>
            <a:ext cx="4302125" cy="339725"/>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EB25E170-3E55-4C8A-BB32-32E59F9ABBE7}"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01T01:56:09.138"/>
    </inkml:context>
    <inkml:brush xml:id="br0">
      <inkml:brushProperty name="width" value="0.035" units="cm"/>
      <inkml:brushProperty name="height" value="0.035" units="cm"/>
      <inkml:brushProperty name="color" value="#E71224"/>
    </inkml:brush>
  </inkml:definitions>
  <inkml:trace contextRef="#ctx0" brushRef="#br0">1 1 24575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01T01:58:30.917"/>
    </inkml:context>
    <inkml:brush xml:id="br0">
      <inkml:brushProperty name="width" value="0.035" units="cm"/>
      <inkml:brushProperty name="height" value="0.035" units="cm"/>
      <inkml:brushProperty name="color" value="#E71224"/>
    </inkml:brush>
  </inkml:definitions>
  <inkml:trace contextRef="#ctx0" brushRef="#br0">1 1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01T01:58:31.044"/>
    </inkml:context>
    <inkml:brush xml:id="br0">
      <inkml:brushProperty name="width" value="0.035" units="cm"/>
      <inkml:brushProperty name="height" value="0.035" units="cm"/>
      <inkml:brushProperty name="color" value="#E71224"/>
    </inkml:brush>
  </inkml:definitions>
  <inkml:trace contextRef="#ctx0" brushRef="#br0">1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01T01:58:48.055"/>
    </inkml:context>
    <inkml:brush xml:id="br0">
      <inkml:brushProperty name="width" value="0.035" units="cm"/>
      <inkml:brushProperty name="height" value="0.035" units="cm"/>
      <inkml:brushProperty name="color" value="#E71224"/>
    </inkml:brush>
  </inkml:definitions>
  <inkml:trace contextRef="#ctx0" brushRef="#br0">1 1 24575,'0'18'0,"0"5"-8191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1DB54-9A7A-2A6A-BFE9-034F1CC1DE73}"/>
              </a:ext>
            </a:extLst>
          </p:cNvPr>
          <p:cNvSpPr>
            <a:spLocks noGrp="1"/>
          </p:cNvSpPr>
          <p:nvPr>
            <p:ph type="ctrTitle"/>
          </p:nvPr>
        </p:nvSpPr>
        <p:spPr>
          <a:xfrm>
            <a:off x="5029200" y="5387342"/>
            <a:ext cx="30175200" cy="11460480"/>
          </a:xfrm>
        </p:spPr>
        <p:txBody>
          <a:bodyPr anchor="b"/>
          <a:lstStyle>
            <a:lvl1pPr algn="ctr">
              <a:defRPr sz="19800"/>
            </a:lvl1pPr>
          </a:lstStyle>
          <a:p>
            <a:r>
              <a:rPr lang="en-US"/>
              <a:t>Click to edit Master title style</a:t>
            </a:r>
          </a:p>
        </p:txBody>
      </p:sp>
      <p:sp>
        <p:nvSpPr>
          <p:cNvPr id="3" name="Subtitle 2">
            <a:extLst>
              <a:ext uri="{FF2B5EF4-FFF2-40B4-BE49-F238E27FC236}">
                <a16:creationId xmlns:a16="http://schemas.microsoft.com/office/drawing/2014/main" id="{A3C90629-42ED-A40F-4600-1029694835E3}"/>
              </a:ext>
            </a:extLst>
          </p:cNvPr>
          <p:cNvSpPr>
            <a:spLocks noGrp="1"/>
          </p:cNvSpPr>
          <p:nvPr>
            <p:ph type="subTitle" idx="1"/>
          </p:nvPr>
        </p:nvSpPr>
        <p:spPr>
          <a:xfrm>
            <a:off x="5029200" y="17289782"/>
            <a:ext cx="30175200" cy="7947658"/>
          </a:xfrm>
        </p:spPr>
        <p:txBody>
          <a:bodyPr/>
          <a:lstStyle>
            <a:lvl1pPr marL="0" indent="0" algn="ctr">
              <a:buNone/>
              <a:defRPr sz="7920"/>
            </a:lvl1pPr>
            <a:lvl2pPr marL="1508760" indent="0" algn="ctr">
              <a:buNone/>
              <a:defRPr sz="6600"/>
            </a:lvl2pPr>
            <a:lvl3pPr marL="3017520" indent="0" algn="ctr">
              <a:buNone/>
              <a:defRPr sz="5940"/>
            </a:lvl3pPr>
            <a:lvl4pPr marL="4526280" indent="0" algn="ctr">
              <a:buNone/>
              <a:defRPr sz="5280"/>
            </a:lvl4pPr>
            <a:lvl5pPr marL="6035040" indent="0" algn="ctr">
              <a:buNone/>
              <a:defRPr sz="5280"/>
            </a:lvl5pPr>
            <a:lvl6pPr marL="7543800" indent="0" algn="ctr">
              <a:buNone/>
              <a:defRPr sz="5280"/>
            </a:lvl6pPr>
            <a:lvl7pPr marL="9052560" indent="0" algn="ctr">
              <a:buNone/>
              <a:defRPr sz="5280"/>
            </a:lvl7pPr>
            <a:lvl8pPr marL="10561320" indent="0" algn="ctr">
              <a:buNone/>
              <a:defRPr sz="5280"/>
            </a:lvl8pPr>
            <a:lvl9pPr marL="12070080" indent="0" algn="ctr">
              <a:buNone/>
              <a:defRPr sz="5280"/>
            </a:lvl9pPr>
          </a:lstStyle>
          <a:p>
            <a:r>
              <a:rPr lang="en-US"/>
              <a:t>Click to edit Master subtitle style</a:t>
            </a:r>
          </a:p>
        </p:txBody>
      </p:sp>
      <p:sp>
        <p:nvSpPr>
          <p:cNvPr id="4" name="Date Placeholder 3">
            <a:extLst>
              <a:ext uri="{FF2B5EF4-FFF2-40B4-BE49-F238E27FC236}">
                <a16:creationId xmlns:a16="http://schemas.microsoft.com/office/drawing/2014/main" id="{171AA72C-BE56-CF6B-2547-8E2677AE2CF2}"/>
              </a:ext>
            </a:extLst>
          </p:cNvPr>
          <p:cNvSpPr>
            <a:spLocks noGrp="1"/>
          </p:cNvSpPr>
          <p:nvPr>
            <p:ph type="dt" sz="half" idx="10"/>
          </p:nvPr>
        </p:nvSpPr>
        <p:spPr/>
        <p:txBody>
          <a:bodyPr/>
          <a:lstStyle/>
          <a:p>
            <a:pPr>
              <a:defRPr/>
            </a:pPr>
            <a:fld id="{35BBF681-2090-4851-8BDC-E6DE9750F006}" type="datetime1">
              <a:rPr lang="zh-TW" altLang="en-US" smtClean="0"/>
              <a:pPr>
                <a:defRPr/>
              </a:pPr>
              <a:t>2026/5/3</a:t>
            </a:fld>
            <a:endParaRPr lang="en-US" altLang="zh-TW"/>
          </a:p>
        </p:txBody>
      </p:sp>
      <p:sp>
        <p:nvSpPr>
          <p:cNvPr id="5" name="Footer Placeholder 4">
            <a:extLst>
              <a:ext uri="{FF2B5EF4-FFF2-40B4-BE49-F238E27FC236}">
                <a16:creationId xmlns:a16="http://schemas.microsoft.com/office/drawing/2014/main" id="{2F202329-D7DD-D3E2-1961-CA8BA2FFA7D0}"/>
              </a:ext>
            </a:extLst>
          </p:cNvPr>
          <p:cNvSpPr>
            <a:spLocks noGrp="1"/>
          </p:cNvSpPr>
          <p:nvPr>
            <p:ph type="ftr" sz="quarter" idx="11"/>
          </p:nvPr>
        </p:nvSpPr>
        <p:spPr/>
        <p:txBody>
          <a:bodyPr/>
          <a:lstStyle/>
          <a:p>
            <a:pPr>
              <a:defRPr/>
            </a:pPr>
            <a:endParaRPr lang="zh-TW" altLang="en-US"/>
          </a:p>
        </p:txBody>
      </p:sp>
      <p:sp>
        <p:nvSpPr>
          <p:cNvPr id="6" name="Slide Number Placeholder 5">
            <a:extLst>
              <a:ext uri="{FF2B5EF4-FFF2-40B4-BE49-F238E27FC236}">
                <a16:creationId xmlns:a16="http://schemas.microsoft.com/office/drawing/2014/main" id="{81566F60-3A83-B3C5-F827-BFBF8C265893}"/>
              </a:ext>
            </a:extLst>
          </p:cNvPr>
          <p:cNvSpPr>
            <a:spLocks noGrp="1"/>
          </p:cNvSpPr>
          <p:nvPr>
            <p:ph type="sldNum" sz="quarter" idx="12"/>
          </p:nvPr>
        </p:nvSpPr>
        <p:spPr/>
        <p:txBody>
          <a:bodyPr/>
          <a:lstStyle/>
          <a:p>
            <a:pPr>
              <a:defRPr/>
            </a:pPr>
            <a:fld id="{DE0B4376-D5B3-4CEF-8A32-2EE0E3880FB8}" type="slidenum">
              <a:rPr lang="zh-TW" altLang="en-US" smtClean="0"/>
              <a:pPr>
                <a:defRPr/>
              </a:pPr>
              <a:t>‹#›</a:t>
            </a:fld>
            <a:endParaRPr lang="en-US" altLang="zh-TW"/>
          </a:p>
        </p:txBody>
      </p:sp>
    </p:spTree>
    <p:extLst>
      <p:ext uri="{BB962C8B-B14F-4D97-AF65-F5344CB8AC3E}">
        <p14:creationId xmlns:p14="http://schemas.microsoft.com/office/powerpoint/2010/main" val="2839237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775D0-7F63-E8E5-0727-94C2726127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BBD665-A9C2-F161-67C7-473DEB42EB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D0C847-D39A-BB04-F598-9AB728355113}"/>
              </a:ext>
            </a:extLst>
          </p:cNvPr>
          <p:cNvSpPr>
            <a:spLocks noGrp="1"/>
          </p:cNvSpPr>
          <p:nvPr>
            <p:ph type="dt" sz="half" idx="10"/>
          </p:nvPr>
        </p:nvSpPr>
        <p:spPr/>
        <p:txBody>
          <a:bodyPr/>
          <a:lstStyle/>
          <a:p>
            <a:pPr>
              <a:defRPr/>
            </a:pPr>
            <a:fld id="{62AB6390-6C62-4F24-87FC-B9447A756F3F}" type="datetime1">
              <a:rPr lang="zh-TW" altLang="en-US" smtClean="0"/>
              <a:pPr>
                <a:defRPr/>
              </a:pPr>
              <a:t>2026/5/3</a:t>
            </a:fld>
            <a:endParaRPr lang="en-US" altLang="zh-TW"/>
          </a:p>
        </p:txBody>
      </p:sp>
      <p:sp>
        <p:nvSpPr>
          <p:cNvPr id="5" name="Footer Placeholder 4">
            <a:extLst>
              <a:ext uri="{FF2B5EF4-FFF2-40B4-BE49-F238E27FC236}">
                <a16:creationId xmlns:a16="http://schemas.microsoft.com/office/drawing/2014/main" id="{C56AF2B8-8BC3-27EC-2FC7-27DB00FF095C}"/>
              </a:ext>
            </a:extLst>
          </p:cNvPr>
          <p:cNvSpPr>
            <a:spLocks noGrp="1"/>
          </p:cNvSpPr>
          <p:nvPr>
            <p:ph type="ftr" sz="quarter" idx="11"/>
          </p:nvPr>
        </p:nvSpPr>
        <p:spPr/>
        <p:txBody>
          <a:bodyPr/>
          <a:lstStyle/>
          <a:p>
            <a:pPr>
              <a:defRPr/>
            </a:pPr>
            <a:endParaRPr lang="zh-TW" altLang="en-US"/>
          </a:p>
        </p:txBody>
      </p:sp>
      <p:sp>
        <p:nvSpPr>
          <p:cNvPr id="6" name="Slide Number Placeholder 5">
            <a:extLst>
              <a:ext uri="{FF2B5EF4-FFF2-40B4-BE49-F238E27FC236}">
                <a16:creationId xmlns:a16="http://schemas.microsoft.com/office/drawing/2014/main" id="{BFF3070A-1FB6-1095-0347-D95218818730}"/>
              </a:ext>
            </a:extLst>
          </p:cNvPr>
          <p:cNvSpPr>
            <a:spLocks noGrp="1"/>
          </p:cNvSpPr>
          <p:nvPr>
            <p:ph type="sldNum" sz="quarter" idx="12"/>
          </p:nvPr>
        </p:nvSpPr>
        <p:spPr/>
        <p:txBody>
          <a:bodyPr/>
          <a:lstStyle/>
          <a:p>
            <a:pPr>
              <a:defRPr/>
            </a:pPr>
            <a:fld id="{CD925DE6-7A55-41B9-AC4B-C275ED3D8AAC}" type="slidenum">
              <a:rPr lang="zh-TW" altLang="en-US" smtClean="0"/>
              <a:pPr>
                <a:defRPr/>
              </a:pPr>
              <a:t>‹#›</a:t>
            </a:fld>
            <a:endParaRPr lang="en-US" altLang="zh-TW"/>
          </a:p>
        </p:txBody>
      </p:sp>
    </p:spTree>
    <p:extLst>
      <p:ext uri="{BB962C8B-B14F-4D97-AF65-F5344CB8AC3E}">
        <p14:creationId xmlns:p14="http://schemas.microsoft.com/office/powerpoint/2010/main" val="1525763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BDFD3E-BAE1-8A58-DBB5-830546FACD0C}"/>
              </a:ext>
            </a:extLst>
          </p:cNvPr>
          <p:cNvSpPr>
            <a:spLocks noGrp="1"/>
          </p:cNvSpPr>
          <p:nvPr>
            <p:ph type="title" orient="vert"/>
          </p:nvPr>
        </p:nvSpPr>
        <p:spPr>
          <a:xfrm>
            <a:off x="28792170" y="1752600"/>
            <a:ext cx="867537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FC8341-BCBA-FCCE-CB36-9E7740F4DDF7}"/>
              </a:ext>
            </a:extLst>
          </p:cNvPr>
          <p:cNvSpPr>
            <a:spLocks noGrp="1"/>
          </p:cNvSpPr>
          <p:nvPr>
            <p:ph type="body" orient="vert" idx="1"/>
          </p:nvPr>
        </p:nvSpPr>
        <p:spPr>
          <a:xfrm>
            <a:off x="2766060"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1C866B-AE14-BBA1-931B-D6CDE4040E9B}"/>
              </a:ext>
            </a:extLst>
          </p:cNvPr>
          <p:cNvSpPr>
            <a:spLocks noGrp="1"/>
          </p:cNvSpPr>
          <p:nvPr>
            <p:ph type="dt" sz="half" idx="10"/>
          </p:nvPr>
        </p:nvSpPr>
        <p:spPr/>
        <p:txBody>
          <a:bodyPr/>
          <a:lstStyle/>
          <a:p>
            <a:pPr>
              <a:defRPr/>
            </a:pPr>
            <a:fld id="{E162E8AB-74F2-4967-B6C3-DF60A5262614}" type="datetime1">
              <a:rPr lang="zh-TW" altLang="en-US" smtClean="0"/>
              <a:pPr>
                <a:defRPr/>
              </a:pPr>
              <a:t>2026/5/3</a:t>
            </a:fld>
            <a:endParaRPr lang="en-US" altLang="zh-TW"/>
          </a:p>
        </p:txBody>
      </p:sp>
      <p:sp>
        <p:nvSpPr>
          <p:cNvPr id="5" name="Footer Placeholder 4">
            <a:extLst>
              <a:ext uri="{FF2B5EF4-FFF2-40B4-BE49-F238E27FC236}">
                <a16:creationId xmlns:a16="http://schemas.microsoft.com/office/drawing/2014/main" id="{3302CD90-C650-0C93-BE1D-C4F3DF45C9DB}"/>
              </a:ext>
            </a:extLst>
          </p:cNvPr>
          <p:cNvSpPr>
            <a:spLocks noGrp="1"/>
          </p:cNvSpPr>
          <p:nvPr>
            <p:ph type="ftr" sz="quarter" idx="11"/>
          </p:nvPr>
        </p:nvSpPr>
        <p:spPr/>
        <p:txBody>
          <a:bodyPr/>
          <a:lstStyle/>
          <a:p>
            <a:pPr>
              <a:defRPr/>
            </a:pPr>
            <a:endParaRPr lang="zh-TW" altLang="en-US"/>
          </a:p>
        </p:txBody>
      </p:sp>
      <p:sp>
        <p:nvSpPr>
          <p:cNvPr id="6" name="Slide Number Placeholder 5">
            <a:extLst>
              <a:ext uri="{FF2B5EF4-FFF2-40B4-BE49-F238E27FC236}">
                <a16:creationId xmlns:a16="http://schemas.microsoft.com/office/drawing/2014/main" id="{04B755CA-AAD9-141D-435A-779A51C08303}"/>
              </a:ext>
            </a:extLst>
          </p:cNvPr>
          <p:cNvSpPr>
            <a:spLocks noGrp="1"/>
          </p:cNvSpPr>
          <p:nvPr>
            <p:ph type="sldNum" sz="quarter" idx="12"/>
          </p:nvPr>
        </p:nvSpPr>
        <p:spPr/>
        <p:txBody>
          <a:bodyPr/>
          <a:lstStyle/>
          <a:p>
            <a:pPr>
              <a:defRPr/>
            </a:pPr>
            <a:fld id="{D7E8C133-28FF-4BC5-A07D-1448C6F8213D}" type="slidenum">
              <a:rPr lang="zh-TW" altLang="en-US" smtClean="0"/>
              <a:pPr>
                <a:defRPr/>
              </a:pPr>
              <a:t>‹#›</a:t>
            </a:fld>
            <a:endParaRPr lang="en-US" altLang="zh-TW"/>
          </a:p>
        </p:txBody>
      </p:sp>
    </p:spTree>
    <p:extLst>
      <p:ext uri="{BB962C8B-B14F-4D97-AF65-F5344CB8AC3E}">
        <p14:creationId xmlns:p14="http://schemas.microsoft.com/office/powerpoint/2010/main" val="669491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ADCB-B47E-D407-C7EA-07DD13CCDD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157D90-E5C5-12F1-8D71-70864023DA8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7F36E-A1C2-6CC8-B2ED-104F9A1A5342}"/>
              </a:ext>
            </a:extLst>
          </p:cNvPr>
          <p:cNvSpPr>
            <a:spLocks noGrp="1"/>
          </p:cNvSpPr>
          <p:nvPr>
            <p:ph type="dt" sz="half" idx="10"/>
          </p:nvPr>
        </p:nvSpPr>
        <p:spPr/>
        <p:txBody>
          <a:bodyPr/>
          <a:lstStyle/>
          <a:p>
            <a:pPr>
              <a:defRPr/>
            </a:pPr>
            <a:fld id="{CC411537-88BC-46E7-ADFD-E238479E2BD8}" type="datetime1">
              <a:rPr lang="zh-TW" altLang="en-US" smtClean="0"/>
              <a:pPr>
                <a:defRPr/>
              </a:pPr>
              <a:t>2026/5/3</a:t>
            </a:fld>
            <a:endParaRPr lang="en-US" altLang="zh-TW"/>
          </a:p>
        </p:txBody>
      </p:sp>
      <p:sp>
        <p:nvSpPr>
          <p:cNvPr id="5" name="Footer Placeholder 4">
            <a:extLst>
              <a:ext uri="{FF2B5EF4-FFF2-40B4-BE49-F238E27FC236}">
                <a16:creationId xmlns:a16="http://schemas.microsoft.com/office/drawing/2014/main" id="{C3E335E6-0051-1C96-B336-525A91BDB45E}"/>
              </a:ext>
            </a:extLst>
          </p:cNvPr>
          <p:cNvSpPr>
            <a:spLocks noGrp="1"/>
          </p:cNvSpPr>
          <p:nvPr>
            <p:ph type="ftr" sz="quarter" idx="11"/>
          </p:nvPr>
        </p:nvSpPr>
        <p:spPr/>
        <p:txBody>
          <a:bodyPr/>
          <a:lstStyle/>
          <a:p>
            <a:pPr>
              <a:defRPr/>
            </a:pPr>
            <a:endParaRPr lang="zh-TW" altLang="en-US"/>
          </a:p>
        </p:txBody>
      </p:sp>
      <p:sp>
        <p:nvSpPr>
          <p:cNvPr id="6" name="Slide Number Placeholder 5">
            <a:extLst>
              <a:ext uri="{FF2B5EF4-FFF2-40B4-BE49-F238E27FC236}">
                <a16:creationId xmlns:a16="http://schemas.microsoft.com/office/drawing/2014/main" id="{F1B1E4E2-848F-B999-4FAB-EC3724DC418A}"/>
              </a:ext>
            </a:extLst>
          </p:cNvPr>
          <p:cNvSpPr>
            <a:spLocks noGrp="1"/>
          </p:cNvSpPr>
          <p:nvPr>
            <p:ph type="sldNum" sz="quarter" idx="12"/>
          </p:nvPr>
        </p:nvSpPr>
        <p:spPr/>
        <p:txBody>
          <a:bodyPr/>
          <a:lstStyle/>
          <a:p>
            <a:pPr>
              <a:defRPr/>
            </a:pPr>
            <a:fld id="{22B9B541-00F9-4850-AEDD-7737938B428E}" type="slidenum">
              <a:rPr lang="zh-TW" altLang="en-US" smtClean="0"/>
              <a:pPr>
                <a:defRPr/>
              </a:pPr>
              <a:t>‹#›</a:t>
            </a:fld>
            <a:endParaRPr lang="en-US" altLang="zh-TW"/>
          </a:p>
        </p:txBody>
      </p:sp>
    </p:spTree>
    <p:extLst>
      <p:ext uri="{BB962C8B-B14F-4D97-AF65-F5344CB8AC3E}">
        <p14:creationId xmlns:p14="http://schemas.microsoft.com/office/powerpoint/2010/main" val="2109832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C104A-34D1-D793-AF0F-C33E08DA5F85}"/>
              </a:ext>
            </a:extLst>
          </p:cNvPr>
          <p:cNvSpPr>
            <a:spLocks noGrp="1"/>
          </p:cNvSpPr>
          <p:nvPr>
            <p:ph type="title"/>
          </p:nvPr>
        </p:nvSpPr>
        <p:spPr>
          <a:xfrm>
            <a:off x="2745105" y="8206745"/>
            <a:ext cx="34701480" cy="13693138"/>
          </a:xfrm>
        </p:spPr>
        <p:txBody>
          <a:bodyPr anchor="b"/>
          <a:lstStyle>
            <a:lvl1pPr>
              <a:defRPr sz="19800"/>
            </a:lvl1pPr>
          </a:lstStyle>
          <a:p>
            <a:r>
              <a:rPr lang="en-US"/>
              <a:t>Click to edit Master title style</a:t>
            </a:r>
          </a:p>
        </p:txBody>
      </p:sp>
      <p:sp>
        <p:nvSpPr>
          <p:cNvPr id="3" name="Text Placeholder 2">
            <a:extLst>
              <a:ext uri="{FF2B5EF4-FFF2-40B4-BE49-F238E27FC236}">
                <a16:creationId xmlns:a16="http://schemas.microsoft.com/office/drawing/2014/main" id="{37CE3AC4-0E78-0670-8DF7-7F99487C8621}"/>
              </a:ext>
            </a:extLst>
          </p:cNvPr>
          <p:cNvSpPr>
            <a:spLocks noGrp="1"/>
          </p:cNvSpPr>
          <p:nvPr>
            <p:ph type="body" idx="1"/>
          </p:nvPr>
        </p:nvSpPr>
        <p:spPr>
          <a:xfrm>
            <a:off x="2745105" y="22029425"/>
            <a:ext cx="34701480" cy="7200898"/>
          </a:xfrm>
        </p:spPr>
        <p:txBody>
          <a:bodyPr/>
          <a:lstStyle>
            <a:lvl1pPr marL="0" indent="0">
              <a:buNone/>
              <a:defRPr sz="7920">
                <a:solidFill>
                  <a:schemeClr val="tx1">
                    <a:tint val="82000"/>
                  </a:schemeClr>
                </a:solidFill>
              </a:defRPr>
            </a:lvl1pPr>
            <a:lvl2pPr marL="1508760" indent="0">
              <a:buNone/>
              <a:defRPr sz="6600">
                <a:solidFill>
                  <a:schemeClr val="tx1">
                    <a:tint val="82000"/>
                  </a:schemeClr>
                </a:solidFill>
              </a:defRPr>
            </a:lvl2pPr>
            <a:lvl3pPr marL="3017520" indent="0">
              <a:buNone/>
              <a:defRPr sz="5940">
                <a:solidFill>
                  <a:schemeClr val="tx1">
                    <a:tint val="82000"/>
                  </a:schemeClr>
                </a:solidFill>
              </a:defRPr>
            </a:lvl3pPr>
            <a:lvl4pPr marL="4526280" indent="0">
              <a:buNone/>
              <a:defRPr sz="5280">
                <a:solidFill>
                  <a:schemeClr val="tx1">
                    <a:tint val="82000"/>
                  </a:schemeClr>
                </a:solidFill>
              </a:defRPr>
            </a:lvl4pPr>
            <a:lvl5pPr marL="6035040" indent="0">
              <a:buNone/>
              <a:defRPr sz="5280">
                <a:solidFill>
                  <a:schemeClr val="tx1">
                    <a:tint val="82000"/>
                  </a:schemeClr>
                </a:solidFill>
              </a:defRPr>
            </a:lvl5pPr>
            <a:lvl6pPr marL="7543800" indent="0">
              <a:buNone/>
              <a:defRPr sz="5280">
                <a:solidFill>
                  <a:schemeClr val="tx1">
                    <a:tint val="82000"/>
                  </a:schemeClr>
                </a:solidFill>
              </a:defRPr>
            </a:lvl6pPr>
            <a:lvl7pPr marL="9052560" indent="0">
              <a:buNone/>
              <a:defRPr sz="5280">
                <a:solidFill>
                  <a:schemeClr val="tx1">
                    <a:tint val="82000"/>
                  </a:schemeClr>
                </a:solidFill>
              </a:defRPr>
            </a:lvl7pPr>
            <a:lvl8pPr marL="10561320" indent="0">
              <a:buNone/>
              <a:defRPr sz="5280">
                <a:solidFill>
                  <a:schemeClr val="tx1">
                    <a:tint val="82000"/>
                  </a:schemeClr>
                </a:solidFill>
              </a:defRPr>
            </a:lvl8pPr>
            <a:lvl9pPr marL="12070080" indent="0">
              <a:buNone/>
              <a:defRPr sz="528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385B86-2E44-226E-266B-7266A62F7574}"/>
              </a:ext>
            </a:extLst>
          </p:cNvPr>
          <p:cNvSpPr>
            <a:spLocks noGrp="1"/>
          </p:cNvSpPr>
          <p:nvPr>
            <p:ph type="dt" sz="half" idx="10"/>
          </p:nvPr>
        </p:nvSpPr>
        <p:spPr/>
        <p:txBody>
          <a:bodyPr/>
          <a:lstStyle/>
          <a:p>
            <a:pPr>
              <a:defRPr/>
            </a:pPr>
            <a:fld id="{79D4494E-63AE-4658-8725-0F4ABFB1526F}" type="datetime1">
              <a:rPr lang="zh-TW" altLang="en-US" smtClean="0"/>
              <a:pPr>
                <a:defRPr/>
              </a:pPr>
              <a:t>2026/5/3</a:t>
            </a:fld>
            <a:endParaRPr lang="en-US" altLang="zh-TW"/>
          </a:p>
        </p:txBody>
      </p:sp>
      <p:sp>
        <p:nvSpPr>
          <p:cNvPr id="5" name="Footer Placeholder 4">
            <a:extLst>
              <a:ext uri="{FF2B5EF4-FFF2-40B4-BE49-F238E27FC236}">
                <a16:creationId xmlns:a16="http://schemas.microsoft.com/office/drawing/2014/main" id="{CCDEC7EB-0582-EEFD-9B2B-A4C28F7F2085}"/>
              </a:ext>
            </a:extLst>
          </p:cNvPr>
          <p:cNvSpPr>
            <a:spLocks noGrp="1"/>
          </p:cNvSpPr>
          <p:nvPr>
            <p:ph type="ftr" sz="quarter" idx="11"/>
          </p:nvPr>
        </p:nvSpPr>
        <p:spPr/>
        <p:txBody>
          <a:bodyPr/>
          <a:lstStyle/>
          <a:p>
            <a:pPr>
              <a:defRPr/>
            </a:pPr>
            <a:endParaRPr lang="zh-TW" altLang="en-US"/>
          </a:p>
        </p:txBody>
      </p:sp>
      <p:sp>
        <p:nvSpPr>
          <p:cNvPr id="6" name="Slide Number Placeholder 5">
            <a:extLst>
              <a:ext uri="{FF2B5EF4-FFF2-40B4-BE49-F238E27FC236}">
                <a16:creationId xmlns:a16="http://schemas.microsoft.com/office/drawing/2014/main" id="{A56F6870-A263-B097-DA1C-85397D1DBDBC}"/>
              </a:ext>
            </a:extLst>
          </p:cNvPr>
          <p:cNvSpPr>
            <a:spLocks noGrp="1"/>
          </p:cNvSpPr>
          <p:nvPr>
            <p:ph type="sldNum" sz="quarter" idx="12"/>
          </p:nvPr>
        </p:nvSpPr>
        <p:spPr/>
        <p:txBody>
          <a:bodyPr/>
          <a:lstStyle/>
          <a:p>
            <a:pPr>
              <a:defRPr/>
            </a:pPr>
            <a:fld id="{33CEDF06-895D-460D-9DBD-118DA96A2BA1}" type="slidenum">
              <a:rPr lang="zh-TW" altLang="en-US" smtClean="0"/>
              <a:pPr>
                <a:defRPr/>
              </a:pPr>
              <a:t>‹#›</a:t>
            </a:fld>
            <a:endParaRPr lang="en-US" altLang="zh-TW"/>
          </a:p>
        </p:txBody>
      </p:sp>
    </p:spTree>
    <p:extLst>
      <p:ext uri="{BB962C8B-B14F-4D97-AF65-F5344CB8AC3E}">
        <p14:creationId xmlns:p14="http://schemas.microsoft.com/office/powerpoint/2010/main" val="255409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D27AB-D2C4-C325-C076-430CC58A07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9ED0D1-176D-9FEE-166C-509D3BE4C328}"/>
              </a:ext>
            </a:extLst>
          </p:cNvPr>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B1C1D3-495D-704E-ECE2-73B0689E2D76}"/>
              </a:ext>
            </a:extLst>
          </p:cNvPr>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BD026B-C5D6-ED3E-09B3-EF3DBD7C9615}"/>
              </a:ext>
            </a:extLst>
          </p:cNvPr>
          <p:cNvSpPr>
            <a:spLocks noGrp="1"/>
          </p:cNvSpPr>
          <p:nvPr>
            <p:ph type="dt" sz="half" idx="10"/>
          </p:nvPr>
        </p:nvSpPr>
        <p:spPr/>
        <p:txBody>
          <a:bodyPr/>
          <a:lstStyle/>
          <a:p>
            <a:pPr>
              <a:defRPr/>
            </a:pPr>
            <a:fld id="{B67B3AFB-3C7F-4B1F-AF9F-C818851FC193}" type="datetime1">
              <a:rPr lang="zh-TW" altLang="en-US" smtClean="0"/>
              <a:pPr>
                <a:defRPr/>
              </a:pPr>
              <a:t>2026/5/3</a:t>
            </a:fld>
            <a:endParaRPr lang="en-US" altLang="zh-TW"/>
          </a:p>
        </p:txBody>
      </p:sp>
      <p:sp>
        <p:nvSpPr>
          <p:cNvPr id="6" name="Footer Placeholder 5">
            <a:extLst>
              <a:ext uri="{FF2B5EF4-FFF2-40B4-BE49-F238E27FC236}">
                <a16:creationId xmlns:a16="http://schemas.microsoft.com/office/drawing/2014/main" id="{1F32C826-2C76-D4BC-12FD-F153C1DB4423}"/>
              </a:ext>
            </a:extLst>
          </p:cNvPr>
          <p:cNvSpPr>
            <a:spLocks noGrp="1"/>
          </p:cNvSpPr>
          <p:nvPr>
            <p:ph type="ftr" sz="quarter" idx="11"/>
          </p:nvPr>
        </p:nvSpPr>
        <p:spPr/>
        <p:txBody>
          <a:bodyPr/>
          <a:lstStyle/>
          <a:p>
            <a:pPr>
              <a:defRPr/>
            </a:pPr>
            <a:endParaRPr lang="zh-TW" altLang="en-US"/>
          </a:p>
        </p:txBody>
      </p:sp>
      <p:sp>
        <p:nvSpPr>
          <p:cNvPr id="7" name="Slide Number Placeholder 6">
            <a:extLst>
              <a:ext uri="{FF2B5EF4-FFF2-40B4-BE49-F238E27FC236}">
                <a16:creationId xmlns:a16="http://schemas.microsoft.com/office/drawing/2014/main" id="{2C12CA22-F03F-250E-7D73-B97B785C722E}"/>
              </a:ext>
            </a:extLst>
          </p:cNvPr>
          <p:cNvSpPr>
            <a:spLocks noGrp="1"/>
          </p:cNvSpPr>
          <p:nvPr>
            <p:ph type="sldNum" sz="quarter" idx="12"/>
          </p:nvPr>
        </p:nvSpPr>
        <p:spPr/>
        <p:txBody>
          <a:bodyPr/>
          <a:lstStyle/>
          <a:p>
            <a:pPr>
              <a:defRPr/>
            </a:pPr>
            <a:fld id="{BAB4E2E3-EC4F-4FD7-BA37-D4C4FFBB358A}" type="slidenum">
              <a:rPr lang="zh-TW" altLang="en-US" smtClean="0"/>
              <a:pPr>
                <a:defRPr/>
              </a:pPr>
              <a:t>‹#›</a:t>
            </a:fld>
            <a:endParaRPr lang="en-US" altLang="zh-TW"/>
          </a:p>
        </p:txBody>
      </p:sp>
    </p:spTree>
    <p:extLst>
      <p:ext uri="{BB962C8B-B14F-4D97-AF65-F5344CB8AC3E}">
        <p14:creationId xmlns:p14="http://schemas.microsoft.com/office/powerpoint/2010/main" val="342026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A7CA2-77B0-0583-C224-9570B9E4C13F}"/>
              </a:ext>
            </a:extLst>
          </p:cNvPr>
          <p:cNvSpPr>
            <a:spLocks noGrp="1"/>
          </p:cNvSpPr>
          <p:nvPr>
            <p:ph type="title"/>
          </p:nvPr>
        </p:nvSpPr>
        <p:spPr>
          <a:xfrm>
            <a:off x="2771300" y="1752603"/>
            <a:ext cx="3470148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F10250-7BFF-174E-D1D9-21CA482F1A0C}"/>
              </a:ext>
            </a:extLst>
          </p:cNvPr>
          <p:cNvSpPr>
            <a:spLocks noGrp="1"/>
          </p:cNvSpPr>
          <p:nvPr>
            <p:ph type="body" idx="1"/>
          </p:nvPr>
        </p:nvSpPr>
        <p:spPr>
          <a:xfrm>
            <a:off x="2771302" y="8069582"/>
            <a:ext cx="17020697" cy="3954778"/>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Click to edit Master text styles</a:t>
            </a:r>
          </a:p>
        </p:txBody>
      </p:sp>
      <p:sp>
        <p:nvSpPr>
          <p:cNvPr id="4" name="Content Placeholder 3">
            <a:extLst>
              <a:ext uri="{FF2B5EF4-FFF2-40B4-BE49-F238E27FC236}">
                <a16:creationId xmlns:a16="http://schemas.microsoft.com/office/drawing/2014/main" id="{C688FA13-5E84-4529-023B-491A8918706B}"/>
              </a:ext>
            </a:extLst>
          </p:cNvPr>
          <p:cNvSpPr>
            <a:spLocks noGrp="1"/>
          </p:cNvSpPr>
          <p:nvPr>
            <p:ph sz="half" idx="2"/>
          </p:nvPr>
        </p:nvSpPr>
        <p:spPr>
          <a:xfrm>
            <a:off x="2771302" y="12024360"/>
            <a:ext cx="1702069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92EC586-FAAA-7EB5-F2DC-C35DD4F33480}"/>
              </a:ext>
            </a:extLst>
          </p:cNvPr>
          <p:cNvSpPr>
            <a:spLocks noGrp="1"/>
          </p:cNvSpPr>
          <p:nvPr>
            <p:ph type="body" sz="quarter" idx="3"/>
          </p:nvPr>
        </p:nvSpPr>
        <p:spPr>
          <a:xfrm>
            <a:off x="20368260" y="8069582"/>
            <a:ext cx="17104520" cy="3954778"/>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Click to edit Master text styles</a:t>
            </a:r>
          </a:p>
        </p:txBody>
      </p:sp>
      <p:sp>
        <p:nvSpPr>
          <p:cNvPr id="6" name="Content Placeholder 5">
            <a:extLst>
              <a:ext uri="{FF2B5EF4-FFF2-40B4-BE49-F238E27FC236}">
                <a16:creationId xmlns:a16="http://schemas.microsoft.com/office/drawing/2014/main" id="{ADD8E66A-DC65-D6B7-BD69-D3B160CBAD4F}"/>
              </a:ext>
            </a:extLst>
          </p:cNvPr>
          <p:cNvSpPr>
            <a:spLocks noGrp="1"/>
          </p:cNvSpPr>
          <p:nvPr>
            <p:ph sz="quarter" idx="4"/>
          </p:nvPr>
        </p:nvSpPr>
        <p:spPr>
          <a:xfrm>
            <a:off x="20368260"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D2F4634-ED1A-4847-32AA-AD3C96929B0C}"/>
              </a:ext>
            </a:extLst>
          </p:cNvPr>
          <p:cNvSpPr>
            <a:spLocks noGrp="1"/>
          </p:cNvSpPr>
          <p:nvPr>
            <p:ph type="dt" sz="half" idx="10"/>
          </p:nvPr>
        </p:nvSpPr>
        <p:spPr/>
        <p:txBody>
          <a:bodyPr/>
          <a:lstStyle/>
          <a:p>
            <a:pPr>
              <a:defRPr/>
            </a:pPr>
            <a:fld id="{FED74F5A-3331-469B-999B-E7BA7FEF65E5}" type="datetime1">
              <a:rPr lang="zh-TW" altLang="en-US" smtClean="0"/>
              <a:pPr>
                <a:defRPr/>
              </a:pPr>
              <a:t>2026/5/3</a:t>
            </a:fld>
            <a:endParaRPr lang="en-US" altLang="zh-TW"/>
          </a:p>
        </p:txBody>
      </p:sp>
      <p:sp>
        <p:nvSpPr>
          <p:cNvPr id="8" name="Footer Placeholder 7">
            <a:extLst>
              <a:ext uri="{FF2B5EF4-FFF2-40B4-BE49-F238E27FC236}">
                <a16:creationId xmlns:a16="http://schemas.microsoft.com/office/drawing/2014/main" id="{B8D52625-D802-609C-ED62-66FB49FF3F79}"/>
              </a:ext>
            </a:extLst>
          </p:cNvPr>
          <p:cNvSpPr>
            <a:spLocks noGrp="1"/>
          </p:cNvSpPr>
          <p:nvPr>
            <p:ph type="ftr" sz="quarter" idx="11"/>
          </p:nvPr>
        </p:nvSpPr>
        <p:spPr/>
        <p:txBody>
          <a:bodyPr/>
          <a:lstStyle/>
          <a:p>
            <a:pPr>
              <a:defRPr/>
            </a:pPr>
            <a:endParaRPr lang="zh-TW" altLang="en-US"/>
          </a:p>
        </p:txBody>
      </p:sp>
      <p:sp>
        <p:nvSpPr>
          <p:cNvPr id="9" name="Slide Number Placeholder 8">
            <a:extLst>
              <a:ext uri="{FF2B5EF4-FFF2-40B4-BE49-F238E27FC236}">
                <a16:creationId xmlns:a16="http://schemas.microsoft.com/office/drawing/2014/main" id="{E7DD8F1A-5CF8-31E9-6692-D4A47425577B}"/>
              </a:ext>
            </a:extLst>
          </p:cNvPr>
          <p:cNvSpPr>
            <a:spLocks noGrp="1"/>
          </p:cNvSpPr>
          <p:nvPr>
            <p:ph type="sldNum" sz="quarter" idx="12"/>
          </p:nvPr>
        </p:nvSpPr>
        <p:spPr/>
        <p:txBody>
          <a:bodyPr/>
          <a:lstStyle/>
          <a:p>
            <a:pPr>
              <a:defRPr/>
            </a:pPr>
            <a:fld id="{C78B14AA-2012-4073-AB3D-582EF49ECA1B}" type="slidenum">
              <a:rPr lang="zh-TW" altLang="en-US" smtClean="0"/>
              <a:pPr>
                <a:defRPr/>
              </a:pPr>
              <a:t>‹#›</a:t>
            </a:fld>
            <a:endParaRPr lang="en-US" altLang="zh-TW"/>
          </a:p>
        </p:txBody>
      </p:sp>
    </p:spTree>
    <p:extLst>
      <p:ext uri="{BB962C8B-B14F-4D97-AF65-F5344CB8AC3E}">
        <p14:creationId xmlns:p14="http://schemas.microsoft.com/office/powerpoint/2010/main" val="111110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F2344-D815-D6D9-DC10-060739F6E8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476D09-830A-A9AF-FC96-67C99453C9FD}"/>
              </a:ext>
            </a:extLst>
          </p:cNvPr>
          <p:cNvSpPr>
            <a:spLocks noGrp="1"/>
          </p:cNvSpPr>
          <p:nvPr>
            <p:ph type="dt" sz="half" idx="10"/>
          </p:nvPr>
        </p:nvSpPr>
        <p:spPr/>
        <p:txBody>
          <a:bodyPr/>
          <a:lstStyle/>
          <a:p>
            <a:pPr>
              <a:defRPr/>
            </a:pPr>
            <a:fld id="{D80A9778-FE01-4526-A1BD-29F44E50AD7E}" type="datetime1">
              <a:rPr lang="zh-TW" altLang="en-US" smtClean="0"/>
              <a:pPr>
                <a:defRPr/>
              </a:pPr>
              <a:t>2026/5/3</a:t>
            </a:fld>
            <a:endParaRPr lang="en-US" altLang="zh-TW"/>
          </a:p>
        </p:txBody>
      </p:sp>
      <p:sp>
        <p:nvSpPr>
          <p:cNvPr id="4" name="Footer Placeholder 3">
            <a:extLst>
              <a:ext uri="{FF2B5EF4-FFF2-40B4-BE49-F238E27FC236}">
                <a16:creationId xmlns:a16="http://schemas.microsoft.com/office/drawing/2014/main" id="{50D1B057-E13C-FDF0-6778-8C4B2A41385E}"/>
              </a:ext>
            </a:extLst>
          </p:cNvPr>
          <p:cNvSpPr>
            <a:spLocks noGrp="1"/>
          </p:cNvSpPr>
          <p:nvPr>
            <p:ph type="ftr" sz="quarter" idx="11"/>
          </p:nvPr>
        </p:nvSpPr>
        <p:spPr/>
        <p:txBody>
          <a:bodyPr/>
          <a:lstStyle/>
          <a:p>
            <a:pPr>
              <a:defRPr/>
            </a:pPr>
            <a:endParaRPr lang="zh-TW" altLang="en-US"/>
          </a:p>
        </p:txBody>
      </p:sp>
      <p:sp>
        <p:nvSpPr>
          <p:cNvPr id="5" name="Slide Number Placeholder 4">
            <a:extLst>
              <a:ext uri="{FF2B5EF4-FFF2-40B4-BE49-F238E27FC236}">
                <a16:creationId xmlns:a16="http://schemas.microsoft.com/office/drawing/2014/main" id="{E2044DC8-9579-5BD6-53C0-5F014F3BF82B}"/>
              </a:ext>
            </a:extLst>
          </p:cNvPr>
          <p:cNvSpPr>
            <a:spLocks noGrp="1"/>
          </p:cNvSpPr>
          <p:nvPr>
            <p:ph type="sldNum" sz="quarter" idx="12"/>
          </p:nvPr>
        </p:nvSpPr>
        <p:spPr/>
        <p:txBody>
          <a:bodyPr/>
          <a:lstStyle/>
          <a:p>
            <a:pPr>
              <a:defRPr/>
            </a:pPr>
            <a:fld id="{65162C7D-0139-44DB-93A9-13B853D92EF4}" type="slidenum">
              <a:rPr lang="zh-TW" altLang="en-US" smtClean="0"/>
              <a:pPr>
                <a:defRPr/>
              </a:pPr>
              <a:t>‹#›</a:t>
            </a:fld>
            <a:endParaRPr lang="en-US" altLang="zh-TW"/>
          </a:p>
        </p:txBody>
      </p:sp>
    </p:spTree>
    <p:extLst>
      <p:ext uri="{BB962C8B-B14F-4D97-AF65-F5344CB8AC3E}">
        <p14:creationId xmlns:p14="http://schemas.microsoft.com/office/powerpoint/2010/main" val="1015250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BD8C70-0304-BF21-D6C9-3CAFDEDF3092}"/>
              </a:ext>
            </a:extLst>
          </p:cNvPr>
          <p:cNvSpPr>
            <a:spLocks noGrp="1"/>
          </p:cNvSpPr>
          <p:nvPr>
            <p:ph type="dt" sz="half" idx="10"/>
          </p:nvPr>
        </p:nvSpPr>
        <p:spPr/>
        <p:txBody>
          <a:bodyPr/>
          <a:lstStyle/>
          <a:p>
            <a:pPr>
              <a:defRPr/>
            </a:pPr>
            <a:fld id="{B3EF215C-B554-4925-970F-7C3B599A13A4}" type="datetime1">
              <a:rPr lang="zh-TW" altLang="en-US" smtClean="0"/>
              <a:pPr>
                <a:defRPr/>
              </a:pPr>
              <a:t>2026/5/3</a:t>
            </a:fld>
            <a:endParaRPr lang="en-US" altLang="zh-TW"/>
          </a:p>
        </p:txBody>
      </p:sp>
      <p:sp>
        <p:nvSpPr>
          <p:cNvPr id="3" name="Footer Placeholder 2">
            <a:extLst>
              <a:ext uri="{FF2B5EF4-FFF2-40B4-BE49-F238E27FC236}">
                <a16:creationId xmlns:a16="http://schemas.microsoft.com/office/drawing/2014/main" id="{7A1799FF-51AB-FD9E-11D2-304EEAEFD1A5}"/>
              </a:ext>
            </a:extLst>
          </p:cNvPr>
          <p:cNvSpPr>
            <a:spLocks noGrp="1"/>
          </p:cNvSpPr>
          <p:nvPr>
            <p:ph type="ftr" sz="quarter" idx="11"/>
          </p:nvPr>
        </p:nvSpPr>
        <p:spPr/>
        <p:txBody>
          <a:bodyPr/>
          <a:lstStyle/>
          <a:p>
            <a:pPr>
              <a:defRPr/>
            </a:pPr>
            <a:endParaRPr lang="zh-TW" altLang="en-US"/>
          </a:p>
        </p:txBody>
      </p:sp>
      <p:sp>
        <p:nvSpPr>
          <p:cNvPr id="4" name="Slide Number Placeholder 3">
            <a:extLst>
              <a:ext uri="{FF2B5EF4-FFF2-40B4-BE49-F238E27FC236}">
                <a16:creationId xmlns:a16="http://schemas.microsoft.com/office/drawing/2014/main" id="{CAA25BBE-2466-6BC6-D15C-630DF63275D8}"/>
              </a:ext>
            </a:extLst>
          </p:cNvPr>
          <p:cNvSpPr>
            <a:spLocks noGrp="1"/>
          </p:cNvSpPr>
          <p:nvPr>
            <p:ph type="sldNum" sz="quarter" idx="12"/>
          </p:nvPr>
        </p:nvSpPr>
        <p:spPr/>
        <p:txBody>
          <a:bodyPr/>
          <a:lstStyle/>
          <a:p>
            <a:pPr>
              <a:defRPr/>
            </a:pPr>
            <a:fld id="{4472AD7E-4DF8-48B4-87B2-9CC30523E67B}" type="slidenum">
              <a:rPr lang="zh-TW" altLang="en-US" smtClean="0"/>
              <a:pPr>
                <a:defRPr/>
              </a:pPr>
              <a:t>‹#›</a:t>
            </a:fld>
            <a:endParaRPr lang="en-US" altLang="zh-TW"/>
          </a:p>
        </p:txBody>
      </p:sp>
    </p:spTree>
    <p:extLst>
      <p:ext uri="{BB962C8B-B14F-4D97-AF65-F5344CB8AC3E}">
        <p14:creationId xmlns:p14="http://schemas.microsoft.com/office/powerpoint/2010/main" val="261948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EF816-8989-13D5-DC0C-5CCE0C723C2A}"/>
              </a:ext>
            </a:extLst>
          </p:cNvPr>
          <p:cNvSpPr>
            <a:spLocks noGrp="1"/>
          </p:cNvSpPr>
          <p:nvPr>
            <p:ph type="title"/>
          </p:nvPr>
        </p:nvSpPr>
        <p:spPr>
          <a:xfrm>
            <a:off x="2771302" y="2194560"/>
            <a:ext cx="12976382" cy="7680960"/>
          </a:xfrm>
        </p:spPr>
        <p:txBody>
          <a:bodyPr anchor="b"/>
          <a:lstStyle>
            <a:lvl1pPr>
              <a:defRPr sz="10560"/>
            </a:lvl1pPr>
          </a:lstStyle>
          <a:p>
            <a:r>
              <a:rPr lang="en-US"/>
              <a:t>Click to edit Master title style</a:t>
            </a:r>
          </a:p>
        </p:txBody>
      </p:sp>
      <p:sp>
        <p:nvSpPr>
          <p:cNvPr id="3" name="Content Placeholder 2">
            <a:extLst>
              <a:ext uri="{FF2B5EF4-FFF2-40B4-BE49-F238E27FC236}">
                <a16:creationId xmlns:a16="http://schemas.microsoft.com/office/drawing/2014/main" id="{7D45E762-3A35-0941-9F26-B6BF8559BA93}"/>
              </a:ext>
            </a:extLst>
          </p:cNvPr>
          <p:cNvSpPr>
            <a:spLocks noGrp="1"/>
          </p:cNvSpPr>
          <p:nvPr>
            <p:ph idx="1"/>
          </p:nvPr>
        </p:nvSpPr>
        <p:spPr>
          <a:xfrm>
            <a:off x="17104520" y="4739642"/>
            <a:ext cx="20368260" cy="23393400"/>
          </a:xfrm>
        </p:spPr>
        <p:txBody>
          <a:bodyPr/>
          <a:lstStyle>
            <a:lvl1pPr>
              <a:defRPr sz="10560"/>
            </a:lvl1pPr>
            <a:lvl2pPr>
              <a:defRPr sz="9240"/>
            </a:lvl2pPr>
            <a:lvl3pPr>
              <a:defRPr sz="7920"/>
            </a:lvl3pPr>
            <a:lvl4pPr>
              <a:defRPr sz="6600"/>
            </a:lvl4pPr>
            <a:lvl5pPr>
              <a:defRPr sz="6600"/>
            </a:lvl5pPr>
            <a:lvl6pPr>
              <a:defRPr sz="6600"/>
            </a:lvl6pPr>
            <a:lvl7pPr>
              <a:defRPr sz="6600"/>
            </a:lvl7pPr>
            <a:lvl8pPr>
              <a:defRPr sz="6600"/>
            </a:lvl8pPr>
            <a:lvl9pPr>
              <a:defRPr sz="6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B2C1E63-A611-FFCB-8BA1-33D2F078A4A6}"/>
              </a:ext>
            </a:extLst>
          </p:cNvPr>
          <p:cNvSpPr>
            <a:spLocks noGrp="1"/>
          </p:cNvSpPr>
          <p:nvPr>
            <p:ph type="body" sz="half" idx="2"/>
          </p:nvPr>
        </p:nvSpPr>
        <p:spPr>
          <a:xfrm>
            <a:off x="2771302" y="9875520"/>
            <a:ext cx="12976382" cy="18295622"/>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Click to edit Master text styles</a:t>
            </a:r>
          </a:p>
        </p:txBody>
      </p:sp>
      <p:sp>
        <p:nvSpPr>
          <p:cNvPr id="5" name="Date Placeholder 4">
            <a:extLst>
              <a:ext uri="{FF2B5EF4-FFF2-40B4-BE49-F238E27FC236}">
                <a16:creationId xmlns:a16="http://schemas.microsoft.com/office/drawing/2014/main" id="{7D57AA49-E503-6C31-E6E3-D7A52009AC61}"/>
              </a:ext>
            </a:extLst>
          </p:cNvPr>
          <p:cNvSpPr>
            <a:spLocks noGrp="1"/>
          </p:cNvSpPr>
          <p:nvPr>
            <p:ph type="dt" sz="half" idx="10"/>
          </p:nvPr>
        </p:nvSpPr>
        <p:spPr/>
        <p:txBody>
          <a:bodyPr/>
          <a:lstStyle/>
          <a:p>
            <a:pPr>
              <a:defRPr/>
            </a:pPr>
            <a:fld id="{5DD9825E-550B-410E-8C07-A7EC465BF32F}" type="datetime1">
              <a:rPr lang="zh-TW" altLang="en-US" smtClean="0"/>
              <a:pPr>
                <a:defRPr/>
              </a:pPr>
              <a:t>2026/5/3</a:t>
            </a:fld>
            <a:endParaRPr lang="en-US" altLang="zh-TW"/>
          </a:p>
        </p:txBody>
      </p:sp>
      <p:sp>
        <p:nvSpPr>
          <p:cNvPr id="6" name="Footer Placeholder 5">
            <a:extLst>
              <a:ext uri="{FF2B5EF4-FFF2-40B4-BE49-F238E27FC236}">
                <a16:creationId xmlns:a16="http://schemas.microsoft.com/office/drawing/2014/main" id="{EBD6B667-A11E-6274-5C7A-5EAC9B97B1C5}"/>
              </a:ext>
            </a:extLst>
          </p:cNvPr>
          <p:cNvSpPr>
            <a:spLocks noGrp="1"/>
          </p:cNvSpPr>
          <p:nvPr>
            <p:ph type="ftr" sz="quarter" idx="11"/>
          </p:nvPr>
        </p:nvSpPr>
        <p:spPr/>
        <p:txBody>
          <a:bodyPr/>
          <a:lstStyle/>
          <a:p>
            <a:pPr>
              <a:defRPr/>
            </a:pPr>
            <a:endParaRPr lang="zh-TW" altLang="en-US"/>
          </a:p>
        </p:txBody>
      </p:sp>
      <p:sp>
        <p:nvSpPr>
          <p:cNvPr id="7" name="Slide Number Placeholder 6">
            <a:extLst>
              <a:ext uri="{FF2B5EF4-FFF2-40B4-BE49-F238E27FC236}">
                <a16:creationId xmlns:a16="http://schemas.microsoft.com/office/drawing/2014/main" id="{1E78C374-61CF-6B13-A40E-976C556EB2D2}"/>
              </a:ext>
            </a:extLst>
          </p:cNvPr>
          <p:cNvSpPr>
            <a:spLocks noGrp="1"/>
          </p:cNvSpPr>
          <p:nvPr>
            <p:ph type="sldNum" sz="quarter" idx="12"/>
          </p:nvPr>
        </p:nvSpPr>
        <p:spPr/>
        <p:txBody>
          <a:bodyPr/>
          <a:lstStyle/>
          <a:p>
            <a:pPr>
              <a:defRPr/>
            </a:pPr>
            <a:fld id="{6B3F8198-5BEC-4ACB-B8AA-AC40B666028F}" type="slidenum">
              <a:rPr lang="zh-TW" altLang="en-US" smtClean="0"/>
              <a:pPr>
                <a:defRPr/>
              </a:pPr>
              <a:t>‹#›</a:t>
            </a:fld>
            <a:endParaRPr lang="en-US" altLang="zh-TW"/>
          </a:p>
        </p:txBody>
      </p:sp>
    </p:spTree>
    <p:extLst>
      <p:ext uri="{BB962C8B-B14F-4D97-AF65-F5344CB8AC3E}">
        <p14:creationId xmlns:p14="http://schemas.microsoft.com/office/powerpoint/2010/main" val="3397443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CAEBF-3EBD-AED4-72C4-A669D0BBA84B}"/>
              </a:ext>
            </a:extLst>
          </p:cNvPr>
          <p:cNvSpPr>
            <a:spLocks noGrp="1"/>
          </p:cNvSpPr>
          <p:nvPr>
            <p:ph type="title"/>
          </p:nvPr>
        </p:nvSpPr>
        <p:spPr>
          <a:xfrm>
            <a:off x="2771302" y="2194560"/>
            <a:ext cx="12976382" cy="7680960"/>
          </a:xfrm>
        </p:spPr>
        <p:txBody>
          <a:bodyPr anchor="b"/>
          <a:lstStyle>
            <a:lvl1pPr>
              <a:defRPr sz="10560"/>
            </a:lvl1pPr>
          </a:lstStyle>
          <a:p>
            <a:r>
              <a:rPr lang="en-US"/>
              <a:t>Click to edit Master title style</a:t>
            </a:r>
          </a:p>
        </p:txBody>
      </p:sp>
      <p:sp>
        <p:nvSpPr>
          <p:cNvPr id="3" name="Picture Placeholder 2">
            <a:extLst>
              <a:ext uri="{FF2B5EF4-FFF2-40B4-BE49-F238E27FC236}">
                <a16:creationId xmlns:a16="http://schemas.microsoft.com/office/drawing/2014/main" id="{A6845022-440C-9068-715A-9C5A6C858398}"/>
              </a:ext>
            </a:extLst>
          </p:cNvPr>
          <p:cNvSpPr>
            <a:spLocks noGrp="1"/>
          </p:cNvSpPr>
          <p:nvPr>
            <p:ph type="pic" idx="1"/>
          </p:nvPr>
        </p:nvSpPr>
        <p:spPr>
          <a:xfrm>
            <a:off x="17104520" y="4739642"/>
            <a:ext cx="20368260" cy="23393400"/>
          </a:xfrm>
        </p:spPr>
        <p:txBody>
          <a:bodyPr/>
          <a:lstStyle>
            <a:lvl1pPr marL="0" indent="0">
              <a:buNone/>
              <a:defRPr sz="10560"/>
            </a:lvl1pPr>
            <a:lvl2pPr marL="1508760" indent="0">
              <a:buNone/>
              <a:defRPr sz="9240"/>
            </a:lvl2pPr>
            <a:lvl3pPr marL="3017520" indent="0">
              <a:buNone/>
              <a:defRPr sz="7920"/>
            </a:lvl3pPr>
            <a:lvl4pPr marL="4526280" indent="0">
              <a:buNone/>
              <a:defRPr sz="6600"/>
            </a:lvl4pPr>
            <a:lvl5pPr marL="6035040" indent="0">
              <a:buNone/>
              <a:defRPr sz="6600"/>
            </a:lvl5pPr>
            <a:lvl6pPr marL="7543800" indent="0">
              <a:buNone/>
              <a:defRPr sz="6600"/>
            </a:lvl6pPr>
            <a:lvl7pPr marL="9052560" indent="0">
              <a:buNone/>
              <a:defRPr sz="6600"/>
            </a:lvl7pPr>
            <a:lvl8pPr marL="10561320" indent="0">
              <a:buNone/>
              <a:defRPr sz="6600"/>
            </a:lvl8pPr>
            <a:lvl9pPr marL="12070080" indent="0">
              <a:buNone/>
              <a:defRPr sz="6600"/>
            </a:lvl9pPr>
          </a:lstStyle>
          <a:p>
            <a:endParaRPr lang="en-US"/>
          </a:p>
        </p:txBody>
      </p:sp>
      <p:sp>
        <p:nvSpPr>
          <p:cNvPr id="4" name="Text Placeholder 3">
            <a:extLst>
              <a:ext uri="{FF2B5EF4-FFF2-40B4-BE49-F238E27FC236}">
                <a16:creationId xmlns:a16="http://schemas.microsoft.com/office/drawing/2014/main" id="{CF9CAA13-C12B-193D-E4F6-7557D034419E}"/>
              </a:ext>
            </a:extLst>
          </p:cNvPr>
          <p:cNvSpPr>
            <a:spLocks noGrp="1"/>
          </p:cNvSpPr>
          <p:nvPr>
            <p:ph type="body" sz="half" idx="2"/>
          </p:nvPr>
        </p:nvSpPr>
        <p:spPr>
          <a:xfrm>
            <a:off x="2771302" y="9875520"/>
            <a:ext cx="12976382" cy="18295622"/>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Click to edit Master text styles</a:t>
            </a:r>
          </a:p>
        </p:txBody>
      </p:sp>
      <p:sp>
        <p:nvSpPr>
          <p:cNvPr id="5" name="Date Placeholder 4">
            <a:extLst>
              <a:ext uri="{FF2B5EF4-FFF2-40B4-BE49-F238E27FC236}">
                <a16:creationId xmlns:a16="http://schemas.microsoft.com/office/drawing/2014/main" id="{F3FC6D21-7A02-2D48-2ECB-3BEE98A87803}"/>
              </a:ext>
            </a:extLst>
          </p:cNvPr>
          <p:cNvSpPr>
            <a:spLocks noGrp="1"/>
          </p:cNvSpPr>
          <p:nvPr>
            <p:ph type="dt" sz="half" idx="10"/>
          </p:nvPr>
        </p:nvSpPr>
        <p:spPr/>
        <p:txBody>
          <a:bodyPr/>
          <a:lstStyle/>
          <a:p>
            <a:pPr>
              <a:defRPr/>
            </a:pPr>
            <a:fld id="{33F5F7E0-483A-4368-A72E-80751CD2847E}" type="datetime1">
              <a:rPr lang="zh-TW" altLang="en-US" smtClean="0"/>
              <a:pPr>
                <a:defRPr/>
              </a:pPr>
              <a:t>2026/5/3</a:t>
            </a:fld>
            <a:endParaRPr lang="en-US" altLang="zh-TW"/>
          </a:p>
        </p:txBody>
      </p:sp>
      <p:sp>
        <p:nvSpPr>
          <p:cNvPr id="6" name="Footer Placeholder 5">
            <a:extLst>
              <a:ext uri="{FF2B5EF4-FFF2-40B4-BE49-F238E27FC236}">
                <a16:creationId xmlns:a16="http://schemas.microsoft.com/office/drawing/2014/main" id="{4ABC5543-1F71-AA07-FA8A-96277A552BD9}"/>
              </a:ext>
            </a:extLst>
          </p:cNvPr>
          <p:cNvSpPr>
            <a:spLocks noGrp="1"/>
          </p:cNvSpPr>
          <p:nvPr>
            <p:ph type="ftr" sz="quarter" idx="11"/>
          </p:nvPr>
        </p:nvSpPr>
        <p:spPr/>
        <p:txBody>
          <a:bodyPr/>
          <a:lstStyle/>
          <a:p>
            <a:pPr>
              <a:defRPr/>
            </a:pPr>
            <a:endParaRPr lang="zh-TW" altLang="en-US"/>
          </a:p>
        </p:txBody>
      </p:sp>
      <p:sp>
        <p:nvSpPr>
          <p:cNvPr id="7" name="Slide Number Placeholder 6">
            <a:extLst>
              <a:ext uri="{FF2B5EF4-FFF2-40B4-BE49-F238E27FC236}">
                <a16:creationId xmlns:a16="http://schemas.microsoft.com/office/drawing/2014/main" id="{859E1ED7-69D4-1825-15F3-E96DDF1B2B1F}"/>
              </a:ext>
            </a:extLst>
          </p:cNvPr>
          <p:cNvSpPr>
            <a:spLocks noGrp="1"/>
          </p:cNvSpPr>
          <p:nvPr>
            <p:ph type="sldNum" sz="quarter" idx="12"/>
          </p:nvPr>
        </p:nvSpPr>
        <p:spPr/>
        <p:txBody>
          <a:bodyPr/>
          <a:lstStyle/>
          <a:p>
            <a:pPr>
              <a:defRPr/>
            </a:pPr>
            <a:fld id="{C3C6BF85-3E07-4AF6-84C3-4EA23C0EA71B}" type="slidenum">
              <a:rPr lang="zh-TW" altLang="en-US" smtClean="0"/>
              <a:pPr>
                <a:defRPr/>
              </a:pPr>
              <a:t>‹#›</a:t>
            </a:fld>
            <a:endParaRPr lang="en-US" altLang="zh-TW"/>
          </a:p>
        </p:txBody>
      </p:sp>
    </p:spTree>
    <p:extLst>
      <p:ext uri="{BB962C8B-B14F-4D97-AF65-F5344CB8AC3E}">
        <p14:creationId xmlns:p14="http://schemas.microsoft.com/office/powerpoint/2010/main" val="3371543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A5733B-3F8B-D932-4A24-6233B526A6CE}"/>
              </a:ext>
            </a:extLst>
          </p:cNvPr>
          <p:cNvSpPr>
            <a:spLocks noGrp="1"/>
          </p:cNvSpPr>
          <p:nvPr>
            <p:ph type="title"/>
          </p:nvPr>
        </p:nvSpPr>
        <p:spPr>
          <a:xfrm>
            <a:off x="2766060" y="1752603"/>
            <a:ext cx="3470148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9BD348-2172-5428-4FEA-48D02D12FD69}"/>
              </a:ext>
            </a:extLst>
          </p:cNvPr>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FD030F-845B-4124-BFD5-15762D17158E}"/>
              </a:ext>
            </a:extLst>
          </p:cNvPr>
          <p:cNvSpPr>
            <a:spLocks noGrp="1"/>
          </p:cNvSpPr>
          <p:nvPr>
            <p:ph type="dt" sz="half" idx="2"/>
          </p:nvPr>
        </p:nvSpPr>
        <p:spPr>
          <a:xfrm>
            <a:off x="2766060" y="30510482"/>
            <a:ext cx="9052560" cy="1752600"/>
          </a:xfrm>
          <a:prstGeom prst="rect">
            <a:avLst/>
          </a:prstGeom>
        </p:spPr>
        <p:txBody>
          <a:bodyPr vert="horz" lIns="91440" tIns="45720" rIns="91440" bIns="45720" rtlCol="0" anchor="ctr"/>
          <a:lstStyle>
            <a:lvl1pPr algn="l">
              <a:defRPr sz="3960">
                <a:solidFill>
                  <a:schemeClr val="tx1">
                    <a:tint val="82000"/>
                  </a:schemeClr>
                </a:solidFill>
              </a:defRPr>
            </a:lvl1pPr>
          </a:lstStyle>
          <a:p>
            <a:pPr>
              <a:defRPr/>
            </a:pPr>
            <a:fld id="{F88C6B97-DEF9-439C-B632-A92206F2C94E}" type="datetime1">
              <a:rPr lang="zh-TW" altLang="en-US" smtClean="0"/>
              <a:pPr>
                <a:defRPr/>
              </a:pPr>
              <a:t>2026/5/3</a:t>
            </a:fld>
            <a:endParaRPr lang="en-US" altLang="zh-TW"/>
          </a:p>
        </p:txBody>
      </p:sp>
      <p:sp>
        <p:nvSpPr>
          <p:cNvPr id="5" name="Footer Placeholder 4">
            <a:extLst>
              <a:ext uri="{FF2B5EF4-FFF2-40B4-BE49-F238E27FC236}">
                <a16:creationId xmlns:a16="http://schemas.microsoft.com/office/drawing/2014/main" id="{9AEA2150-FEFA-8CB5-C6FE-EBA99928F404}"/>
              </a:ext>
            </a:extLst>
          </p:cNvPr>
          <p:cNvSpPr>
            <a:spLocks noGrp="1"/>
          </p:cNvSpPr>
          <p:nvPr>
            <p:ph type="ftr" sz="quarter" idx="3"/>
          </p:nvPr>
        </p:nvSpPr>
        <p:spPr>
          <a:xfrm>
            <a:off x="13327380" y="30510482"/>
            <a:ext cx="13578840" cy="1752600"/>
          </a:xfrm>
          <a:prstGeom prst="rect">
            <a:avLst/>
          </a:prstGeom>
        </p:spPr>
        <p:txBody>
          <a:bodyPr vert="horz" lIns="91440" tIns="45720" rIns="91440" bIns="45720" rtlCol="0" anchor="ctr"/>
          <a:lstStyle>
            <a:lvl1pPr algn="ctr">
              <a:defRPr sz="3960">
                <a:solidFill>
                  <a:schemeClr val="tx1">
                    <a:tint val="82000"/>
                  </a:schemeClr>
                </a:solidFill>
              </a:defRPr>
            </a:lvl1pPr>
          </a:lstStyle>
          <a:p>
            <a:pPr>
              <a:defRPr/>
            </a:pPr>
            <a:endParaRPr lang="zh-TW" altLang="en-US"/>
          </a:p>
        </p:txBody>
      </p:sp>
      <p:sp>
        <p:nvSpPr>
          <p:cNvPr id="6" name="Slide Number Placeholder 5">
            <a:extLst>
              <a:ext uri="{FF2B5EF4-FFF2-40B4-BE49-F238E27FC236}">
                <a16:creationId xmlns:a16="http://schemas.microsoft.com/office/drawing/2014/main" id="{2342BF99-8471-331A-1B20-87225515C335}"/>
              </a:ext>
            </a:extLst>
          </p:cNvPr>
          <p:cNvSpPr>
            <a:spLocks noGrp="1"/>
          </p:cNvSpPr>
          <p:nvPr>
            <p:ph type="sldNum" sz="quarter" idx="4"/>
          </p:nvPr>
        </p:nvSpPr>
        <p:spPr>
          <a:xfrm>
            <a:off x="28414980" y="30510482"/>
            <a:ext cx="9052560" cy="1752600"/>
          </a:xfrm>
          <a:prstGeom prst="rect">
            <a:avLst/>
          </a:prstGeom>
        </p:spPr>
        <p:txBody>
          <a:bodyPr vert="horz" lIns="91440" tIns="45720" rIns="91440" bIns="45720" rtlCol="0" anchor="ctr"/>
          <a:lstStyle>
            <a:lvl1pPr algn="r">
              <a:defRPr sz="3960">
                <a:solidFill>
                  <a:schemeClr val="tx1">
                    <a:tint val="82000"/>
                  </a:schemeClr>
                </a:solidFill>
              </a:defRPr>
            </a:lvl1pPr>
          </a:lstStyle>
          <a:p>
            <a:pPr>
              <a:defRPr/>
            </a:pPr>
            <a:fld id="{3280F55E-4E87-4489-876C-E563DFD5B453}" type="slidenum">
              <a:rPr lang="zh-TW" altLang="en-US" smtClean="0"/>
              <a:pPr>
                <a:defRPr/>
              </a:pPr>
              <a:t>‹#›</a:t>
            </a:fld>
            <a:endParaRPr lang="en-US" altLang="zh-TW"/>
          </a:p>
        </p:txBody>
      </p:sp>
    </p:spTree>
    <p:extLst>
      <p:ext uri="{BB962C8B-B14F-4D97-AF65-F5344CB8AC3E}">
        <p14:creationId xmlns:p14="http://schemas.microsoft.com/office/powerpoint/2010/main" val="2544079896"/>
      </p:ext>
    </p:extLst>
  </p:cSld>
  <p:clrMap bg1="lt1" tx1="dk1" bg2="lt2" tx2="dk2" accent1="accent1" accent2="accent2" accent3="accent3" accent4="accent4" accent5="accent5" accent6="accent6" hlink="hlink" folHlink="folHlink"/>
  <p:sldLayoutIdLst>
    <p:sldLayoutId id="2147483960"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customXml" Target="../ink/ink1.xml"/><Relationship Id="rId7" Type="http://schemas.openxmlformats.org/officeDocument/2006/relationships/customXml" Target="../ink/ink4.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customXml" Target="../ink/ink3.xml"/><Relationship Id="rId5" Type="http://schemas.openxmlformats.org/officeDocument/2006/relationships/customXml" Target="../ink/ink2.xml"/><Relationship Id="rId10"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4E4E4"/>
        </a:solidFill>
        <a:effectLst/>
      </p:bgPr>
    </p:bg>
    <p:spTree>
      <p:nvGrpSpPr>
        <p:cNvPr id="1" name=""/>
        <p:cNvGrpSpPr/>
        <p:nvPr/>
      </p:nvGrpSpPr>
      <p:grpSpPr>
        <a:xfrm>
          <a:off x="0" y="0"/>
          <a:ext cx="0" cy="0"/>
          <a:chOff x="0" y="0"/>
          <a:chExt cx="0" cy="0"/>
        </a:xfrm>
      </p:grpSpPr>
      <p:sp>
        <p:nvSpPr>
          <p:cNvPr id="3074" name="Text Box 2">
            <a:extLst>
              <a:ext uri="{FF2B5EF4-FFF2-40B4-BE49-F238E27FC236}">
                <a16:creationId xmlns:a16="http://schemas.microsoft.com/office/drawing/2014/main" id="{A342444C-1458-6A31-B7BB-BF02F631E772}"/>
              </a:ext>
            </a:extLst>
          </p:cNvPr>
          <p:cNvSpPr txBox="1">
            <a:spLocks noChangeArrowheads="1"/>
          </p:cNvSpPr>
          <p:nvPr/>
        </p:nvSpPr>
        <p:spPr bwMode="auto">
          <a:xfrm>
            <a:off x="1187450" y="6985000"/>
            <a:ext cx="9007475" cy="7248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marL="571500" indent="-571500">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1314450" indent="-57150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spcBef>
                <a:spcPct val="40000"/>
              </a:spcBef>
            </a:pPr>
            <a:r>
              <a:rPr lang="en-US" altLang="zh-TW" sz="3600" dirty="0">
                <a:cs typeface="Times New Roman" panose="02020603050405020304" pitchFamily="18" charset="0"/>
              </a:rPr>
              <a:t>Polypharmacy is the concurrent usage of multiple (5 or more) medications by one individual</a:t>
            </a:r>
          </a:p>
          <a:p>
            <a:pPr>
              <a:spcBef>
                <a:spcPct val="40000"/>
              </a:spcBef>
            </a:pPr>
            <a:r>
              <a:rPr lang="en-US" altLang="zh-TW" sz="3600" dirty="0">
                <a:cs typeface="Times New Roman" panose="02020603050405020304" pitchFamily="18" charset="0"/>
              </a:rPr>
              <a:t>Associated with several clinically adverse outcomes: drug-drug interactions, increased mortality rates, higher hospital readmissions, and cascading effects</a:t>
            </a:r>
          </a:p>
          <a:p>
            <a:pPr>
              <a:spcBef>
                <a:spcPct val="40000"/>
              </a:spcBef>
            </a:pPr>
            <a:r>
              <a:rPr lang="en-US" altLang="zh-TW" sz="3600" dirty="0">
                <a:cs typeface="Times New Roman" panose="02020603050405020304" pitchFamily="18" charset="0"/>
              </a:rPr>
              <a:t>Polypharmacy remains high risk in AL compared to community-dwelling older adults despite clinical oversight</a:t>
            </a:r>
          </a:p>
        </p:txBody>
      </p:sp>
      <p:sp>
        <p:nvSpPr>
          <p:cNvPr id="3075" name="Text Box 3">
            <a:extLst>
              <a:ext uri="{FF2B5EF4-FFF2-40B4-BE49-F238E27FC236}">
                <a16:creationId xmlns:a16="http://schemas.microsoft.com/office/drawing/2014/main" id="{48B6E2DE-ACC8-38CC-CA27-BDD3B9181C65}"/>
              </a:ext>
            </a:extLst>
          </p:cNvPr>
          <p:cNvSpPr txBox="1">
            <a:spLocks noChangeArrowheads="1"/>
          </p:cNvSpPr>
          <p:nvPr/>
        </p:nvSpPr>
        <p:spPr bwMode="auto">
          <a:xfrm>
            <a:off x="11117263" y="5981700"/>
            <a:ext cx="900747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marL="282575" indent="-282575">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40000"/>
              </a:spcBef>
              <a:buSzPct val="60000"/>
              <a:buFontTx/>
              <a:buNone/>
            </a:pPr>
            <a:r>
              <a:rPr lang="en-AU" altLang="zh-TW" sz="2800">
                <a:latin typeface="Times New Roman" panose="02020603050405020304" pitchFamily="18" charset="0"/>
                <a:cs typeface="Times New Roman" panose="02020603050405020304" pitchFamily="18" charset="0"/>
              </a:rPr>
              <a:t>.</a:t>
            </a:r>
          </a:p>
        </p:txBody>
      </p:sp>
      <p:sp>
        <p:nvSpPr>
          <p:cNvPr id="3076" name="Text Box 6">
            <a:extLst>
              <a:ext uri="{FF2B5EF4-FFF2-40B4-BE49-F238E27FC236}">
                <a16:creationId xmlns:a16="http://schemas.microsoft.com/office/drawing/2014/main" id="{322F6F7B-39FE-9E81-CE4F-4303440D5D0E}"/>
              </a:ext>
            </a:extLst>
          </p:cNvPr>
          <p:cNvSpPr txBox="1">
            <a:spLocks noChangeArrowheads="1"/>
          </p:cNvSpPr>
          <p:nvPr/>
        </p:nvSpPr>
        <p:spPr bwMode="auto">
          <a:xfrm>
            <a:off x="4429126" y="-228600"/>
            <a:ext cx="31394400" cy="5364163"/>
          </a:xfrm>
          <a:prstGeom prst="rect">
            <a:avLst/>
          </a:prstGeom>
          <a:noFill/>
          <a:ln w="25400">
            <a:noFill/>
            <a:miter lim="800000"/>
            <a:headEnd/>
            <a:tailEnd/>
          </a:ln>
          <a:extLst>
            <a:ext uri="{909E8E84-426E-40DD-AFC4-6F175D3DCCD1}">
              <a14:hiddenFill xmlns:a14="http://schemas.microsoft.com/office/drawing/2010/main">
                <a:solidFill>
                  <a:srgbClr val="FFFFFF"/>
                </a:solidFill>
              </a14:hiddenFill>
            </a:ext>
          </a:extLst>
        </p:spPr>
        <p:txBody>
          <a:bodyPr lIns="528389" tIns="704519" rIns="528389" bIns="528389"/>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zh-TW" sz="7200" dirty="0">
                <a:solidFill>
                  <a:srgbClr val="5A0760"/>
                </a:solidFill>
              </a:rPr>
              <a:t>Addressing Polypharmacy for Older Adults with Multiple Chronic Conditions: The Role of Healthcare System Interdisciplinary Teams in Assisted Living</a:t>
            </a:r>
          </a:p>
          <a:p>
            <a:pPr algn="ctr" eaLnBrk="1" hangingPunct="1">
              <a:buFontTx/>
              <a:buNone/>
            </a:pPr>
            <a:r>
              <a:rPr lang="en-GB" altLang="zh-TW" sz="4800" b="1" dirty="0">
                <a:solidFill>
                  <a:srgbClr val="5A0760"/>
                </a:solidFill>
                <a:latin typeface="Arial" panose="020B0604020202020204" pitchFamily="34" charset="0"/>
              </a:rPr>
              <a:t>Author(s): Cindy Nguyen, Mary Marshall, Maria Carpiac</a:t>
            </a:r>
            <a:endParaRPr lang="en-GB" altLang="zh-TW" sz="4800" b="1" baseline="30000" dirty="0">
              <a:solidFill>
                <a:srgbClr val="5A0760"/>
              </a:solidFill>
              <a:latin typeface="Arial" panose="020B0604020202020204" pitchFamily="34" charset="0"/>
            </a:endParaRPr>
          </a:p>
          <a:p>
            <a:pPr algn="ctr" eaLnBrk="1" hangingPunct="1">
              <a:buFontTx/>
              <a:buNone/>
            </a:pPr>
            <a:r>
              <a:rPr lang="en-GB" altLang="zh-TW" sz="4800" b="1" dirty="0">
                <a:solidFill>
                  <a:srgbClr val="5A0760"/>
                </a:solidFill>
                <a:latin typeface="Arial" panose="020B0604020202020204" pitchFamily="34" charset="0"/>
              </a:rPr>
              <a:t>California State University Long Beach</a:t>
            </a:r>
          </a:p>
          <a:p>
            <a:pPr algn="ctr" eaLnBrk="1" hangingPunct="1">
              <a:spcBef>
                <a:spcPct val="0"/>
              </a:spcBef>
              <a:buFontTx/>
              <a:buNone/>
            </a:pPr>
            <a:r>
              <a:rPr lang="en-GB" altLang="zh-TW" sz="4800" b="1" dirty="0">
                <a:solidFill>
                  <a:srgbClr val="5A0760"/>
                </a:solidFill>
                <a:latin typeface="Arial" panose="020B0604020202020204" pitchFamily="34" charset="0"/>
              </a:rPr>
              <a:t>Department of Family &amp; Consumer Sciences, Gerontology Program</a:t>
            </a:r>
            <a:endParaRPr lang="en-AU" altLang="zh-TW" sz="4800" b="1" dirty="0">
              <a:solidFill>
                <a:srgbClr val="5A0760"/>
              </a:solidFill>
              <a:latin typeface="Arial" panose="020B0604020202020204" pitchFamily="34" charset="0"/>
            </a:endParaRPr>
          </a:p>
        </p:txBody>
      </p:sp>
      <p:sp>
        <p:nvSpPr>
          <p:cNvPr id="3077" name="Text Box 8">
            <a:extLst>
              <a:ext uri="{FF2B5EF4-FFF2-40B4-BE49-F238E27FC236}">
                <a16:creationId xmlns:a16="http://schemas.microsoft.com/office/drawing/2014/main" id="{A4CB73CC-0758-DA12-0B52-AEF0735B5FA8}"/>
              </a:ext>
            </a:extLst>
          </p:cNvPr>
          <p:cNvSpPr txBox="1">
            <a:spLocks noChangeArrowheads="1"/>
          </p:cNvSpPr>
          <p:nvPr/>
        </p:nvSpPr>
        <p:spPr bwMode="auto">
          <a:xfrm>
            <a:off x="1054100" y="5808663"/>
            <a:ext cx="19297650" cy="151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lgn="ctr" eaLnBrk="1" hangingPunct="1">
              <a:buFontTx/>
              <a:buNone/>
            </a:pPr>
            <a:endParaRPr lang="en-GB" altLang="zh-TW" sz="4900">
              <a:solidFill>
                <a:schemeClr val="bg1"/>
              </a:solidFill>
              <a:latin typeface="Arial" panose="020B0604020202020204" pitchFamily="34" charset="0"/>
            </a:endParaRPr>
          </a:p>
        </p:txBody>
      </p:sp>
      <p:sp>
        <p:nvSpPr>
          <p:cNvPr id="3078" name="Text Box 10">
            <a:extLst>
              <a:ext uri="{FF2B5EF4-FFF2-40B4-BE49-F238E27FC236}">
                <a16:creationId xmlns:a16="http://schemas.microsoft.com/office/drawing/2014/main" id="{CD3DF925-BA37-641E-34E2-C753EE8D56BF}"/>
              </a:ext>
            </a:extLst>
          </p:cNvPr>
          <p:cNvSpPr txBox="1">
            <a:spLocks noChangeArrowheads="1"/>
          </p:cNvSpPr>
          <p:nvPr/>
        </p:nvSpPr>
        <p:spPr bwMode="auto">
          <a:xfrm>
            <a:off x="1198563" y="23444849"/>
            <a:ext cx="9007475" cy="2373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buNone/>
            </a:pPr>
            <a:r>
              <a:rPr lang="en-US" altLang="zh-TW" sz="3600" dirty="0">
                <a:cs typeface="Times New Roman" panose="02020603050405020304" pitchFamily="18" charset="0"/>
              </a:rPr>
              <a:t>How can interdisciplinary teams in the healthcare system address polypharmacy for residents in assisted living? </a:t>
            </a:r>
            <a:endParaRPr lang="en-AU" altLang="zh-TW" sz="3600" dirty="0">
              <a:cs typeface="Times New Roman" panose="02020603050405020304" pitchFamily="18" charset="0"/>
            </a:endParaRPr>
          </a:p>
        </p:txBody>
      </p:sp>
      <p:sp>
        <p:nvSpPr>
          <p:cNvPr id="3079" name="Text Box 21">
            <a:extLst>
              <a:ext uri="{FF2B5EF4-FFF2-40B4-BE49-F238E27FC236}">
                <a16:creationId xmlns:a16="http://schemas.microsoft.com/office/drawing/2014/main" id="{DA3F1CF9-540A-FF9E-B546-B23968294C57}"/>
              </a:ext>
            </a:extLst>
          </p:cNvPr>
          <p:cNvSpPr txBox="1">
            <a:spLocks noChangeArrowheads="1"/>
          </p:cNvSpPr>
          <p:nvPr/>
        </p:nvSpPr>
        <p:spPr bwMode="auto">
          <a:xfrm>
            <a:off x="30210125" y="5843596"/>
            <a:ext cx="9007475" cy="6306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marL="457200" indent="-457200">
              <a:spcBef>
                <a:spcPct val="20000"/>
              </a:spcBef>
              <a:buFont typeface="Arial" panose="020B0604020202020204" pitchFamily="34" charset="0"/>
              <a:buChar char="•"/>
              <a:tabLst>
                <a:tab pos="517525" algn="l"/>
              </a:tabLst>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tabLst>
                <a:tab pos="517525" algn="l"/>
              </a:tabLst>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tabLst>
                <a:tab pos="517525" algn="l"/>
              </a:tabLst>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tabLst>
                <a:tab pos="517525" algn="l"/>
              </a:tabLst>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tabLst>
                <a:tab pos="517525" algn="l"/>
              </a:tabLst>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tabLst>
                <a:tab pos="517525" algn="l"/>
              </a:tabLst>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tabLst>
                <a:tab pos="517525" algn="l"/>
              </a:tabLst>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tabLst>
                <a:tab pos="517525" algn="l"/>
              </a:tabLst>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tabLst>
                <a:tab pos="517525" algn="l"/>
              </a:tabLst>
              <a:defRPr sz="9100">
                <a:solidFill>
                  <a:schemeClr val="tx1"/>
                </a:solidFill>
                <a:latin typeface="Calibri" panose="020F0502020204030204" pitchFamily="34" charset="0"/>
                <a:ea typeface="ＭＳ Ｐゴシック" panose="020B0600070205080204" pitchFamily="34" charset="-128"/>
              </a:defRPr>
            </a:lvl9pPr>
          </a:lstStyle>
          <a:p>
            <a:pPr>
              <a:spcBef>
                <a:spcPct val="10000"/>
              </a:spcBef>
            </a:pPr>
            <a:r>
              <a:rPr lang="en-US" altLang="zh-TW" sz="3600" dirty="0"/>
              <a:t>Errors occur when staff members are overworked and burdened by multiple responsibilities and are managing complex medication routines</a:t>
            </a:r>
          </a:p>
          <a:p>
            <a:pPr>
              <a:spcBef>
                <a:spcPct val="10000"/>
              </a:spcBef>
            </a:pPr>
            <a:r>
              <a:rPr lang="en-US" altLang="zh-TW" sz="3600" dirty="0"/>
              <a:t>Healthcare professionals play a pivotal role in bridging these gaps by supporting medication management, checking early symptoms of ADRs, and fostering communication between providers and their patients</a:t>
            </a:r>
          </a:p>
        </p:txBody>
      </p:sp>
      <p:sp>
        <p:nvSpPr>
          <p:cNvPr id="3080" name="Text Box 22">
            <a:extLst>
              <a:ext uri="{FF2B5EF4-FFF2-40B4-BE49-F238E27FC236}">
                <a16:creationId xmlns:a16="http://schemas.microsoft.com/office/drawing/2014/main" id="{5D69187D-E576-E63E-6113-C4724ECA809A}"/>
              </a:ext>
            </a:extLst>
          </p:cNvPr>
          <p:cNvSpPr txBox="1">
            <a:spLocks noChangeArrowheads="1"/>
          </p:cNvSpPr>
          <p:nvPr/>
        </p:nvSpPr>
        <p:spPr bwMode="auto">
          <a:xfrm>
            <a:off x="30211713" y="23600420"/>
            <a:ext cx="9005887" cy="6417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spcAft>
                <a:spcPct val="10000"/>
              </a:spcAft>
              <a:buNone/>
            </a:pPr>
            <a:r>
              <a:rPr lang="en-US" altLang="zh-TW" sz="3600" dirty="0"/>
              <a:t>Special thanks to my thesis committee members, Dr. Mary Marshall, Dr. Maria Carpiac, and Dr. Tae Kim because without their insight and valuable feedback, this work would not have been possible.</a:t>
            </a:r>
          </a:p>
          <a:p>
            <a:pPr>
              <a:spcAft>
                <a:spcPct val="10000"/>
              </a:spcAft>
              <a:buNone/>
            </a:pPr>
            <a:r>
              <a:rPr lang="en-US" altLang="zh-TW" sz="3600" dirty="0"/>
              <a:t>Lastly, a warm gratitude to my beloved friends and family – Windly Nguyen, Abraham Nguyen, Caitlin Mendrick, Diamond Trinh, Kristina Maya, Raquel Rubio, Syeda Ullah, and Violet Nguyen.</a:t>
            </a:r>
            <a:endParaRPr lang="en-AU" altLang="zh-TW" sz="3600" dirty="0"/>
          </a:p>
        </p:txBody>
      </p:sp>
      <p:sp>
        <p:nvSpPr>
          <p:cNvPr id="3081" name="Rectangle 29">
            <a:extLst>
              <a:ext uri="{FF2B5EF4-FFF2-40B4-BE49-F238E27FC236}">
                <a16:creationId xmlns:a16="http://schemas.microsoft.com/office/drawing/2014/main" id="{4F0F3795-A223-8514-BFC7-799CF47527CC}"/>
              </a:ext>
            </a:extLst>
          </p:cNvPr>
          <p:cNvSpPr>
            <a:spLocks noChangeArrowheads="1"/>
          </p:cNvSpPr>
          <p:nvPr/>
        </p:nvSpPr>
        <p:spPr bwMode="auto">
          <a:xfrm>
            <a:off x="0" y="5283200"/>
            <a:ext cx="40233600" cy="244475"/>
          </a:xfrm>
          <a:prstGeom prst="rect">
            <a:avLst/>
          </a:prstGeom>
          <a:solidFill>
            <a:srgbClr val="7030A0"/>
          </a:solidFill>
          <a:ln>
            <a:noFill/>
          </a:ln>
        </p:spPr>
        <p:txBody>
          <a:bodyPr wrap="none" lIns="89474" tIns="44737" rIns="89474" bIns="44737" anchor="ct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zh-TW" altLang="en-US" sz="8200"/>
          </a:p>
        </p:txBody>
      </p:sp>
      <p:sp>
        <p:nvSpPr>
          <p:cNvPr id="3082" name="Text Box 48">
            <a:extLst>
              <a:ext uri="{FF2B5EF4-FFF2-40B4-BE49-F238E27FC236}">
                <a16:creationId xmlns:a16="http://schemas.microsoft.com/office/drawing/2014/main" id="{810DBB90-911D-9A60-0B67-DC42DDC6207C}"/>
              </a:ext>
            </a:extLst>
          </p:cNvPr>
          <p:cNvSpPr txBox="1">
            <a:spLocks noChangeArrowheads="1"/>
          </p:cNvSpPr>
          <p:nvPr/>
        </p:nvSpPr>
        <p:spPr bwMode="auto">
          <a:xfrm>
            <a:off x="1187450" y="6008688"/>
            <a:ext cx="9010650" cy="955675"/>
          </a:xfrm>
          <a:prstGeom prst="rect">
            <a:avLst/>
          </a:prstGeom>
          <a:solidFill>
            <a:srgbClr val="963C86"/>
          </a:solidFill>
          <a:ln w="9525">
            <a:solidFill>
              <a:srgbClr val="5A0760"/>
            </a:solidFill>
            <a:miter lim="800000"/>
            <a:headEnd/>
            <a:tailEnd/>
          </a:ln>
        </p:spPr>
        <p:txBody>
          <a:bodyPr lIns="352260" tIns="176130" rIns="352260" bIns="17613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GB" altLang="zh-TW" sz="3900" b="1" dirty="0">
                <a:solidFill>
                  <a:schemeClr val="bg1"/>
                </a:solidFill>
                <a:latin typeface="Arial" panose="020B0604020202020204" pitchFamily="34" charset="0"/>
              </a:rPr>
              <a:t>Introduction</a:t>
            </a:r>
            <a:endParaRPr lang="en-US" altLang="zh-TW" sz="3900" b="1" dirty="0">
              <a:solidFill>
                <a:schemeClr val="bg1"/>
              </a:solidFill>
              <a:latin typeface="Arial" panose="020B0604020202020204" pitchFamily="34" charset="0"/>
            </a:endParaRPr>
          </a:p>
        </p:txBody>
      </p:sp>
      <p:sp>
        <p:nvSpPr>
          <p:cNvPr id="3083" name="Text Box 51">
            <a:extLst>
              <a:ext uri="{FF2B5EF4-FFF2-40B4-BE49-F238E27FC236}">
                <a16:creationId xmlns:a16="http://schemas.microsoft.com/office/drawing/2014/main" id="{57F87AF6-3584-A756-A01F-35E93B1B8D75}"/>
              </a:ext>
            </a:extLst>
          </p:cNvPr>
          <p:cNvSpPr txBox="1">
            <a:spLocks noChangeArrowheads="1"/>
          </p:cNvSpPr>
          <p:nvPr/>
        </p:nvSpPr>
        <p:spPr bwMode="auto">
          <a:xfrm>
            <a:off x="1233488" y="22363876"/>
            <a:ext cx="9010650" cy="955675"/>
          </a:xfrm>
          <a:prstGeom prst="rect">
            <a:avLst/>
          </a:prstGeom>
          <a:solidFill>
            <a:srgbClr val="963C86"/>
          </a:solidFill>
          <a:ln w="9525">
            <a:solidFill>
              <a:srgbClr val="5A0760"/>
            </a:solidFill>
            <a:miter lim="800000"/>
            <a:headEnd/>
            <a:tailEnd/>
          </a:ln>
        </p:spPr>
        <p:txBody>
          <a:bodyPr lIns="352260" tIns="176130" rIns="352260" bIns="17613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GB" altLang="zh-TW" sz="3900" b="1" dirty="0">
                <a:solidFill>
                  <a:schemeClr val="bg1"/>
                </a:solidFill>
                <a:latin typeface="Arial" panose="020B0604020202020204" pitchFamily="34" charset="0"/>
              </a:rPr>
              <a:t>Research Question</a:t>
            </a:r>
            <a:endParaRPr lang="en-US" altLang="zh-TW" sz="3900" b="1" dirty="0">
              <a:solidFill>
                <a:schemeClr val="bg1"/>
              </a:solidFill>
              <a:latin typeface="Arial" panose="020B0604020202020204" pitchFamily="34" charset="0"/>
            </a:endParaRPr>
          </a:p>
        </p:txBody>
      </p:sp>
      <p:sp>
        <p:nvSpPr>
          <p:cNvPr id="3084" name="Text Box 52">
            <a:extLst>
              <a:ext uri="{FF2B5EF4-FFF2-40B4-BE49-F238E27FC236}">
                <a16:creationId xmlns:a16="http://schemas.microsoft.com/office/drawing/2014/main" id="{0BE84100-E90F-0123-642F-10E9E4E1853B}"/>
              </a:ext>
            </a:extLst>
          </p:cNvPr>
          <p:cNvSpPr txBox="1">
            <a:spLocks noChangeArrowheads="1"/>
          </p:cNvSpPr>
          <p:nvPr/>
        </p:nvSpPr>
        <p:spPr bwMode="auto">
          <a:xfrm>
            <a:off x="11026775" y="6038850"/>
            <a:ext cx="9010650" cy="955675"/>
          </a:xfrm>
          <a:prstGeom prst="rect">
            <a:avLst/>
          </a:prstGeom>
          <a:solidFill>
            <a:srgbClr val="963C86"/>
          </a:solidFill>
          <a:ln w="9525">
            <a:solidFill>
              <a:srgbClr val="5A0760"/>
            </a:solidFill>
            <a:miter lim="800000"/>
            <a:headEnd/>
            <a:tailEnd/>
          </a:ln>
        </p:spPr>
        <p:txBody>
          <a:bodyPr lIns="352260" tIns="176130" rIns="352260" bIns="17613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GB" altLang="zh-TW" sz="3900" b="1" dirty="0">
                <a:solidFill>
                  <a:schemeClr val="bg1"/>
                </a:solidFill>
                <a:latin typeface="Arial" panose="020B0604020202020204" pitchFamily="34" charset="0"/>
              </a:rPr>
              <a:t>Methods</a:t>
            </a:r>
            <a:endParaRPr lang="en-US" altLang="zh-TW" sz="3900" b="1" dirty="0">
              <a:solidFill>
                <a:schemeClr val="bg1"/>
              </a:solidFill>
              <a:latin typeface="Arial" panose="020B0604020202020204" pitchFamily="34" charset="0"/>
            </a:endParaRPr>
          </a:p>
        </p:txBody>
      </p:sp>
      <p:sp>
        <p:nvSpPr>
          <p:cNvPr id="3085" name="Text Box 53">
            <a:extLst>
              <a:ext uri="{FF2B5EF4-FFF2-40B4-BE49-F238E27FC236}">
                <a16:creationId xmlns:a16="http://schemas.microsoft.com/office/drawing/2014/main" id="{20A9DEE2-B72D-E54A-5135-1436C4CFF9FE}"/>
              </a:ext>
            </a:extLst>
          </p:cNvPr>
          <p:cNvSpPr txBox="1">
            <a:spLocks noChangeArrowheads="1"/>
          </p:cNvSpPr>
          <p:nvPr/>
        </p:nvSpPr>
        <p:spPr bwMode="auto">
          <a:xfrm>
            <a:off x="30359606" y="12170891"/>
            <a:ext cx="9010650" cy="955675"/>
          </a:xfrm>
          <a:prstGeom prst="rect">
            <a:avLst/>
          </a:prstGeom>
          <a:solidFill>
            <a:srgbClr val="963C86"/>
          </a:solidFill>
          <a:ln w="9525">
            <a:solidFill>
              <a:srgbClr val="5A0760"/>
            </a:solidFill>
            <a:miter lim="800000"/>
            <a:headEnd/>
            <a:tailEnd/>
          </a:ln>
        </p:spPr>
        <p:txBody>
          <a:bodyPr lIns="352260" tIns="176130" rIns="352260" bIns="17613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GB" altLang="zh-TW" sz="3900" b="1" dirty="0">
                <a:solidFill>
                  <a:schemeClr val="bg1"/>
                </a:solidFill>
                <a:latin typeface="Arial" panose="020B0604020202020204" pitchFamily="34" charset="0"/>
                <a:cs typeface="Arial" panose="020B0604020202020204" pitchFamily="34" charset="0"/>
              </a:rPr>
              <a:t>Future Implications</a:t>
            </a:r>
            <a:endParaRPr lang="en-US" altLang="zh-TW" sz="3900" b="1" dirty="0">
              <a:solidFill>
                <a:schemeClr val="bg1"/>
              </a:solidFill>
              <a:latin typeface="Arial" panose="020B0604020202020204" pitchFamily="34" charset="0"/>
              <a:cs typeface="Arial" panose="020B0604020202020204" pitchFamily="34" charset="0"/>
            </a:endParaRPr>
          </a:p>
        </p:txBody>
      </p:sp>
      <p:sp>
        <p:nvSpPr>
          <p:cNvPr id="3086" name="Text Box 54">
            <a:extLst>
              <a:ext uri="{FF2B5EF4-FFF2-40B4-BE49-F238E27FC236}">
                <a16:creationId xmlns:a16="http://schemas.microsoft.com/office/drawing/2014/main" id="{34E4ECD5-D2DB-9FCE-C57E-8548CEAD673F}"/>
              </a:ext>
            </a:extLst>
          </p:cNvPr>
          <p:cNvSpPr txBox="1">
            <a:spLocks noChangeArrowheads="1"/>
          </p:cNvSpPr>
          <p:nvPr/>
        </p:nvSpPr>
        <p:spPr bwMode="auto">
          <a:xfrm>
            <a:off x="30343975" y="22805383"/>
            <a:ext cx="9010650" cy="955675"/>
          </a:xfrm>
          <a:prstGeom prst="rect">
            <a:avLst/>
          </a:prstGeom>
          <a:solidFill>
            <a:srgbClr val="963C86"/>
          </a:solidFill>
          <a:ln w="9525">
            <a:solidFill>
              <a:srgbClr val="5A0760"/>
            </a:solidFill>
            <a:miter lim="800000"/>
            <a:headEnd/>
            <a:tailEnd/>
          </a:ln>
        </p:spPr>
        <p:txBody>
          <a:bodyPr lIns="352260" tIns="176130" rIns="352260" bIns="17613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GB" altLang="zh-TW" sz="3900" b="1">
                <a:solidFill>
                  <a:schemeClr val="bg1"/>
                </a:solidFill>
                <a:latin typeface="Arial" panose="020B0604020202020204" pitchFamily="34" charset="0"/>
              </a:rPr>
              <a:t>Acknowledgements</a:t>
            </a:r>
            <a:endParaRPr lang="en-US" altLang="zh-TW" sz="3900" b="1">
              <a:solidFill>
                <a:schemeClr val="bg1"/>
              </a:solidFill>
              <a:latin typeface="Arial" panose="020B0604020202020204" pitchFamily="34" charset="0"/>
            </a:endParaRPr>
          </a:p>
        </p:txBody>
      </p:sp>
      <p:sp>
        <p:nvSpPr>
          <p:cNvPr id="3087" name="Text Box 54">
            <a:extLst>
              <a:ext uri="{FF2B5EF4-FFF2-40B4-BE49-F238E27FC236}">
                <a16:creationId xmlns:a16="http://schemas.microsoft.com/office/drawing/2014/main" id="{C2D1326C-B870-613E-2913-7A7F037FA493}"/>
              </a:ext>
            </a:extLst>
          </p:cNvPr>
          <p:cNvSpPr txBox="1">
            <a:spLocks noChangeArrowheads="1"/>
          </p:cNvSpPr>
          <p:nvPr/>
        </p:nvSpPr>
        <p:spPr bwMode="auto">
          <a:xfrm>
            <a:off x="30314900" y="29879978"/>
            <a:ext cx="9010650" cy="955675"/>
          </a:xfrm>
          <a:prstGeom prst="rect">
            <a:avLst/>
          </a:prstGeom>
          <a:solidFill>
            <a:srgbClr val="963C86"/>
          </a:solidFill>
          <a:ln w="9525">
            <a:solidFill>
              <a:srgbClr val="5A0760"/>
            </a:solidFill>
            <a:miter lim="800000"/>
            <a:headEnd/>
            <a:tailEnd/>
          </a:ln>
        </p:spPr>
        <p:txBody>
          <a:bodyPr lIns="352260" tIns="176130" rIns="352260" bIns="17613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GB" altLang="zh-TW" sz="3900" b="1">
                <a:solidFill>
                  <a:schemeClr val="bg1"/>
                </a:solidFill>
                <a:latin typeface="Arial" panose="020B0604020202020204" pitchFamily="34" charset="0"/>
              </a:rPr>
              <a:t>For more information</a:t>
            </a:r>
            <a:endParaRPr lang="en-US" altLang="zh-TW" sz="3900" b="1">
              <a:solidFill>
                <a:schemeClr val="bg1"/>
              </a:solidFill>
              <a:latin typeface="Arial" panose="020B0604020202020204" pitchFamily="34" charset="0"/>
            </a:endParaRPr>
          </a:p>
        </p:txBody>
      </p:sp>
      <p:sp>
        <p:nvSpPr>
          <p:cNvPr id="3088" name="Text Box 22">
            <a:extLst>
              <a:ext uri="{FF2B5EF4-FFF2-40B4-BE49-F238E27FC236}">
                <a16:creationId xmlns:a16="http://schemas.microsoft.com/office/drawing/2014/main" id="{99A8CF9B-B2EA-4193-68F2-0FEBD0567DF0}"/>
              </a:ext>
            </a:extLst>
          </p:cNvPr>
          <p:cNvSpPr txBox="1">
            <a:spLocks noChangeArrowheads="1"/>
          </p:cNvSpPr>
          <p:nvPr/>
        </p:nvSpPr>
        <p:spPr bwMode="auto">
          <a:xfrm>
            <a:off x="30149846" y="30802867"/>
            <a:ext cx="9005887" cy="1874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10000"/>
              </a:spcBef>
              <a:buFontTx/>
              <a:buNone/>
            </a:pPr>
            <a:r>
              <a:rPr lang="en-US" altLang="zh-TW" sz="3600" dirty="0">
                <a:ea typeface="Calibri" panose="020F0502020204030204" pitchFamily="34" charset="0"/>
                <a:cs typeface="Calibri" panose="020F0502020204030204" pitchFamily="34" charset="0"/>
              </a:rPr>
              <a:t>Please contact the Principal Investigator</a:t>
            </a:r>
          </a:p>
          <a:p>
            <a:pPr eaLnBrk="1" hangingPunct="1">
              <a:spcBef>
                <a:spcPct val="10000"/>
              </a:spcBef>
              <a:buFontTx/>
              <a:buNone/>
            </a:pPr>
            <a:r>
              <a:rPr lang="en-US" altLang="zh-TW" sz="3600" dirty="0">
                <a:ea typeface="Calibri" panose="020F0502020204030204" pitchFamily="34" charset="0"/>
                <a:cs typeface="Calibri" panose="020F0502020204030204" pitchFamily="34" charset="0"/>
              </a:rPr>
              <a:t>Email: Cindy.Nguyen15@student.csulb.edu</a:t>
            </a:r>
            <a:endParaRPr lang="en-US" altLang="zh-TW" sz="2900" dirty="0">
              <a:ea typeface="Calibri" panose="020F0502020204030204" pitchFamily="34" charset="0"/>
              <a:cs typeface="Calibri" panose="020F0502020204030204" pitchFamily="34" charset="0"/>
            </a:endParaRPr>
          </a:p>
        </p:txBody>
      </p:sp>
      <p:pic>
        <p:nvPicPr>
          <p:cNvPr id="3089" name="Picture 148" descr="SealGoldBlk.jpg">
            <a:extLst>
              <a:ext uri="{FF2B5EF4-FFF2-40B4-BE49-F238E27FC236}">
                <a16:creationId xmlns:a16="http://schemas.microsoft.com/office/drawing/2014/main" id="{8690EDC1-42CF-9ABC-B7BD-BE2D17CA96C9}"/>
              </a:ext>
            </a:extLst>
          </p:cNvPr>
          <p:cNvPicPr>
            <a:picLocks noChangeAspect="1"/>
          </p:cNvPicPr>
          <p:nvPr/>
        </p:nvPicPr>
        <p:blipFill>
          <a:blip r:embed="rId2">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464344" y="227012"/>
            <a:ext cx="5087938" cy="473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90" name="Text Box 48">
            <a:extLst>
              <a:ext uri="{FF2B5EF4-FFF2-40B4-BE49-F238E27FC236}">
                <a16:creationId xmlns:a16="http://schemas.microsoft.com/office/drawing/2014/main" id="{D09F6CA8-F37A-E509-E38B-400D1EA3D52D}"/>
              </a:ext>
            </a:extLst>
          </p:cNvPr>
          <p:cNvSpPr txBox="1">
            <a:spLocks noChangeArrowheads="1"/>
          </p:cNvSpPr>
          <p:nvPr/>
        </p:nvSpPr>
        <p:spPr bwMode="auto">
          <a:xfrm>
            <a:off x="1187450" y="26240462"/>
            <a:ext cx="9129713" cy="955675"/>
          </a:xfrm>
          <a:prstGeom prst="rect">
            <a:avLst/>
          </a:prstGeom>
          <a:solidFill>
            <a:srgbClr val="963C86"/>
          </a:solidFill>
          <a:ln w="9525">
            <a:solidFill>
              <a:srgbClr val="5A0760"/>
            </a:solidFill>
            <a:miter lim="800000"/>
            <a:headEnd/>
            <a:tailEnd/>
          </a:ln>
        </p:spPr>
        <p:txBody>
          <a:bodyPr lIns="352260" tIns="176130" rIns="352260" bIns="17613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GB" altLang="zh-TW" sz="3900" b="1">
                <a:solidFill>
                  <a:schemeClr val="bg1"/>
                </a:solidFill>
                <a:latin typeface="Arial" panose="020B0604020202020204" pitchFamily="34" charset="0"/>
              </a:rPr>
              <a:t>Methods</a:t>
            </a:r>
            <a:endParaRPr lang="en-US" altLang="zh-TW" sz="3900" b="1">
              <a:solidFill>
                <a:schemeClr val="bg1"/>
              </a:solidFill>
              <a:latin typeface="Arial" panose="020B0604020202020204" pitchFamily="34" charset="0"/>
            </a:endParaRPr>
          </a:p>
        </p:txBody>
      </p:sp>
      <p:sp>
        <p:nvSpPr>
          <p:cNvPr id="2075" name="TextBox 6">
            <a:extLst>
              <a:ext uri="{FF2B5EF4-FFF2-40B4-BE49-F238E27FC236}">
                <a16:creationId xmlns:a16="http://schemas.microsoft.com/office/drawing/2014/main" id="{6D38901E-9EE0-D31B-C66D-AEA383FCDB19}"/>
              </a:ext>
            </a:extLst>
          </p:cNvPr>
          <p:cNvSpPr txBox="1">
            <a:spLocks noChangeArrowheads="1"/>
          </p:cNvSpPr>
          <p:nvPr/>
        </p:nvSpPr>
        <p:spPr bwMode="auto">
          <a:xfrm>
            <a:off x="1430337" y="27478841"/>
            <a:ext cx="8305800" cy="5078313"/>
          </a:xfrm>
          <a:prstGeom prst="rect">
            <a:avLst/>
          </a:prstGeom>
          <a:noFill/>
          <a:ln>
            <a:noFill/>
          </a:ln>
        </p:spPr>
        <p:txBody>
          <a:bodyPr>
            <a:spAutoFit/>
          </a:bodyPr>
          <a:lstStyle>
            <a:lvl1pPr eaLnBrk="0" hangingPunct="0">
              <a:defRPr sz="82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82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82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82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8200">
                <a:solidFill>
                  <a:schemeClr val="tx1"/>
                </a:solidFill>
                <a:latin typeface="Arial" panose="020B0604020202020204" pitchFamily="34" charset="0"/>
                <a:ea typeface="ＭＳ Ｐゴシック" panose="020B0600070205080204" pitchFamily="34" charset="-128"/>
              </a:defRPr>
            </a:lvl5pPr>
            <a:lvl6pPr marL="25146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6pPr>
            <a:lvl7pPr marL="29718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7pPr>
            <a:lvl8pPr marL="34290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8pPr>
            <a:lvl9pPr marL="38862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9pPr>
          </a:lstStyle>
          <a:p>
            <a:pPr marL="571500" indent="-571500" eaLnBrk="1" hangingPunct="1">
              <a:buFont typeface="Arial" panose="020B0604020202020204" pitchFamily="34" charset="0"/>
              <a:buChar char="•"/>
              <a:defRPr/>
            </a:pPr>
            <a:r>
              <a:rPr lang="en-US" altLang="zh-TW" sz="3600" u="sng" dirty="0">
                <a:latin typeface="Calibri" panose="020F0502020204030204" pitchFamily="34" charset="0"/>
              </a:rPr>
              <a:t>Design</a:t>
            </a:r>
            <a:r>
              <a:rPr lang="en-US" altLang="zh-TW" sz="3600" dirty="0">
                <a:latin typeface="Calibri" panose="020F0502020204030204" pitchFamily="34" charset="0"/>
              </a:rPr>
              <a:t>: An exploratory qualitative design is used to examine how frontline healthcare staff in assisted living perceive and navigate challenges related to polypharmacy</a:t>
            </a:r>
          </a:p>
          <a:p>
            <a:pPr marL="571500" indent="-571500" eaLnBrk="1" hangingPunct="1">
              <a:buFont typeface="Arial" panose="020B0604020202020204" pitchFamily="34" charset="0"/>
              <a:buChar char="•"/>
              <a:defRPr/>
            </a:pPr>
            <a:r>
              <a:rPr lang="en-US" altLang="zh-TW" sz="3600" u="sng" dirty="0">
                <a:latin typeface="Calibri" panose="020F0502020204030204" pitchFamily="34" charset="0"/>
              </a:rPr>
              <a:t>Procedure</a:t>
            </a:r>
            <a:r>
              <a:rPr lang="en-US" altLang="zh-TW" sz="3600" dirty="0">
                <a:latin typeface="Calibri" panose="020F0502020204030204" pitchFamily="34" charset="0"/>
              </a:rPr>
              <a:t>: Semi-structured, researcher designed interview guide and collection of demographic data from research subjects</a:t>
            </a:r>
          </a:p>
        </p:txBody>
      </p:sp>
      <p:sp>
        <p:nvSpPr>
          <p:cNvPr id="30" name="Text Box 2">
            <a:extLst>
              <a:ext uri="{FF2B5EF4-FFF2-40B4-BE49-F238E27FC236}">
                <a16:creationId xmlns:a16="http://schemas.microsoft.com/office/drawing/2014/main" id="{2F5CE16E-CA3E-2CA4-E121-A6E8AA299806}"/>
              </a:ext>
            </a:extLst>
          </p:cNvPr>
          <p:cNvSpPr txBox="1">
            <a:spLocks noChangeArrowheads="1"/>
          </p:cNvSpPr>
          <p:nvPr/>
        </p:nvSpPr>
        <p:spPr bwMode="auto">
          <a:xfrm>
            <a:off x="1236663" y="14178692"/>
            <a:ext cx="9007475" cy="4810984"/>
          </a:xfrm>
          <a:prstGeom prst="rect">
            <a:avLst/>
          </a:prstGeom>
          <a:solidFill>
            <a:srgbClr val="B44A7F"/>
          </a:solidFill>
          <a:ln w="28575">
            <a:solidFill>
              <a:srgbClr val="5A0760"/>
            </a:solidFill>
          </a:ln>
        </p:spPr>
        <p:txBody>
          <a:bodyPr lIns="352260" tIns="352260" rIns="352260" bIns="352260">
            <a:spAutoFit/>
          </a:bodyPr>
          <a:lstStyle>
            <a:lvl1pPr eaLnBrk="0" hangingPunct="0">
              <a:defRPr sz="82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82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82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82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8200">
                <a:solidFill>
                  <a:schemeClr val="tx1"/>
                </a:solidFill>
                <a:latin typeface="Arial" panose="020B0604020202020204" pitchFamily="34" charset="0"/>
                <a:ea typeface="ＭＳ Ｐゴシック" panose="020B0600070205080204" pitchFamily="34" charset="-128"/>
              </a:defRPr>
            </a:lvl5pPr>
            <a:lvl6pPr marL="25146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6pPr>
            <a:lvl7pPr marL="29718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7pPr>
            <a:lvl8pPr marL="34290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8pPr>
            <a:lvl9pPr marL="38862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9pPr>
          </a:lstStyle>
          <a:p>
            <a:pPr marL="571500" indent="-571500" eaLnBrk="1" hangingPunct="1">
              <a:spcBef>
                <a:spcPct val="40000"/>
              </a:spcBef>
              <a:buFont typeface="Arial" panose="020B0604020202020204" pitchFamily="34" charset="0"/>
              <a:buChar char="•"/>
              <a:defRPr/>
            </a:pPr>
            <a:r>
              <a:rPr lang="en-US" altLang="zh-TW" sz="3600" dirty="0">
                <a:latin typeface="Calibri" panose="020F0502020204030204" pitchFamily="34" charset="0"/>
                <a:cs typeface="Times New Roman" panose="02020603050405020304" pitchFamily="18" charset="0"/>
              </a:rPr>
              <a:t>Addressing polypharmacy requires significant support from interdisciplinary teams</a:t>
            </a:r>
          </a:p>
          <a:p>
            <a:pPr marL="571500" indent="-571500" eaLnBrk="1" hangingPunct="1">
              <a:spcBef>
                <a:spcPct val="40000"/>
              </a:spcBef>
              <a:buFont typeface="Arial" panose="020B0604020202020204" pitchFamily="34" charset="0"/>
              <a:buChar char="•"/>
              <a:defRPr/>
            </a:pPr>
            <a:r>
              <a:rPr lang="en-US" altLang="zh-TW" sz="3600" dirty="0">
                <a:latin typeface="Calibri" panose="020F0502020204030204" pitchFamily="34" charset="0"/>
                <a:cs typeface="Times New Roman" panose="02020603050405020304" pitchFamily="18" charset="0"/>
              </a:rPr>
              <a:t>Observing perspectives from expert healthcare providers in AL to address concerns for patients through coordinated approaches</a:t>
            </a:r>
            <a:endParaRPr lang="en-AU" altLang="zh-TW" sz="3600" dirty="0">
              <a:latin typeface="Calibri" panose="020F0502020204030204" pitchFamily="34" charset="0"/>
              <a:cs typeface="Times New Roman" panose="02020603050405020304" pitchFamily="18" charset="0"/>
            </a:endParaRPr>
          </a:p>
        </p:txBody>
      </p:sp>
      <p:sp>
        <p:nvSpPr>
          <p:cNvPr id="3094" name="Text Box 48">
            <a:extLst>
              <a:ext uri="{FF2B5EF4-FFF2-40B4-BE49-F238E27FC236}">
                <a16:creationId xmlns:a16="http://schemas.microsoft.com/office/drawing/2014/main" id="{9236F13E-3813-39ED-30EA-0FB94DD6EA0E}"/>
              </a:ext>
            </a:extLst>
          </p:cNvPr>
          <p:cNvSpPr txBox="1">
            <a:spLocks noChangeArrowheads="1"/>
          </p:cNvSpPr>
          <p:nvPr/>
        </p:nvSpPr>
        <p:spPr bwMode="auto">
          <a:xfrm>
            <a:off x="10986294" y="21222876"/>
            <a:ext cx="8953500" cy="955675"/>
          </a:xfrm>
          <a:prstGeom prst="rect">
            <a:avLst/>
          </a:prstGeom>
          <a:solidFill>
            <a:srgbClr val="963C86"/>
          </a:solidFill>
          <a:ln w="9525">
            <a:solidFill>
              <a:srgbClr val="5A0760"/>
            </a:solidFill>
            <a:miter lim="800000"/>
            <a:headEnd/>
            <a:tailEnd/>
          </a:ln>
        </p:spPr>
        <p:txBody>
          <a:bodyPr lIns="352260" tIns="176130" rIns="352260" bIns="17613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GB" altLang="zh-TW" sz="3900" b="1">
                <a:solidFill>
                  <a:schemeClr val="bg1"/>
                </a:solidFill>
                <a:latin typeface="Arial" panose="020B0604020202020204" pitchFamily="34" charset="0"/>
              </a:rPr>
              <a:t>Results</a:t>
            </a:r>
            <a:endParaRPr lang="en-US" altLang="zh-TW" sz="3900" b="1">
              <a:solidFill>
                <a:schemeClr val="bg1"/>
              </a:solidFill>
              <a:latin typeface="Arial" panose="020B0604020202020204" pitchFamily="34" charset="0"/>
            </a:endParaRPr>
          </a:p>
        </p:txBody>
      </p:sp>
      <p:sp>
        <p:nvSpPr>
          <p:cNvPr id="3095" name="Text Box 48">
            <a:extLst>
              <a:ext uri="{FF2B5EF4-FFF2-40B4-BE49-F238E27FC236}">
                <a16:creationId xmlns:a16="http://schemas.microsoft.com/office/drawing/2014/main" id="{EAF9C6F7-D89C-D93F-4257-3CA71BD3C2F0}"/>
              </a:ext>
            </a:extLst>
          </p:cNvPr>
          <p:cNvSpPr txBox="1">
            <a:spLocks noChangeArrowheads="1"/>
          </p:cNvSpPr>
          <p:nvPr/>
        </p:nvSpPr>
        <p:spPr bwMode="auto">
          <a:xfrm>
            <a:off x="20926843" y="26034494"/>
            <a:ext cx="8740775" cy="955675"/>
          </a:xfrm>
          <a:prstGeom prst="rect">
            <a:avLst/>
          </a:prstGeom>
          <a:solidFill>
            <a:srgbClr val="963C86"/>
          </a:solidFill>
          <a:ln w="9525">
            <a:solidFill>
              <a:srgbClr val="5A0760"/>
            </a:solidFill>
            <a:miter lim="800000"/>
            <a:headEnd/>
            <a:tailEnd/>
          </a:ln>
        </p:spPr>
        <p:txBody>
          <a:bodyPr lIns="352260" tIns="176130" rIns="352260" bIns="176130">
            <a:spAutoFit/>
          </a:bodyP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GB" altLang="zh-TW" sz="3900" b="1">
                <a:solidFill>
                  <a:schemeClr val="bg1"/>
                </a:solidFill>
                <a:latin typeface="Arial" panose="020B0604020202020204" pitchFamily="34" charset="0"/>
              </a:rPr>
              <a:t>Discussion</a:t>
            </a:r>
            <a:endParaRPr lang="en-US" altLang="zh-TW" sz="3900" b="1">
              <a:solidFill>
                <a:schemeClr val="bg1"/>
              </a:solidFill>
              <a:latin typeface="Arial" panose="020B0604020202020204" pitchFamily="34" charset="0"/>
            </a:endParaRPr>
          </a:p>
        </p:txBody>
      </p:sp>
      <p:pic>
        <p:nvPicPr>
          <p:cNvPr id="3101" name="Picture 148" descr="SealGoldBlk.jpg">
            <a:extLst>
              <a:ext uri="{FF2B5EF4-FFF2-40B4-BE49-F238E27FC236}">
                <a16:creationId xmlns:a16="http://schemas.microsoft.com/office/drawing/2014/main" id="{41385F54-CCF5-C54F-04CB-7008C30A7A04}"/>
              </a:ext>
            </a:extLst>
          </p:cNvPr>
          <p:cNvPicPr>
            <a:picLocks noChangeAspect="1"/>
          </p:cNvPicPr>
          <p:nvPr/>
        </p:nvPicPr>
        <p:blipFill>
          <a:blip r:embed="rId2">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4681319" y="252413"/>
            <a:ext cx="5087937" cy="473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BEDF9CA8-FABE-20F1-7303-CC58AE668936}"/>
                  </a:ext>
                </a:extLst>
              </p14:cNvPr>
              <p14:cNvContentPartPr/>
              <p14:nvPr/>
            </p14:nvContentPartPr>
            <p14:xfrm>
              <a:off x="36651300" y="10362900"/>
              <a:ext cx="360" cy="360"/>
            </p14:xfrm>
          </p:contentPart>
        </mc:Choice>
        <mc:Fallback xmlns="">
          <p:pic>
            <p:nvPicPr>
              <p:cNvPr id="4" name="Ink 3">
                <a:extLst>
                  <a:ext uri="{FF2B5EF4-FFF2-40B4-BE49-F238E27FC236}">
                    <a16:creationId xmlns:a16="http://schemas.microsoft.com/office/drawing/2014/main" id="{BEDF9CA8-FABE-20F1-7303-CC58AE668936}"/>
                  </a:ext>
                </a:extLst>
              </p:cNvPr>
              <p:cNvPicPr/>
              <p:nvPr/>
            </p:nvPicPr>
            <p:blipFill>
              <a:blip r:embed="rId4"/>
              <a:stretch>
                <a:fillRect/>
              </a:stretch>
            </p:blipFill>
            <p:spPr>
              <a:xfrm>
                <a:off x="36645180" y="10356780"/>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6FFF38BE-0A5E-7EAE-FAFF-44E9C133CE9A}"/>
                  </a:ext>
                </a:extLst>
              </p14:cNvPr>
              <p14:cNvContentPartPr/>
              <p14:nvPr/>
            </p14:nvContentPartPr>
            <p14:xfrm>
              <a:off x="22441500" y="4228500"/>
              <a:ext cx="360" cy="360"/>
            </p14:xfrm>
          </p:contentPart>
        </mc:Choice>
        <mc:Fallback xmlns="">
          <p:pic>
            <p:nvPicPr>
              <p:cNvPr id="5" name="Ink 4">
                <a:extLst>
                  <a:ext uri="{FF2B5EF4-FFF2-40B4-BE49-F238E27FC236}">
                    <a16:creationId xmlns:a16="http://schemas.microsoft.com/office/drawing/2014/main" id="{6FFF38BE-0A5E-7EAE-FAFF-44E9C133CE9A}"/>
                  </a:ext>
                </a:extLst>
              </p:cNvPr>
              <p:cNvPicPr/>
              <p:nvPr/>
            </p:nvPicPr>
            <p:blipFill>
              <a:blip r:embed="rId4"/>
              <a:stretch>
                <a:fillRect/>
              </a:stretch>
            </p:blipFill>
            <p:spPr>
              <a:xfrm>
                <a:off x="22435380" y="4222380"/>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AE01B3E3-137D-E75B-00EE-BA279049EDB4}"/>
                  </a:ext>
                </a:extLst>
              </p14:cNvPr>
              <p14:cNvContentPartPr/>
              <p14:nvPr/>
            </p14:nvContentPartPr>
            <p14:xfrm>
              <a:off x="23889300" y="4228500"/>
              <a:ext cx="360" cy="360"/>
            </p14:xfrm>
          </p:contentPart>
        </mc:Choice>
        <mc:Fallback xmlns="">
          <p:pic>
            <p:nvPicPr>
              <p:cNvPr id="6" name="Ink 5">
                <a:extLst>
                  <a:ext uri="{FF2B5EF4-FFF2-40B4-BE49-F238E27FC236}">
                    <a16:creationId xmlns:a16="http://schemas.microsoft.com/office/drawing/2014/main" id="{AE01B3E3-137D-E75B-00EE-BA279049EDB4}"/>
                  </a:ext>
                </a:extLst>
              </p:cNvPr>
              <p:cNvPicPr/>
              <p:nvPr/>
            </p:nvPicPr>
            <p:blipFill>
              <a:blip r:embed="rId4"/>
              <a:stretch>
                <a:fillRect/>
              </a:stretch>
            </p:blipFill>
            <p:spPr>
              <a:xfrm>
                <a:off x="23883180" y="4222380"/>
                <a:ext cx="126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E2AEA243-3F03-722C-7C47-56B668D9B2CF}"/>
                  </a:ext>
                </a:extLst>
              </p14:cNvPr>
              <p14:cNvContentPartPr/>
              <p14:nvPr/>
            </p14:nvContentPartPr>
            <p14:xfrm>
              <a:off x="17525700" y="6285900"/>
              <a:ext cx="360" cy="15480"/>
            </p14:xfrm>
          </p:contentPart>
        </mc:Choice>
        <mc:Fallback xmlns="">
          <p:pic>
            <p:nvPicPr>
              <p:cNvPr id="7" name="Ink 6">
                <a:extLst>
                  <a:ext uri="{FF2B5EF4-FFF2-40B4-BE49-F238E27FC236}">
                    <a16:creationId xmlns:a16="http://schemas.microsoft.com/office/drawing/2014/main" id="{E2AEA243-3F03-722C-7C47-56B668D9B2CF}"/>
                  </a:ext>
                </a:extLst>
              </p:cNvPr>
              <p:cNvPicPr/>
              <p:nvPr/>
            </p:nvPicPr>
            <p:blipFill>
              <a:blip r:embed="rId8"/>
              <a:stretch>
                <a:fillRect/>
              </a:stretch>
            </p:blipFill>
            <p:spPr>
              <a:xfrm>
                <a:off x="17519580" y="6279780"/>
                <a:ext cx="12600" cy="27720"/>
              </a:xfrm>
              <a:prstGeom prst="rect">
                <a:avLst/>
              </a:prstGeom>
            </p:spPr>
          </p:pic>
        </mc:Fallback>
      </mc:AlternateContent>
      <p:sp>
        <p:nvSpPr>
          <p:cNvPr id="11" name="Text Box 2">
            <a:extLst>
              <a:ext uri="{FF2B5EF4-FFF2-40B4-BE49-F238E27FC236}">
                <a16:creationId xmlns:a16="http://schemas.microsoft.com/office/drawing/2014/main" id="{77BC2308-D142-DD08-15C5-F18FE7157542}"/>
              </a:ext>
            </a:extLst>
          </p:cNvPr>
          <p:cNvSpPr txBox="1">
            <a:spLocks noChangeArrowheads="1"/>
          </p:cNvSpPr>
          <p:nvPr/>
        </p:nvSpPr>
        <p:spPr bwMode="auto">
          <a:xfrm>
            <a:off x="1079500" y="19251160"/>
            <a:ext cx="9007475" cy="2927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marL="571500" indent="-571500">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1314450" indent="-57150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spcBef>
                <a:spcPct val="40000"/>
              </a:spcBef>
            </a:pPr>
            <a:r>
              <a:rPr lang="en-US" altLang="zh-TW" sz="3600" dirty="0">
                <a:cs typeface="Times New Roman" panose="02020603050405020304" pitchFamily="18" charset="0"/>
              </a:rPr>
              <a:t>Limited studies in gerontological research with focus on polypharmacy in assisted living settings for residents with varying complex health needs</a:t>
            </a:r>
          </a:p>
        </p:txBody>
      </p:sp>
      <p:sp>
        <p:nvSpPr>
          <p:cNvPr id="12" name="Text Box 2">
            <a:extLst>
              <a:ext uri="{FF2B5EF4-FFF2-40B4-BE49-F238E27FC236}">
                <a16:creationId xmlns:a16="http://schemas.microsoft.com/office/drawing/2014/main" id="{625804EA-4585-3A44-85CB-3592ABDAC6E1}"/>
              </a:ext>
            </a:extLst>
          </p:cNvPr>
          <p:cNvSpPr txBox="1">
            <a:spLocks noChangeArrowheads="1"/>
          </p:cNvSpPr>
          <p:nvPr/>
        </p:nvSpPr>
        <p:spPr bwMode="auto">
          <a:xfrm>
            <a:off x="10775949" y="6964363"/>
            <a:ext cx="9107488" cy="15613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52260" tIns="352260" rIns="352260" bIns="352260">
            <a:spAutoFit/>
          </a:bodyPr>
          <a:lstStyle>
            <a:lvl1pPr marL="571500" indent="-571500">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1314450" indent="-57150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spcBef>
                <a:spcPct val="40000"/>
              </a:spcBef>
            </a:pPr>
            <a:r>
              <a:rPr lang="en-US" altLang="zh-TW" sz="3600" u="sng" dirty="0">
                <a:cs typeface="Times New Roman" panose="02020603050405020304" pitchFamily="18" charset="0"/>
              </a:rPr>
              <a:t>Target population</a:t>
            </a:r>
            <a:r>
              <a:rPr lang="en-US" altLang="zh-TW" sz="3600" dirty="0">
                <a:cs typeface="Times New Roman" panose="02020603050405020304" pitchFamily="18" charset="0"/>
              </a:rPr>
              <a:t>: Healthcare professionals employed or previously employed at AL with experience in medication management</a:t>
            </a:r>
          </a:p>
          <a:p>
            <a:pPr>
              <a:spcBef>
                <a:spcPct val="40000"/>
              </a:spcBef>
            </a:pPr>
            <a:r>
              <a:rPr lang="en-US" altLang="zh-TW" sz="3600" dirty="0">
                <a:cs typeface="Times New Roman" panose="02020603050405020304" pitchFamily="18" charset="0"/>
              </a:rPr>
              <a:t>Interview guide included topics pertaining to:</a:t>
            </a:r>
          </a:p>
          <a:p>
            <a:pPr lvl="1">
              <a:spcBef>
                <a:spcPct val="40000"/>
              </a:spcBef>
            </a:pPr>
            <a:r>
              <a:rPr lang="en-US" altLang="zh-TW" sz="3600" dirty="0">
                <a:cs typeface="Times New Roman" panose="02020603050405020304" pitchFamily="18" charset="0"/>
              </a:rPr>
              <a:t>Roles and responsibilities in medication management of healthcare staff </a:t>
            </a:r>
          </a:p>
          <a:p>
            <a:pPr lvl="1">
              <a:spcBef>
                <a:spcPct val="40000"/>
              </a:spcBef>
            </a:pPr>
            <a:r>
              <a:rPr lang="en-US" altLang="zh-TW" sz="3600" dirty="0">
                <a:cs typeface="Times New Roman" panose="02020603050405020304" pitchFamily="18" charset="0"/>
              </a:rPr>
              <a:t>Understanding polypharmacy from a clinical and non-clinical perspective</a:t>
            </a:r>
          </a:p>
          <a:p>
            <a:pPr lvl="1">
              <a:spcBef>
                <a:spcPct val="40000"/>
              </a:spcBef>
            </a:pPr>
            <a:r>
              <a:rPr lang="en-US" altLang="zh-TW" sz="3600" dirty="0">
                <a:cs typeface="Times New Roman" panose="02020603050405020304" pitchFamily="18" charset="0"/>
              </a:rPr>
              <a:t>Experiences with polypharmacy outcomes and medication-related symptoms </a:t>
            </a:r>
          </a:p>
          <a:p>
            <a:pPr lvl="1">
              <a:spcBef>
                <a:spcPct val="40000"/>
              </a:spcBef>
            </a:pPr>
            <a:r>
              <a:rPr lang="en-US" altLang="zh-TW" sz="3600" dirty="0">
                <a:cs typeface="Times New Roman" panose="02020603050405020304" pitchFamily="18" charset="0"/>
              </a:rPr>
              <a:t>Communication and information sharing among patients, providers, and staff </a:t>
            </a:r>
          </a:p>
          <a:p>
            <a:pPr lvl="1">
              <a:spcBef>
                <a:spcPct val="40000"/>
              </a:spcBef>
            </a:pPr>
            <a:r>
              <a:rPr lang="en-US" altLang="zh-TW" sz="3600" dirty="0">
                <a:cs typeface="Times New Roman" panose="02020603050405020304" pitchFamily="18" charset="0"/>
              </a:rPr>
              <a:t>Effective strategies and tools to address polypharmacy within assisted living settings </a:t>
            </a:r>
            <a:endParaRPr lang="en-US" altLang="zh-TW" sz="1800" dirty="0">
              <a:cs typeface="Times New Roman" panose="02020603050405020304" pitchFamily="18" charset="0"/>
            </a:endParaRPr>
          </a:p>
          <a:p>
            <a:pPr>
              <a:spcBef>
                <a:spcPct val="40000"/>
              </a:spcBef>
            </a:pPr>
            <a:r>
              <a:rPr lang="en-US" altLang="zh-TW" sz="3600" dirty="0">
                <a:cs typeface="Times New Roman" panose="02020603050405020304" pitchFamily="18" charset="0"/>
              </a:rPr>
              <a:t>Data analyzed through a manual thematic analysis for small qualitative datasets</a:t>
            </a:r>
          </a:p>
          <a:p>
            <a:pPr>
              <a:spcBef>
                <a:spcPct val="40000"/>
              </a:spcBef>
            </a:pPr>
            <a:endParaRPr lang="en-US" altLang="zh-TW" sz="3600" dirty="0">
              <a:cs typeface="Times New Roman" panose="02020603050405020304" pitchFamily="18" charset="0"/>
            </a:endParaRPr>
          </a:p>
        </p:txBody>
      </p:sp>
      <p:pic>
        <p:nvPicPr>
          <p:cNvPr id="14" name="Picture 13" descr="Doctor's Note: Polypharmacy in Older Adults | National Center for Equitable  Care for Elders">
            <a:extLst>
              <a:ext uri="{FF2B5EF4-FFF2-40B4-BE49-F238E27FC236}">
                <a16:creationId xmlns:a16="http://schemas.microsoft.com/office/drawing/2014/main" id="{D1424E70-FCDB-5B31-824C-033A92699E09}"/>
              </a:ext>
            </a:extLst>
          </p:cNvPr>
          <p:cNvPicPr>
            <a:picLocks noChangeAspect="1"/>
          </p:cNvPicPr>
          <p:nvPr/>
        </p:nvPicPr>
        <p:blipFill>
          <a:blip r:embed="rId9"/>
          <a:stretch>
            <a:fillRect/>
          </a:stretch>
        </p:blipFill>
        <p:spPr>
          <a:xfrm>
            <a:off x="20879980" y="6035802"/>
            <a:ext cx="8579665" cy="5719777"/>
          </a:xfrm>
          <a:prstGeom prst="rect">
            <a:avLst/>
          </a:prstGeom>
        </p:spPr>
      </p:pic>
      <p:pic>
        <p:nvPicPr>
          <p:cNvPr id="15" name="Picture 14" descr="Assisted Living &amp; Nursing Homes: What's the Difference?">
            <a:extLst>
              <a:ext uri="{FF2B5EF4-FFF2-40B4-BE49-F238E27FC236}">
                <a16:creationId xmlns:a16="http://schemas.microsoft.com/office/drawing/2014/main" id="{8F124082-8127-C3FB-53EF-6E9E7D836911}"/>
              </a:ext>
            </a:extLst>
          </p:cNvPr>
          <p:cNvPicPr>
            <a:picLocks noChangeAspect="1"/>
          </p:cNvPicPr>
          <p:nvPr/>
        </p:nvPicPr>
        <p:blipFill>
          <a:blip r:embed="rId10"/>
          <a:stretch>
            <a:fillRect/>
          </a:stretch>
        </p:blipFill>
        <p:spPr>
          <a:xfrm>
            <a:off x="11117263" y="26034494"/>
            <a:ext cx="8836818" cy="5799162"/>
          </a:xfrm>
          <a:prstGeom prst="rect">
            <a:avLst/>
          </a:prstGeom>
        </p:spPr>
      </p:pic>
      <p:sp>
        <p:nvSpPr>
          <p:cNvPr id="16" name="Text Box 2">
            <a:extLst>
              <a:ext uri="{FF2B5EF4-FFF2-40B4-BE49-F238E27FC236}">
                <a16:creationId xmlns:a16="http://schemas.microsoft.com/office/drawing/2014/main" id="{2580B2FB-588D-6D39-81EE-E1F6B2F8A28C}"/>
              </a:ext>
            </a:extLst>
          </p:cNvPr>
          <p:cNvSpPr txBox="1">
            <a:spLocks noChangeArrowheads="1"/>
          </p:cNvSpPr>
          <p:nvPr/>
        </p:nvSpPr>
        <p:spPr bwMode="auto">
          <a:xfrm>
            <a:off x="30347150" y="19499445"/>
            <a:ext cx="9007475" cy="2927391"/>
          </a:xfrm>
          <a:prstGeom prst="rect">
            <a:avLst/>
          </a:prstGeom>
          <a:solidFill>
            <a:srgbClr val="B44A7F"/>
          </a:solidFill>
          <a:ln w="28575">
            <a:solidFill>
              <a:srgbClr val="5A0760"/>
            </a:solidFill>
          </a:ln>
        </p:spPr>
        <p:txBody>
          <a:bodyPr lIns="352260" tIns="352260" rIns="352260" bIns="352260">
            <a:spAutoFit/>
          </a:bodyPr>
          <a:lstStyle>
            <a:lvl1pPr eaLnBrk="0" hangingPunct="0">
              <a:defRPr sz="82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82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82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82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8200">
                <a:solidFill>
                  <a:schemeClr val="tx1"/>
                </a:solidFill>
                <a:latin typeface="Arial" panose="020B0604020202020204" pitchFamily="34" charset="0"/>
                <a:ea typeface="ＭＳ Ｐゴシック" panose="020B0600070205080204" pitchFamily="34" charset="-128"/>
              </a:defRPr>
            </a:lvl5pPr>
            <a:lvl6pPr marL="25146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6pPr>
            <a:lvl7pPr marL="29718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7pPr>
            <a:lvl8pPr marL="34290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8pPr>
            <a:lvl9pPr marL="3886200" indent="-228600" defTabSz="2089150" eaLnBrk="0" fontAlgn="base" hangingPunct="0">
              <a:spcBef>
                <a:spcPct val="0"/>
              </a:spcBef>
              <a:spcAft>
                <a:spcPct val="0"/>
              </a:spcAft>
              <a:defRPr sz="8200">
                <a:solidFill>
                  <a:schemeClr val="tx1"/>
                </a:solidFill>
                <a:latin typeface="Arial" panose="020B0604020202020204" pitchFamily="34" charset="0"/>
                <a:ea typeface="ＭＳ Ｐゴシック" panose="020B0600070205080204" pitchFamily="34" charset="-128"/>
              </a:defRPr>
            </a:lvl9pPr>
          </a:lstStyle>
          <a:p>
            <a:pPr marL="571500" indent="-571500" eaLnBrk="1" hangingPunct="1">
              <a:spcBef>
                <a:spcPct val="40000"/>
              </a:spcBef>
              <a:buFont typeface="Arial" panose="020B0604020202020204" pitchFamily="34" charset="0"/>
              <a:buChar char="•"/>
              <a:defRPr/>
            </a:pPr>
            <a:r>
              <a:rPr lang="en-US" altLang="zh-TW" sz="3600" dirty="0">
                <a:latin typeface="Calibri" panose="020F0502020204030204" pitchFamily="34" charset="0"/>
                <a:cs typeface="Times New Roman" panose="02020603050405020304" pitchFamily="18" charset="0"/>
              </a:rPr>
              <a:t>Research indicates a call for technical and operational solutions/interventions which may improve medication safety for residents </a:t>
            </a:r>
            <a:endParaRPr lang="en-AU" altLang="zh-TW" sz="3600" dirty="0">
              <a:latin typeface="Calibri" panose="020F0502020204030204" pitchFamily="34" charset="0"/>
              <a:cs typeface="Times New Roman" panose="02020603050405020304" pitchFamily="18" charset="0"/>
            </a:endParaRPr>
          </a:p>
        </p:txBody>
      </p:sp>
      <p:sp>
        <p:nvSpPr>
          <p:cNvPr id="17" name="Rectangle 29">
            <a:extLst>
              <a:ext uri="{FF2B5EF4-FFF2-40B4-BE49-F238E27FC236}">
                <a16:creationId xmlns:a16="http://schemas.microsoft.com/office/drawing/2014/main" id="{293B80D5-89CD-207F-5BA4-378D630CD517}"/>
              </a:ext>
            </a:extLst>
          </p:cNvPr>
          <p:cNvSpPr>
            <a:spLocks noChangeArrowheads="1"/>
          </p:cNvSpPr>
          <p:nvPr/>
        </p:nvSpPr>
        <p:spPr bwMode="auto">
          <a:xfrm>
            <a:off x="-76200" y="32678742"/>
            <a:ext cx="40386000" cy="282522"/>
          </a:xfrm>
          <a:prstGeom prst="rect">
            <a:avLst/>
          </a:prstGeom>
          <a:solidFill>
            <a:srgbClr val="7030A0"/>
          </a:solidFill>
          <a:ln>
            <a:noFill/>
          </a:ln>
        </p:spPr>
        <p:txBody>
          <a:bodyPr wrap="none" lIns="89474" tIns="44737" rIns="89474" bIns="44737" anchor="ctr"/>
          <a:lstStyle>
            <a:lvl1pPr>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zh-TW" altLang="en-US" sz="8200"/>
          </a:p>
        </p:txBody>
      </p:sp>
      <p:sp>
        <p:nvSpPr>
          <p:cNvPr id="18" name="Text Box 2">
            <a:extLst>
              <a:ext uri="{FF2B5EF4-FFF2-40B4-BE49-F238E27FC236}">
                <a16:creationId xmlns:a16="http://schemas.microsoft.com/office/drawing/2014/main" id="{9B05DF3E-947E-F636-164D-BF67E15D70AC}"/>
              </a:ext>
            </a:extLst>
          </p:cNvPr>
          <p:cNvSpPr txBox="1">
            <a:spLocks noChangeArrowheads="1"/>
          </p:cNvSpPr>
          <p:nvPr/>
        </p:nvSpPr>
        <p:spPr bwMode="auto">
          <a:xfrm>
            <a:off x="10963497" y="22381636"/>
            <a:ext cx="9007475" cy="3481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marL="571500" indent="-571500">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1314450" indent="-57150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spcBef>
                <a:spcPct val="40000"/>
              </a:spcBef>
            </a:pPr>
            <a:r>
              <a:rPr lang="en-US" altLang="zh-TW" sz="3600" dirty="0">
                <a:cs typeface="Times New Roman" panose="02020603050405020304" pitchFamily="18" charset="0"/>
              </a:rPr>
              <a:t>Recruited five total participants (Report: all female, age between 24-42, over two years of experience working in assisted living, and extensive medication management experience)</a:t>
            </a:r>
          </a:p>
        </p:txBody>
      </p:sp>
      <p:sp>
        <p:nvSpPr>
          <p:cNvPr id="19" name="Text Box 2">
            <a:extLst>
              <a:ext uri="{FF2B5EF4-FFF2-40B4-BE49-F238E27FC236}">
                <a16:creationId xmlns:a16="http://schemas.microsoft.com/office/drawing/2014/main" id="{437362FE-EEEB-ED33-E578-0B6B8F96986C}"/>
              </a:ext>
            </a:extLst>
          </p:cNvPr>
          <p:cNvSpPr txBox="1">
            <a:spLocks noChangeArrowheads="1"/>
          </p:cNvSpPr>
          <p:nvPr/>
        </p:nvSpPr>
        <p:spPr bwMode="auto">
          <a:xfrm>
            <a:off x="20754181" y="12046154"/>
            <a:ext cx="9007475" cy="14672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marL="571500" indent="-571500">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1314450" indent="-57150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spcBef>
                <a:spcPct val="40000"/>
              </a:spcBef>
            </a:pPr>
            <a:r>
              <a:rPr lang="en-US" altLang="zh-TW" sz="3600" dirty="0">
                <a:cs typeface="Times New Roman" panose="02020603050405020304" pitchFamily="18" charset="0"/>
              </a:rPr>
              <a:t>Polypharmacy can be mitigated through three practical methods:</a:t>
            </a:r>
          </a:p>
          <a:p>
            <a:pPr marL="742950" indent="-742950">
              <a:spcBef>
                <a:spcPct val="40000"/>
              </a:spcBef>
              <a:buFont typeface="+mj-lt"/>
              <a:buAutoNum type="arabicPeriod"/>
            </a:pPr>
            <a:r>
              <a:rPr lang="en-US" altLang="zh-TW" sz="3600" dirty="0">
                <a:cs typeface="Times New Roman" panose="02020603050405020304" pitchFamily="18" charset="0"/>
              </a:rPr>
              <a:t>Stronger staff-family involvement</a:t>
            </a:r>
          </a:p>
          <a:p>
            <a:pPr marL="1600200" lvl="1" indent="-857250">
              <a:spcBef>
                <a:spcPct val="40000"/>
              </a:spcBef>
              <a:buFont typeface="+mj-lt"/>
              <a:buAutoNum type="alphaUcPeriod"/>
            </a:pPr>
            <a:r>
              <a:rPr lang="en-US" altLang="zh-TW" sz="3600" dirty="0">
                <a:cs typeface="Times New Roman" panose="02020603050405020304" pitchFamily="18" charset="0"/>
              </a:rPr>
              <a:t>Standardized clinical staff training, increase in facility wide meetings to discuss resident medication concerns</a:t>
            </a:r>
          </a:p>
          <a:p>
            <a:pPr marL="742950" indent="-742950">
              <a:spcBef>
                <a:spcPct val="40000"/>
              </a:spcBef>
              <a:buFont typeface="+mj-lt"/>
              <a:buAutoNum type="arabicPeriod"/>
            </a:pPr>
            <a:r>
              <a:rPr lang="en-US" altLang="zh-TW" sz="3600" dirty="0">
                <a:cs typeface="Times New Roman" panose="02020603050405020304" pitchFamily="18" charset="0"/>
              </a:rPr>
              <a:t>Simplification of medication routines</a:t>
            </a:r>
          </a:p>
          <a:p>
            <a:pPr marL="1485900" lvl="1" indent="-742950">
              <a:spcBef>
                <a:spcPct val="40000"/>
              </a:spcBef>
              <a:buFont typeface="+mj-lt"/>
              <a:buAutoNum type="alphaUcPeriod"/>
            </a:pPr>
            <a:r>
              <a:rPr lang="en-US" altLang="zh-TW" sz="3600" dirty="0">
                <a:cs typeface="Times New Roman" panose="02020603050405020304" pitchFamily="18" charset="0"/>
              </a:rPr>
              <a:t>Single pill combination to improve medication adherence</a:t>
            </a:r>
          </a:p>
          <a:p>
            <a:pPr marL="1485900" lvl="1" indent="-742950">
              <a:spcBef>
                <a:spcPct val="40000"/>
              </a:spcBef>
              <a:buFont typeface="+mj-lt"/>
              <a:buAutoNum type="alphaUcPeriod"/>
            </a:pPr>
            <a:r>
              <a:rPr lang="en-US" altLang="zh-TW" sz="3600" dirty="0">
                <a:cs typeface="Times New Roman" panose="02020603050405020304" pitchFamily="18" charset="0"/>
              </a:rPr>
              <a:t>Deprescribing unnecessary medications as clinically appropriate </a:t>
            </a:r>
          </a:p>
          <a:p>
            <a:pPr marL="742950" indent="-742950">
              <a:spcBef>
                <a:spcPct val="40000"/>
              </a:spcBef>
              <a:buFont typeface="+mj-lt"/>
              <a:buAutoNum type="arabicPeriod"/>
            </a:pPr>
            <a:r>
              <a:rPr lang="en-US" altLang="zh-TW" sz="3600" dirty="0">
                <a:cs typeface="Times New Roman" panose="02020603050405020304" pitchFamily="18" charset="0"/>
              </a:rPr>
              <a:t>Encouragement of families and residents to use one designated pharmacy for all prescriptions</a:t>
            </a:r>
          </a:p>
          <a:p>
            <a:pPr marL="1485900" lvl="1" indent="-742950">
              <a:spcBef>
                <a:spcPct val="40000"/>
              </a:spcBef>
              <a:buFont typeface="+mj-lt"/>
              <a:buAutoNum type="alphaUcPeriod"/>
            </a:pPr>
            <a:r>
              <a:rPr lang="en-US" altLang="zh-TW" sz="3600" dirty="0">
                <a:cs typeface="Times New Roman" panose="02020603050405020304" pitchFamily="18" charset="0"/>
              </a:rPr>
              <a:t>Using single pharmacies improve health outcomes by minimizing complications in medical oversight</a:t>
            </a:r>
          </a:p>
          <a:p>
            <a:pPr marL="1485900" lvl="1" indent="-742950">
              <a:spcBef>
                <a:spcPct val="40000"/>
              </a:spcBef>
              <a:buFont typeface="+mj-lt"/>
              <a:buAutoNum type="alphaUcPeriod"/>
            </a:pPr>
            <a:r>
              <a:rPr lang="en-US" altLang="zh-TW" sz="3600" dirty="0">
                <a:cs typeface="Times New Roman" panose="02020603050405020304" pitchFamily="18" charset="0"/>
              </a:rPr>
              <a:t>AL staff are last line of defense to recognize duplicate or dated prescription drugs</a:t>
            </a:r>
          </a:p>
        </p:txBody>
      </p:sp>
      <p:sp>
        <p:nvSpPr>
          <p:cNvPr id="22" name="Text Box 2">
            <a:extLst>
              <a:ext uri="{FF2B5EF4-FFF2-40B4-BE49-F238E27FC236}">
                <a16:creationId xmlns:a16="http://schemas.microsoft.com/office/drawing/2014/main" id="{959D2FCC-BFC1-C514-F68C-25ECF6773415}"/>
              </a:ext>
            </a:extLst>
          </p:cNvPr>
          <p:cNvSpPr txBox="1">
            <a:spLocks noChangeArrowheads="1"/>
          </p:cNvSpPr>
          <p:nvPr/>
        </p:nvSpPr>
        <p:spPr bwMode="auto">
          <a:xfrm>
            <a:off x="20879980" y="27196137"/>
            <a:ext cx="9007475" cy="4810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marL="571500" indent="-571500">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1314450" indent="-57150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spcBef>
                <a:spcPct val="40000"/>
              </a:spcBef>
            </a:pPr>
            <a:r>
              <a:rPr lang="en-US" altLang="zh-TW" sz="3600" dirty="0">
                <a:cs typeface="Times New Roman" panose="02020603050405020304" pitchFamily="18" charset="0"/>
              </a:rPr>
              <a:t>Varying modes of communication and transparency about prescription drugs among staff, specialists, medical doctors, families, and patients are essential</a:t>
            </a:r>
          </a:p>
          <a:p>
            <a:pPr>
              <a:spcBef>
                <a:spcPct val="40000"/>
              </a:spcBef>
            </a:pPr>
            <a:r>
              <a:rPr lang="en-US" altLang="zh-TW" sz="3600" dirty="0">
                <a:cs typeface="Times New Roman" panose="02020603050405020304" pitchFamily="18" charset="0"/>
              </a:rPr>
              <a:t>Communication between interdisciplinary teams is often the main contributor to polypharmacy risks</a:t>
            </a:r>
          </a:p>
        </p:txBody>
      </p:sp>
      <p:sp>
        <p:nvSpPr>
          <p:cNvPr id="26" name="Text Box 2">
            <a:extLst>
              <a:ext uri="{FF2B5EF4-FFF2-40B4-BE49-F238E27FC236}">
                <a16:creationId xmlns:a16="http://schemas.microsoft.com/office/drawing/2014/main" id="{824A459A-00E1-454E-3050-CB150E0639AF}"/>
              </a:ext>
            </a:extLst>
          </p:cNvPr>
          <p:cNvSpPr txBox="1">
            <a:spLocks noChangeArrowheads="1"/>
          </p:cNvSpPr>
          <p:nvPr/>
        </p:nvSpPr>
        <p:spPr bwMode="auto">
          <a:xfrm>
            <a:off x="30281930" y="13182252"/>
            <a:ext cx="9007475" cy="636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52260" tIns="352260" rIns="352260" bIns="352260">
            <a:spAutoFit/>
          </a:bodyPr>
          <a:lstStyle>
            <a:lvl1pPr marL="571500" indent="-571500">
              <a:spcBef>
                <a:spcPct val="20000"/>
              </a:spcBef>
              <a:buFont typeface="Arial" panose="020B0604020202020204" pitchFamily="34" charset="0"/>
              <a:buChar char="•"/>
              <a:defRPr sz="14600">
                <a:solidFill>
                  <a:schemeClr val="tx1"/>
                </a:solidFill>
                <a:latin typeface="Calibri" panose="020F0502020204030204" pitchFamily="34" charset="0"/>
                <a:ea typeface="ＭＳ Ｐゴシック" panose="020B0600070205080204" pitchFamily="34" charset="-128"/>
              </a:defRPr>
            </a:lvl1pPr>
            <a:lvl2pPr marL="1314450" indent="-571500">
              <a:spcBef>
                <a:spcPct val="20000"/>
              </a:spcBef>
              <a:buFont typeface="Arial" panose="020B0604020202020204" pitchFamily="34" charset="0"/>
              <a:buChar char="–"/>
              <a:defRPr sz="1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0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5pPr>
            <a:lvl6pPr marL="25146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6pPr>
            <a:lvl7pPr marL="29718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7pPr>
            <a:lvl8pPr marL="34290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8pPr>
            <a:lvl9pPr marL="3886200" indent="-228600" defTabSz="2089150" eaLnBrk="0" fontAlgn="base" hangingPunct="0">
              <a:spcBef>
                <a:spcPct val="20000"/>
              </a:spcBef>
              <a:spcAft>
                <a:spcPct val="0"/>
              </a:spcAft>
              <a:buFont typeface="Arial" panose="020B0604020202020204" pitchFamily="34" charset="0"/>
              <a:buChar char="»"/>
              <a:defRPr sz="9100">
                <a:solidFill>
                  <a:schemeClr val="tx1"/>
                </a:solidFill>
                <a:latin typeface="Calibri" panose="020F0502020204030204" pitchFamily="34" charset="0"/>
                <a:ea typeface="ＭＳ Ｐゴシック" panose="020B0600070205080204" pitchFamily="34" charset="-128"/>
              </a:defRPr>
            </a:lvl9pPr>
          </a:lstStyle>
          <a:p>
            <a:pPr>
              <a:spcBef>
                <a:spcPct val="10000"/>
              </a:spcBef>
            </a:pPr>
            <a:r>
              <a:rPr lang="en-US" altLang="zh-TW" sz="3600" dirty="0"/>
              <a:t>Healthcare staff in assisted living left to navigate complex issues without proper guidance even though they hold critical insight about resident care</a:t>
            </a:r>
          </a:p>
          <a:p>
            <a:pPr>
              <a:spcBef>
                <a:spcPct val="10000"/>
              </a:spcBef>
            </a:pPr>
            <a:r>
              <a:rPr lang="en-US" altLang="zh-TW" sz="3600" dirty="0"/>
              <a:t>Future research should focus on more first-hand observations to identify and address concerns to adults in AL</a:t>
            </a:r>
          </a:p>
          <a:p>
            <a:pPr>
              <a:spcBef>
                <a:spcPct val="10000"/>
              </a:spcBef>
            </a:pPr>
            <a:r>
              <a:rPr lang="en-US" altLang="zh-TW" sz="3600" dirty="0"/>
              <a:t>A larger participant pool until data saturation is reached to ensure that this phenomenon has been explored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ca3c110-d8c1-4a2f-926a-995d584735b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E8614B335474D43A4F7EA2660314864" ma:contentTypeVersion="10" ma:contentTypeDescription="Create a new document." ma:contentTypeScope="" ma:versionID="4530c6bdcab57b0ad1d9484b4f2ae72f">
  <xsd:schema xmlns:xsd="http://www.w3.org/2001/XMLSchema" xmlns:xs="http://www.w3.org/2001/XMLSchema" xmlns:p="http://schemas.microsoft.com/office/2006/metadata/properties" xmlns:ns3="3ca3c110-d8c1-4a2f-926a-995d584735b2" xmlns:ns4="ca10ddf6-f13f-4b3e-b0a6-2f849b87af78" targetNamespace="http://schemas.microsoft.com/office/2006/metadata/properties" ma:root="true" ma:fieldsID="d8375ff72a3dd89056f1e8a935f234a0" ns3:_="" ns4:_="">
    <xsd:import namespace="3ca3c110-d8c1-4a2f-926a-995d584735b2"/>
    <xsd:import namespace="ca10ddf6-f13f-4b3e-b0a6-2f849b87af7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SearchProperties" minOccurs="0"/>
                <xsd:element ref="ns3:_activity" minOccurs="0"/>
                <xsd:element ref="ns4:SharedWithUsers" minOccurs="0"/>
                <xsd:element ref="ns4:SharedWithDetails" minOccurs="0"/>
                <xsd:element ref="ns4:SharingHintHash"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a3c110-d8c1-4a2f-926a-995d584735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10ddf6-f13f-4b3e-b0a6-2f849b87af7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55CC1D-883F-473E-B73F-0F6A7C274B99}">
  <ds:schemaRefs>
    <ds:schemaRef ds:uri="http://purl.org/dc/dcmitype/"/>
    <ds:schemaRef ds:uri="http://schemas.microsoft.com/office/infopath/2007/PartnerControls"/>
    <ds:schemaRef ds:uri="3ca3c110-d8c1-4a2f-926a-995d584735b2"/>
    <ds:schemaRef ds:uri="http://schemas.microsoft.com/office/2006/metadata/properties"/>
    <ds:schemaRef ds:uri="http://schemas.microsoft.com/office/2006/documentManagement/types"/>
    <ds:schemaRef ds:uri="http://purl.org/dc/terms/"/>
    <ds:schemaRef ds:uri="http://www.w3.org/XML/1998/namespace"/>
    <ds:schemaRef ds:uri="http://schemas.openxmlformats.org/package/2006/metadata/core-properties"/>
    <ds:schemaRef ds:uri="ca10ddf6-f13f-4b3e-b0a6-2f849b87af78"/>
    <ds:schemaRef ds:uri="http://purl.org/dc/elements/1.1/"/>
  </ds:schemaRefs>
</ds:datastoreItem>
</file>

<file path=customXml/itemProps2.xml><?xml version="1.0" encoding="utf-8"?>
<ds:datastoreItem xmlns:ds="http://schemas.openxmlformats.org/officeDocument/2006/customXml" ds:itemID="{153D9A3C-1AB3-4AB1-9C67-2542695613CA}">
  <ds:schemaRefs>
    <ds:schemaRef ds:uri="http://schemas.microsoft.com/sharepoint/v3/contenttype/forms"/>
  </ds:schemaRefs>
</ds:datastoreItem>
</file>

<file path=customXml/itemProps3.xml><?xml version="1.0" encoding="utf-8"?>
<ds:datastoreItem xmlns:ds="http://schemas.openxmlformats.org/officeDocument/2006/customXml" ds:itemID="{18AFC323-47C6-4D30-8E74-64DD3A7D09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a3c110-d8c1-4a2f-926a-995d584735b2"/>
    <ds:schemaRef ds:uri="ca10ddf6-f13f-4b3e-b0a6-2f849b87af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870</TotalTime>
  <Words>646</Words>
  <Application>Microsoft Office PowerPoint</Application>
  <PresentationFormat>Custom</PresentationFormat>
  <Paragraphs>53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Times New Roman</vt:lpstr>
      <vt:lpstr>Office Theme</vt:lpstr>
      <vt:lpstr>PowerPoint Presentation</vt:lpstr>
    </vt:vector>
  </TitlesOfParts>
  <Company>Cal State Long Beach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Carl Lipo</dc:creator>
  <cp:lastModifiedBy>Maria Carpiac</cp:lastModifiedBy>
  <cp:revision>43</cp:revision>
  <cp:lastPrinted>2011-11-07T19:58:00Z</cp:lastPrinted>
  <dcterms:created xsi:type="dcterms:W3CDTF">2008-04-05T00:31:19Z</dcterms:created>
  <dcterms:modified xsi:type="dcterms:W3CDTF">2026-05-03T19:29:58Z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0x0101003E8614B335474D43A4F7EA2660314864</vt:lpwstr>
  </property>
</Properties>
</file>