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45815250" cy="3621405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768B15-E020-D837-E45A-40D9E2197049}" v="3" dt="2026-04-22T22:16:38.298"/>
    <p1510:client id="{7ABEBF9F-B82B-21A0-3F20-7BB5FDA0B4FA}" v="2113" dt="2026-04-21T02:58:50.984"/>
    <p1510:client id="{A80B311B-97EC-A554-3201-60440CC336F7}" v="1265" dt="2026-04-22T22:15:03.0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9" autoAdjust="0"/>
    <p:restoredTop sz="94635"/>
  </p:normalViewPr>
  <p:slideViewPr>
    <p:cSldViewPr>
      <p:cViewPr>
        <p:scale>
          <a:sx n="28" d="100"/>
          <a:sy n="28" d="100"/>
        </p:scale>
        <p:origin x="-1580" y="1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EDDFD7-E7B3-4137-9638-23C4C5E64A03}" type="datetimeFigureOut">
              <a:rPr lang="en-US" smtClean="0"/>
              <a:t>4/23/2026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CF598B-F6DE-4916-8FA0-9E3F98058EC3}" type="slidenum">
              <a:rPr lang="en-US" smtClean="0"/>
              <a:t>‹#›</a:t>
            </a:fld>
            <a:endParaRPr lang="en-US"/>
          </a:p>
        </p:txBody>
      </p:sp>
    </p:spTree>
    <p:extLst>
      <p:ext uri="{BB962C8B-B14F-4D97-AF65-F5344CB8AC3E}">
        <p14:creationId xmlns:p14="http://schemas.microsoft.com/office/powerpoint/2010/main" val="203339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374458" y="2172843"/>
            <a:ext cx="17489972" cy="19748729"/>
          </a:xfrm>
        </p:spPr>
        <p:txBody>
          <a:bodyPr vert="horz" lIns="91440" tIns="45720" rIns="91440" bIns="45720" rtlCol="0" anchor="t">
            <a:normAutofit/>
          </a:bodyPr>
          <a:lstStyle>
            <a:lvl1pPr>
              <a:defRPr lang="en-US" sz="44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374458" y="25736119"/>
            <a:ext cx="15806261" cy="7291095"/>
          </a:xfrm>
        </p:spPr>
        <p:txBody>
          <a:bodyPr vert="horz" lIns="91440" tIns="45720" rIns="91440" bIns="45720" rtlCol="0" anchor="b">
            <a:normAutofit/>
          </a:bodyPr>
          <a:lstStyle>
            <a:lvl1pPr marL="0" indent="0">
              <a:buNone/>
              <a:defRPr lang="en-US" sz="1600" dirty="0"/>
            </a:lvl1pPr>
          </a:lstStyle>
          <a:p>
            <a:pPr lvl="0"/>
            <a:r>
              <a:rPr lang="en-US" dirty="0"/>
              <a:t>Click to edit Master subtitle style</a:t>
            </a:r>
          </a:p>
        </p:txBody>
      </p:sp>
      <p:sp>
        <p:nvSpPr>
          <p:cNvPr id="8" name="Footer Placeholder 7">
            <a:extLst>
              <a:ext uri="{FF2B5EF4-FFF2-40B4-BE49-F238E27FC236}">
                <a16:creationId xmlns:a16="http://schemas.microsoft.com/office/drawing/2014/main" id="{9A6E6A4C-6C55-068A-43AA-78DB4D1D643B}"/>
              </a:ext>
            </a:extLst>
          </p:cNvPr>
          <p:cNvSpPr>
            <a:spLocks noGrp="1"/>
          </p:cNvSpPr>
          <p:nvPr>
            <p:ph type="ftr" sz="quarter" idx="15"/>
          </p:nvPr>
        </p:nvSpPr>
        <p:spPr>
          <a:xfrm>
            <a:off x="1374458" y="33471876"/>
            <a:ext cx="10365700" cy="1928063"/>
          </a:xfrm>
        </p:spPr>
        <p:txBody>
          <a:bodyPr/>
          <a:lstStyle/>
          <a:p>
            <a:endParaRPr lang="en-US" dirty="0"/>
          </a:p>
        </p:txBody>
      </p:sp>
      <p:sp>
        <p:nvSpPr>
          <p:cNvPr id="7" name="Date Placeholder 6">
            <a:extLst>
              <a:ext uri="{FF2B5EF4-FFF2-40B4-BE49-F238E27FC236}">
                <a16:creationId xmlns:a16="http://schemas.microsoft.com/office/drawing/2014/main" id="{F991F941-2D53-CC10-7947-62237A245FE0}"/>
              </a:ext>
            </a:extLst>
          </p:cNvPr>
          <p:cNvSpPr>
            <a:spLocks noGrp="1"/>
          </p:cNvSpPr>
          <p:nvPr>
            <p:ph type="dt" sz="half" idx="14"/>
          </p:nvPr>
        </p:nvSpPr>
        <p:spPr>
          <a:xfrm>
            <a:off x="12038919" y="33471876"/>
            <a:ext cx="5233047" cy="1928063"/>
          </a:xfrm>
        </p:spPr>
        <p:txBody>
          <a:bodyPr/>
          <a:lstStyle/>
          <a:p>
            <a:fld id="{BAE57423-0748-47C1-8E47-ED714A2C27C2}" type="datetime1">
              <a:rPr lang="en-US" smtClean="0"/>
              <a:t>4/23/2026</a:t>
            </a:fld>
            <a:endParaRPr lang="en-US" dirty="0"/>
          </a:p>
        </p:txBody>
      </p:sp>
      <p:sp>
        <p:nvSpPr>
          <p:cNvPr id="9" name="Slide Number Placeholder 8">
            <a:extLst>
              <a:ext uri="{FF2B5EF4-FFF2-40B4-BE49-F238E27FC236}">
                <a16:creationId xmlns:a16="http://schemas.microsoft.com/office/drawing/2014/main" id="{C1A2CCFF-14A7-08A8-4465-732CD8928728}"/>
              </a:ext>
            </a:extLst>
          </p:cNvPr>
          <p:cNvSpPr>
            <a:spLocks noGrp="1"/>
          </p:cNvSpPr>
          <p:nvPr>
            <p:ph type="sldNum" sz="quarter" idx="16"/>
          </p:nvPr>
        </p:nvSpPr>
        <p:spPr>
          <a:xfrm>
            <a:off x="17271968" y="33490875"/>
            <a:ext cx="1612879" cy="1928063"/>
          </a:xfrm>
        </p:spPr>
        <p:txBody>
          <a:bodyPr/>
          <a:lstStyle/>
          <a:p>
            <a:fld id="{0B3A8078-5A32-4B09-ABA5-7ABEFD22E08A}" type="slidenum">
              <a:rPr lang="en-US" smtClean="0"/>
              <a:t>‹#›</a:t>
            </a:fld>
            <a:endParaRPr lang="en-US" dirty="0"/>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21040654" y="0"/>
            <a:ext cx="24774596"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Tree>
    <p:extLst>
      <p:ext uri="{BB962C8B-B14F-4D97-AF65-F5344CB8AC3E}">
        <p14:creationId xmlns:p14="http://schemas.microsoft.com/office/powerpoint/2010/main" val="4054407613"/>
      </p:ext>
    </p:extLst>
  </p:cSld>
  <p:clrMapOvr>
    <a:masterClrMapping/>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AC53C90-8C33-0C80-CBD4-B3BEE604E231}"/>
              </a:ext>
            </a:extLst>
          </p:cNvPr>
          <p:cNvSpPr>
            <a:spLocks noGrp="1"/>
          </p:cNvSpPr>
          <p:nvPr>
            <p:ph type="title"/>
          </p:nvPr>
        </p:nvSpPr>
        <p:spPr>
          <a:xfrm>
            <a:off x="419966" y="9869906"/>
            <a:ext cx="35086853" cy="25911311"/>
          </a:xfrm>
        </p:spPr>
        <p:txBody>
          <a:bodyPr>
            <a:normAutofit/>
          </a:bodyPr>
          <a:lstStyle>
            <a:lvl1pPr>
              <a:defRPr sz="7600"/>
            </a:lvl1pPr>
          </a:lstStyle>
          <a:p>
            <a:r>
              <a:rPr lang="en-US" dirty="0"/>
              <a:t>Click to edit Master title style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2302214" y="725488"/>
            <a:ext cx="10542186" cy="1928063"/>
          </a:xfrm>
        </p:spPr>
        <p:txBody>
          <a:bodyPr/>
          <a:lstStyle/>
          <a:p>
            <a:endParaRPr lang="en-US"/>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33421718" y="725488"/>
            <a:ext cx="8277123" cy="1928063"/>
          </a:xfrm>
        </p:spPr>
        <p:txBody>
          <a:bodyPr/>
          <a:lstStyle/>
          <a:p>
            <a:fld id="{40AF3A47-30BD-48ED-B24C-72550184F18C}" type="datetime1">
              <a:rPr lang="en-US" smtClean="0"/>
              <a:t>4/23/2026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41888700" y="725488"/>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67701810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2302216" y="3524835"/>
            <a:ext cx="31818691" cy="8208518"/>
          </a:xfrm>
        </p:spPr>
        <p:txBody>
          <a:bodyPr anchor="b">
            <a:normAutofit/>
          </a:bodyPr>
          <a:lstStyle>
            <a:lvl1pPr>
              <a:defRPr sz="44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2302213" y="12554204"/>
            <a:ext cx="31819496" cy="19314160"/>
          </a:xfrm>
        </p:spPr>
        <p:txBody>
          <a:bodyPr>
            <a:normAutofit/>
          </a:bodyPr>
          <a:lstStyle>
            <a:lvl1pPr marL="457200" indent="-457200">
              <a:buFont typeface="+mj-lt"/>
              <a:buAutoNum type="arabicPeriod"/>
              <a:defRPr sz="1800"/>
            </a:lvl1pPr>
            <a:lvl2pPr marL="685800" indent="-457200">
              <a:buFont typeface="+mj-lt"/>
              <a:buAutoNum type="arabicPeriod"/>
              <a:defRPr sz="1600"/>
            </a:lvl2pPr>
            <a:lvl3pPr marL="800100" indent="-342900">
              <a:buFont typeface="+mj-lt"/>
              <a:buAutoNum type="arabicPeriod"/>
              <a:defRPr sz="1400"/>
            </a:lvl3pPr>
            <a:lvl4pPr marL="1028700" indent="-342900">
              <a:buFont typeface="+mj-lt"/>
              <a:buAutoNum type="arabicPeriod"/>
              <a:defRPr sz="1400"/>
            </a:lvl4pPr>
            <a:lvl5pPr marL="1257300" indent="-342900">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C8801CDB-E382-4EF7-B22D-9B8EF43F5F55}" type="datetime1">
              <a:rPr lang="en-US" smtClean="0"/>
              <a:t>4/23/2026</a:t>
            </a:fld>
            <a:endParaRPr lang="en-US"/>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4251003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genda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20998657" y="5214824"/>
            <a:ext cx="22231850" cy="8208518"/>
          </a:xfrm>
        </p:spPr>
        <p:txBody>
          <a:bodyPr anchor="b">
            <a:normAutofit/>
          </a:bodyPr>
          <a:lstStyle>
            <a:lvl1pPr>
              <a:defRPr sz="4400"/>
            </a:lvl1pPr>
          </a:lstStyle>
          <a:p>
            <a:r>
              <a:rPr lang="en-US" dirty="0"/>
              <a:t>Click to edit Master title style</a:t>
            </a:r>
          </a:p>
        </p:txBody>
      </p:sp>
      <p:sp>
        <p:nvSpPr>
          <p:cNvPr id="10" name="Picture Placeholder 9">
            <a:extLst>
              <a:ext uri="{FF2B5EF4-FFF2-40B4-BE49-F238E27FC236}">
                <a16:creationId xmlns:a16="http://schemas.microsoft.com/office/drawing/2014/main" id="{DD26684C-23E4-F6A1-5A03-70AE7BEA72CA}"/>
              </a:ext>
            </a:extLst>
          </p:cNvPr>
          <p:cNvSpPr>
            <a:spLocks noGrp="1"/>
          </p:cNvSpPr>
          <p:nvPr>
            <p:ph type="pic" sz="quarter" idx="14" hasCustomPrompt="1"/>
          </p:nvPr>
        </p:nvSpPr>
        <p:spPr>
          <a:xfrm>
            <a:off x="5" y="0"/>
            <a:ext cx="17156635" cy="36214050"/>
          </a:xfrm>
          <a:custGeom>
            <a:avLst/>
            <a:gdLst>
              <a:gd name="connsiteX0" fmla="*/ 0 w 4565591"/>
              <a:gd name="connsiteY0" fmla="*/ 0 h 6858000"/>
              <a:gd name="connsiteX1" fmla="*/ 4565591 w 4565591"/>
              <a:gd name="connsiteY1" fmla="*/ 0 h 6858000"/>
              <a:gd name="connsiteX2" fmla="*/ 4565591 w 4565591"/>
              <a:gd name="connsiteY2" fmla="*/ 6858000 h 6858000"/>
              <a:gd name="connsiteX3" fmla="*/ 0 w 456559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565591" h="6858000">
                <a:moveTo>
                  <a:pt x="0" y="0"/>
                </a:moveTo>
                <a:lnTo>
                  <a:pt x="4565591" y="0"/>
                </a:lnTo>
                <a:lnTo>
                  <a:pt x="4565591" y="6858000"/>
                </a:lnTo>
                <a:lnTo>
                  <a:pt x="0" y="6858000"/>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 </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20998659" y="14396208"/>
            <a:ext cx="22233124" cy="18148155"/>
          </a:xfrm>
        </p:spPr>
        <p:txBody>
          <a:bodyPr>
            <a:normAutofit/>
          </a:bodyPr>
          <a:lstStyle>
            <a:lvl1pPr marL="457200" indent="-457200">
              <a:buFont typeface="+mj-lt"/>
              <a:buAutoNum type="arabicPeriod"/>
              <a:defRPr sz="2000"/>
            </a:lvl1pPr>
            <a:lvl2pPr marL="571500" indent="-342900">
              <a:buFont typeface="+mj-lt"/>
              <a:buAutoNum type="arabicPeriod"/>
              <a:defRPr sz="1800"/>
            </a:lvl2pPr>
            <a:lvl3pPr marL="800100" indent="-342900">
              <a:buFont typeface="+mj-lt"/>
              <a:buAutoNum type="arabicPeriod"/>
              <a:defRPr sz="1600"/>
            </a:lvl3pPr>
            <a:lvl4pPr marL="1028700" indent="-342900">
              <a:buFont typeface="+mj-lt"/>
              <a:buAutoNum type="arabicPeriod"/>
              <a:defRPr sz="1400"/>
            </a:lvl4pPr>
            <a:lvl5pPr>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a:xfrm>
            <a:off x="20998656" y="33499609"/>
            <a:ext cx="11218573" cy="1928063"/>
          </a:xfrm>
        </p:spPr>
        <p:txBody>
          <a:bodyPr/>
          <a:lstStyle/>
          <a:p>
            <a:endParaRPr lang="en-US"/>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a:xfrm>
            <a:off x="35834072" y="33499609"/>
            <a:ext cx="5836289" cy="1928063"/>
          </a:xfrm>
        </p:spPr>
        <p:txBody>
          <a:bodyPr/>
          <a:lstStyle/>
          <a:p>
            <a:fld id="{08B50793-4B7F-4166-BD64-A8A61041EA56}" type="datetime1">
              <a:rPr lang="en-US" smtClean="0"/>
              <a:t>4/23/2026</a:t>
            </a:fld>
            <a:endParaRPr lang="en-US"/>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a:xfrm>
            <a:off x="41888700" y="33499609"/>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0817421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487720" y="11266594"/>
            <a:ext cx="24889631" cy="5654292"/>
          </a:xfrm>
        </p:spPr>
        <p:txBody>
          <a:bodyPr anchor="b">
            <a:normAutofit/>
          </a:bodyPr>
          <a:lstStyle>
            <a:lvl1pPr algn="ctr">
              <a:defRPr sz="2800"/>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14162393" y="17612575"/>
            <a:ext cx="17510410" cy="8687559"/>
          </a:xfrm>
        </p:spPr>
        <p:txBody>
          <a:bodyPr/>
          <a:lstStyle>
            <a:lvl1pPr marL="0" indent="0" algn="ctr">
              <a:buNone/>
              <a:defRPr/>
            </a:lvl1pPr>
            <a:lvl2pPr marL="228600" indent="0" algn="ctr">
              <a:buNone/>
              <a:defRPr/>
            </a:lvl2pPr>
            <a:lvl3pPr marL="457200" indent="0" algn="ctr">
              <a:buNone/>
              <a:defRPr/>
            </a:lvl3pPr>
            <a:lvl4pPr marL="685800" indent="0" algn="ctr">
              <a:buNone/>
              <a:defRPr/>
            </a:lvl4pPr>
            <a:lvl5pPr marL="9144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26FA5CE-9746-419E-BF5E-E870A2669E47}"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196846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5063792" y="9142396"/>
            <a:ext cx="13129263" cy="18254321"/>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20742143" y="9119593"/>
            <a:ext cx="18624376" cy="182771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6C8C2365-F937-4D21-8B64-8C03EF9F294E}"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536034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2309847" y="7333108"/>
            <a:ext cx="14743608" cy="21563571"/>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19375323" y="7335403"/>
            <a:ext cx="22717442" cy="215635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FC1EDFBA-7753-4E48-AD20-F8E5B4AA5DA2}"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856747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2309843" y="5545173"/>
            <a:ext cx="13137865" cy="26089435"/>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18039757" y="5545173"/>
            <a:ext cx="25461822" cy="260894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B9404F54-6A58-42E8-9EE4-B3534BE78EE8}"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339179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2302209" y="3736256"/>
            <a:ext cx="12587747" cy="14370773"/>
          </a:xfrm>
        </p:spPr>
        <p:txBody>
          <a:bodyPr vert="horz" lIns="91440" tIns="45720" rIns="91440" bIns="45720" rtlCol="0" anchor="t">
            <a:normAutofit/>
          </a:bodyPr>
          <a:lstStyle>
            <a:lvl1pPr>
              <a:defRPr lang="en-US" sz="2500"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17467067" y="3739606"/>
            <a:ext cx="26034512" cy="291212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24D3119F-3F76-4C2D-9DC6-B3EF1D458F7E}"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42044731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19375325" y="3235121"/>
            <a:ext cx="24149164" cy="6035675"/>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14" name="Picture Placeholder 13">
            <a:extLst>
              <a:ext uri="{FF2B5EF4-FFF2-40B4-BE49-F238E27FC236}">
                <a16:creationId xmlns:a16="http://schemas.microsoft.com/office/drawing/2014/main" id="{0F6718FE-EF5C-5023-A98D-91BFEF2C0337}"/>
              </a:ext>
            </a:extLst>
          </p:cNvPr>
          <p:cNvSpPr>
            <a:spLocks noGrp="1"/>
          </p:cNvSpPr>
          <p:nvPr>
            <p:ph type="pic" sz="quarter" idx="13" hasCustomPrompt="1"/>
          </p:nvPr>
        </p:nvSpPr>
        <p:spPr>
          <a:xfrm>
            <a:off x="0" y="6"/>
            <a:ext cx="17137331" cy="36214050"/>
          </a:xfrm>
          <a:custGeom>
            <a:avLst/>
            <a:gdLst>
              <a:gd name="connsiteX0" fmla="*/ 0 w 4560454"/>
              <a:gd name="connsiteY0" fmla="*/ 0 h 6858000"/>
              <a:gd name="connsiteX1" fmla="*/ 4560454 w 4560454"/>
              <a:gd name="connsiteY1" fmla="*/ 0 h 6858000"/>
              <a:gd name="connsiteX2" fmla="*/ 4560454 w 4560454"/>
              <a:gd name="connsiteY2" fmla="*/ 6858000 h 6858000"/>
              <a:gd name="connsiteX3" fmla="*/ 0 w 45604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560454" h="6858000">
                <a:moveTo>
                  <a:pt x="0" y="0"/>
                </a:moveTo>
                <a:lnTo>
                  <a:pt x="4560454" y="0"/>
                </a:lnTo>
                <a:lnTo>
                  <a:pt x="4560454" y="6858000"/>
                </a:lnTo>
                <a:lnTo>
                  <a:pt x="0" y="6858000"/>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19380424" y="10447515"/>
            <a:ext cx="24121154" cy="226302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C65BFCB1-FAA8-D03A-3B62-DCB2CF1CA112}"/>
              </a:ext>
            </a:extLst>
          </p:cNvPr>
          <p:cNvSpPr>
            <a:spLocks noGrp="1"/>
          </p:cNvSpPr>
          <p:nvPr>
            <p:ph type="ftr" sz="quarter" idx="16"/>
          </p:nvPr>
        </p:nvSpPr>
        <p:spPr>
          <a:xfrm>
            <a:off x="19375321" y="33499609"/>
            <a:ext cx="12644675" cy="1928063"/>
          </a:xfrm>
        </p:spPr>
        <p:txBody>
          <a:bodyPr/>
          <a:lstStyle/>
          <a:p>
            <a:endParaRPr lang="en-US"/>
          </a:p>
        </p:txBody>
      </p:sp>
      <p:sp>
        <p:nvSpPr>
          <p:cNvPr id="4" name="Date Placeholder 3">
            <a:extLst>
              <a:ext uri="{FF2B5EF4-FFF2-40B4-BE49-F238E27FC236}">
                <a16:creationId xmlns:a16="http://schemas.microsoft.com/office/drawing/2014/main" id="{1E742B5C-5438-96A4-4A2A-AE939906F8A4}"/>
              </a:ext>
            </a:extLst>
          </p:cNvPr>
          <p:cNvSpPr>
            <a:spLocks noGrp="1"/>
          </p:cNvSpPr>
          <p:nvPr>
            <p:ph type="dt" sz="half" idx="15"/>
          </p:nvPr>
        </p:nvSpPr>
        <p:spPr>
          <a:xfrm>
            <a:off x="33935727" y="33499609"/>
            <a:ext cx="7744130" cy="1928063"/>
          </a:xfrm>
        </p:spPr>
        <p:txBody>
          <a:bodyPr/>
          <a:lstStyle/>
          <a:p>
            <a:fld id="{776D7966-C015-4B65-9ED4-8139C42C131A}" type="datetime1">
              <a:rPr lang="en-US" smtClean="0"/>
              <a:t>4/23/2026</a:t>
            </a:fld>
            <a:endParaRPr lang="en-US"/>
          </a:p>
        </p:txBody>
      </p:sp>
      <p:sp>
        <p:nvSpPr>
          <p:cNvPr id="10" name="Slide Number Placeholder 9">
            <a:extLst>
              <a:ext uri="{FF2B5EF4-FFF2-40B4-BE49-F238E27FC236}">
                <a16:creationId xmlns:a16="http://schemas.microsoft.com/office/drawing/2014/main" id="{0A608994-46CD-AAE0-DCC4-A59D26254D84}"/>
              </a:ext>
            </a:extLst>
          </p:cNvPr>
          <p:cNvSpPr>
            <a:spLocks noGrp="1"/>
          </p:cNvSpPr>
          <p:nvPr>
            <p:ph type="sldNum" sz="quarter" idx="17"/>
          </p:nvPr>
        </p:nvSpPr>
        <p:spPr>
          <a:xfrm>
            <a:off x="41888700" y="33499609"/>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66315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ntent with Pictur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4" y="3219027"/>
            <a:ext cx="23822807" cy="6035675"/>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2302690" y="10429648"/>
            <a:ext cx="23822329" cy="223314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9">
            <a:extLst>
              <a:ext uri="{FF2B5EF4-FFF2-40B4-BE49-F238E27FC236}">
                <a16:creationId xmlns:a16="http://schemas.microsoft.com/office/drawing/2014/main" id="{4515DEC4-C967-ABFB-73CF-0A90335332A4}"/>
              </a:ext>
            </a:extLst>
          </p:cNvPr>
          <p:cNvSpPr>
            <a:spLocks noGrp="1"/>
          </p:cNvSpPr>
          <p:nvPr>
            <p:ph type="ftr" sz="quarter" idx="16"/>
          </p:nvPr>
        </p:nvSpPr>
        <p:spPr>
          <a:xfrm>
            <a:off x="2302691" y="33514975"/>
            <a:ext cx="10542186" cy="1928063"/>
          </a:xfrm>
        </p:spPr>
        <p:txBody>
          <a:bodyPr/>
          <a:lstStyle/>
          <a:p>
            <a:endParaRPr lang="en-US"/>
          </a:p>
        </p:txBody>
      </p:sp>
      <p:sp>
        <p:nvSpPr>
          <p:cNvPr id="9" name="Date Placeholder 8">
            <a:extLst>
              <a:ext uri="{FF2B5EF4-FFF2-40B4-BE49-F238E27FC236}">
                <a16:creationId xmlns:a16="http://schemas.microsoft.com/office/drawing/2014/main" id="{81177663-FC76-DF36-EEB7-5BE4C6C82F3A}"/>
              </a:ext>
            </a:extLst>
          </p:cNvPr>
          <p:cNvSpPr>
            <a:spLocks noGrp="1"/>
          </p:cNvSpPr>
          <p:nvPr>
            <p:ph type="dt" sz="half" idx="15"/>
          </p:nvPr>
        </p:nvSpPr>
        <p:spPr>
          <a:xfrm>
            <a:off x="18364035" y="33514975"/>
            <a:ext cx="6039819" cy="1928063"/>
          </a:xfrm>
        </p:spPr>
        <p:txBody>
          <a:bodyPr/>
          <a:lstStyle/>
          <a:p>
            <a:fld id="{FB8C8CAA-A4DC-46F1-90CA-8825CED8C56A}" type="datetime1">
              <a:rPr lang="en-US" smtClean="0"/>
              <a:t>4/23/2026</a:t>
            </a:fld>
            <a:endParaRPr lang="en-US"/>
          </a:p>
        </p:txBody>
      </p:sp>
      <p:sp>
        <p:nvSpPr>
          <p:cNvPr id="12" name="Slide Number Placeholder 11">
            <a:extLst>
              <a:ext uri="{FF2B5EF4-FFF2-40B4-BE49-F238E27FC236}">
                <a16:creationId xmlns:a16="http://schemas.microsoft.com/office/drawing/2014/main" id="{A5A5085F-BE80-B110-AA1F-9DD0919E27D7}"/>
              </a:ext>
            </a:extLst>
          </p:cNvPr>
          <p:cNvSpPr>
            <a:spLocks noGrp="1"/>
          </p:cNvSpPr>
          <p:nvPr>
            <p:ph type="sldNum" sz="quarter" idx="17"/>
          </p:nvPr>
        </p:nvSpPr>
        <p:spPr>
          <a:xfrm>
            <a:off x="24542020" y="33514975"/>
            <a:ext cx="1612879" cy="1928063"/>
          </a:xfrm>
        </p:spPr>
        <p:txBody>
          <a:bodyPr/>
          <a:lstStyle/>
          <a:p>
            <a:fld id="{0B3A8078-5A32-4B09-ABA5-7ABEFD22E08A}" type="slidenum">
              <a:rPr lang="en-US" smtClean="0"/>
              <a:t>‹#›</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28652688" y="0"/>
            <a:ext cx="17162564"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Tree>
    <p:extLst>
      <p:ext uri="{BB962C8B-B14F-4D97-AF65-F5344CB8AC3E}">
        <p14:creationId xmlns:p14="http://schemas.microsoft.com/office/powerpoint/2010/main" val="331564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a:xfrm>
            <a:off x="2302212" y="9029020"/>
            <a:ext cx="41199364" cy="238351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C080287D-B680-4441-B88A-8931EA5A031B}"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334575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ntent with Pictur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17406820" y="2503919"/>
            <a:ext cx="26117668" cy="492511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6"/>
            <a:ext cx="15119033"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17406820" y="8594802"/>
            <a:ext cx="26117668" cy="2474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a:xfrm>
            <a:off x="17406819" y="33499609"/>
            <a:ext cx="12862639" cy="1928063"/>
          </a:xfrm>
        </p:spPr>
        <p:txBody>
          <a:bodyPr/>
          <a:lstStyle/>
          <a:p>
            <a:endParaRPr lang="en-US"/>
          </a:p>
        </p:txBody>
      </p:sp>
      <p:sp>
        <p:nvSpPr>
          <p:cNvPr id="3" name="Date Placeholder 2">
            <a:extLst>
              <a:ext uri="{FF2B5EF4-FFF2-40B4-BE49-F238E27FC236}">
                <a16:creationId xmlns:a16="http://schemas.microsoft.com/office/drawing/2014/main" id="{F0BFB53A-8FDF-F131-DCF2-D7BECE95381F}"/>
              </a:ext>
            </a:extLst>
          </p:cNvPr>
          <p:cNvSpPr>
            <a:spLocks noGrp="1"/>
          </p:cNvSpPr>
          <p:nvPr>
            <p:ph type="dt" sz="half" idx="15"/>
          </p:nvPr>
        </p:nvSpPr>
        <p:spPr>
          <a:xfrm>
            <a:off x="33616262" y="33499609"/>
            <a:ext cx="8082578" cy="1928063"/>
          </a:xfrm>
        </p:spPr>
        <p:txBody>
          <a:bodyPr/>
          <a:lstStyle/>
          <a:p>
            <a:fld id="{DFBF8F79-428D-4A4D-96E6-A91C0C901317}" type="datetime1">
              <a:rPr lang="en-US" smtClean="0"/>
              <a:t>4/23/2026</a:t>
            </a:fld>
            <a:endParaRPr lang="en-US"/>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a:xfrm>
            <a:off x="41888700" y="33499609"/>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40579535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with Pictur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2" y="2510842"/>
            <a:ext cx="25771078" cy="492511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2302212" y="8594802"/>
            <a:ext cx="25771078" cy="239492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2302214" y="33515002"/>
            <a:ext cx="10542186" cy="1928063"/>
          </a:xfrm>
        </p:spPr>
        <p:txBody>
          <a:bodyPr/>
          <a:lstStyle/>
          <a:p>
            <a:endParaRPr lang="en-US"/>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15466607" y="33515002"/>
            <a:ext cx="10993807" cy="1928063"/>
          </a:xfrm>
        </p:spPr>
        <p:txBody>
          <a:bodyPr/>
          <a:lstStyle/>
          <a:p>
            <a:fld id="{BF87047A-65FC-4E1F-9D8D-D5F7B64EB954}" type="datetime1">
              <a:rPr lang="en-US" smtClean="0"/>
              <a:t>4/23/2026</a:t>
            </a:fld>
            <a:endParaRPr lang="en-US"/>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26460414" y="33515002"/>
            <a:ext cx="1612879" cy="1928063"/>
          </a:xfrm>
        </p:spPr>
        <p:txBody>
          <a:bodyPr/>
          <a:lstStyle/>
          <a:p>
            <a:fld id="{0B3A8078-5A32-4B09-ABA5-7ABEFD22E08A}" type="slidenum">
              <a:rPr lang="en-US" smtClean="0"/>
              <a:t>‹#›</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30407214" y="0"/>
            <a:ext cx="15408034"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Tree>
    <p:extLst>
      <p:ext uri="{BB962C8B-B14F-4D97-AF65-F5344CB8AC3E}">
        <p14:creationId xmlns:p14="http://schemas.microsoft.com/office/powerpoint/2010/main" val="28697260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with Picture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6660001" y="2235427"/>
            <a:ext cx="16825650" cy="701750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4" y="0"/>
            <a:ext cx="24396621"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26698842" y="10429650"/>
            <a:ext cx="16825650" cy="226143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6698842" y="33499609"/>
            <a:ext cx="7910567" cy="1928063"/>
          </a:xfrm>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35229746" y="33499609"/>
            <a:ext cx="6658952" cy="1928063"/>
          </a:xfrm>
        </p:spPr>
        <p:txBody>
          <a:bodyPr/>
          <a:lstStyle>
            <a:lvl1pPr>
              <a:defRPr>
                <a:solidFill>
                  <a:schemeClr val="tx1"/>
                </a:solidFill>
                <a:effectLst/>
              </a:defRPr>
            </a:lvl1pPr>
          </a:lstStyle>
          <a:p>
            <a:fld id="{A3715475-DC04-433C-803A-D02A2D9515C6}"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1888700" y="33499609"/>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0573385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ntent with Picture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22" y="2221123"/>
            <a:ext cx="16888319" cy="7001383"/>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2302696" y="10429647"/>
            <a:ext cx="16887846" cy="219510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302698" y="33499609"/>
            <a:ext cx="7886220" cy="1928063"/>
          </a:xfrm>
        </p:spPr>
        <p:txBody>
          <a:bodyPr/>
          <a:lstStyle>
            <a:lvl1pPr>
              <a:defRPr>
                <a:solidFill>
                  <a:schemeClr val="tx1"/>
                </a:solidFill>
                <a:effectLst/>
              </a:defRPr>
            </a:lvl1p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2076301" y="33499609"/>
            <a:ext cx="5911178" cy="1928063"/>
          </a:xfrm>
        </p:spPr>
        <p:txBody>
          <a:bodyPr/>
          <a:lstStyle/>
          <a:p>
            <a:fld id="{5056FB5C-D458-4AE9-BD80-9F9384885852}"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8024944" y="33499609"/>
            <a:ext cx="1612879" cy="1928063"/>
          </a:xfrm>
        </p:spPr>
        <p:txBody>
          <a:bodyPr/>
          <a:lstStyle>
            <a:lvl1pPr>
              <a:defRPr>
                <a:solidFill>
                  <a:schemeClr val="tx1"/>
                </a:solidFill>
                <a:effectLst/>
              </a:defRPr>
            </a:lvl1pPr>
          </a:lstStyle>
          <a:p>
            <a:fld id="{0B3A8078-5A32-4B09-ABA5-7ABEFD22E08A}" type="slidenum">
              <a:rPr lang="en-US" smtClean="0"/>
              <a:t>‹#›</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21265191" y="0"/>
            <a:ext cx="24550059"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Tree>
    <p:extLst>
      <p:ext uri="{BB962C8B-B14F-4D97-AF65-F5344CB8AC3E}">
        <p14:creationId xmlns:p14="http://schemas.microsoft.com/office/powerpoint/2010/main" val="34871521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with Picture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9791367" y="2246892"/>
            <a:ext cx="13744575" cy="880388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5" y="0"/>
            <a:ext cx="27417105"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29791367" y="12227494"/>
            <a:ext cx="13744575" cy="203546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B09198F5-FF38-389C-E060-120AC6301809}"/>
              </a:ext>
            </a:extLst>
          </p:cNvPr>
          <p:cNvSpPr>
            <a:spLocks noGrp="1"/>
          </p:cNvSpPr>
          <p:nvPr>
            <p:ph type="ftr" sz="quarter" idx="16"/>
          </p:nvPr>
        </p:nvSpPr>
        <p:spPr>
          <a:xfrm>
            <a:off x="29757004" y="33499609"/>
            <a:ext cx="8643157" cy="1928063"/>
          </a:xfrm>
        </p:spPr>
        <p:txBody>
          <a:bodyPr/>
          <a:lstStyle/>
          <a:p>
            <a:endParaRPr lang="en-US"/>
          </a:p>
        </p:txBody>
      </p:sp>
      <p:sp>
        <p:nvSpPr>
          <p:cNvPr id="4" name="Date Placeholder 3">
            <a:extLst>
              <a:ext uri="{FF2B5EF4-FFF2-40B4-BE49-F238E27FC236}">
                <a16:creationId xmlns:a16="http://schemas.microsoft.com/office/drawing/2014/main" id="{15305F20-8340-4F06-2EA5-4D05FFED4587}"/>
              </a:ext>
            </a:extLst>
          </p:cNvPr>
          <p:cNvSpPr>
            <a:spLocks noGrp="1"/>
          </p:cNvSpPr>
          <p:nvPr>
            <p:ph type="dt" sz="half" idx="15"/>
          </p:nvPr>
        </p:nvSpPr>
        <p:spPr>
          <a:xfrm>
            <a:off x="38422597" y="33499609"/>
            <a:ext cx="3466101" cy="1928063"/>
          </a:xfrm>
        </p:spPr>
        <p:txBody>
          <a:bodyPr/>
          <a:lstStyle/>
          <a:p>
            <a:fld id="{73CDC043-8B5F-47F9-ADDF-8E3FA56DB3F5}" type="datetime1">
              <a:rPr lang="en-US" smtClean="0"/>
              <a:t>4/23/2026</a:t>
            </a:fld>
            <a:endParaRPr lang="en-US"/>
          </a:p>
        </p:txBody>
      </p:sp>
      <p:sp>
        <p:nvSpPr>
          <p:cNvPr id="10" name="Slide Number Placeholder 9">
            <a:extLst>
              <a:ext uri="{FF2B5EF4-FFF2-40B4-BE49-F238E27FC236}">
                <a16:creationId xmlns:a16="http://schemas.microsoft.com/office/drawing/2014/main" id="{4963CA08-6B63-DC1E-8CB3-C323C9040122}"/>
              </a:ext>
            </a:extLst>
          </p:cNvPr>
          <p:cNvSpPr>
            <a:spLocks noGrp="1"/>
          </p:cNvSpPr>
          <p:nvPr>
            <p:ph type="sldNum" sz="quarter" idx="17"/>
          </p:nvPr>
        </p:nvSpPr>
        <p:spPr>
          <a:xfrm>
            <a:off x="41888700" y="33499609"/>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2370190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with Picture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13674" y="2269414"/>
            <a:ext cx="13744575" cy="880388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2314148" y="12227493"/>
            <a:ext cx="13744575" cy="201447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B09198F5-FF38-389C-E060-120AC6301809}"/>
              </a:ext>
            </a:extLst>
          </p:cNvPr>
          <p:cNvSpPr>
            <a:spLocks noGrp="1"/>
          </p:cNvSpPr>
          <p:nvPr>
            <p:ph type="ftr" sz="quarter" idx="16"/>
          </p:nvPr>
        </p:nvSpPr>
        <p:spPr>
          <a:xfrm>
            <a:off x="2313676" y="33499609"/>
            <a:ext cx="6152805" cy="1928063"/>
          </a:xfrm>
        </p:spPr>
        <p:txBody>
          <a:bodyPr/>
          <a:lstStyle/>
          <a:p>
            <a:endParaRPr lang="en-US"/>
          </a:p>
        </p:txBody>
      </p:sp>
      <p:sp>
        <p:nvSpPr>
          <p:cNvPr id="4" name="Date Placeholder 3">
            <a:extLst>
              <a:ext uri="{FF2B5EF4-FFF2-40B4-BE49-F238E27FC236}">
                <a16:creationId xmlns:a16="http://schemas.microsoft.com/office/drawing/2014/main" id="{15305F20-8340-4F06-2EA5-4D05FFED4587}"/>
              </a:ext>
            </a:extLst>
          </p:cNvPr>
          <p:cNvSpPr>
            <a:spLocks noGrp="1"/>
          </p:cNvSpPr>
          <p:nvPr>
            <p:ph type="dt" sz="half" idx="15"/>
          </p:nvPr>
        </p:nvSpPr>
        <p:spPr>
          <a:xfrm>
            <a:off x="10159047" y="33499609"/>
            <a:ext cx="3569043" cy="1928063"/>
          </a:xfrm>
        </p:spPr>
        <p:txBody>
          <a:bodyPr/>
          <a:lstStyle/>
          <a:p>
            <a:fld id="{F688DA14-784D-4E3B-B3E6-7D688C332C2D}" type="datetime1">
              <a:rPr lang="en-US" smtClean="0"/>
              <a:t>4/23/2026</a:t>
            </a:fld>
            <a:endParaRPr lang="en-US"/>
          </a:p>
        </p:txBody>
      </p:sp>
      <p:sp>
        <p:nvSpPr>
          <p:cNvPr id="10" name="Slide Number Placeholder 9">
            <a:extLst>
              <a:ext uri="{FF2B5EF4-FFF2-40B4-BE49-F238E27FC236}">
                <a16:creationId xmlns:a16="http://schemas.microsoft.com/office/drawing/2014/main" id="{4963CA08-6B63-DC1E-8CB3-C323C9040122}"/>
              </a:ext>
            </a:extLst>
          </p:cNvPr>
          <p:cNvSpPr>
            <a:spLocks noGrp="1"/>
          </p:cNvSpPr>
          <p:nvPr>
            <p:ph type="sldNum" sz="quarter" idx="17"/>
          </p:nvPr>
        </p:nvSpPr>
        <p:spPr>
          <a:xfrm>
            <a:off x="13728092" y="33499609"/>
            <a:ext cx="1612879" cy="1928063"/>
          </a:xfrm>
        </p:spPr>
        <p:txBody>
          <a:bodyPr/>
          <a:lstStyle/>
          <a:p>
            <a:fld id="{0B3A8078-5A32-4B09-ABA5-7ABEFD22E08A}" type="slidenum">
              <a:rPr lang="en-US" smtClean="0"/>
              <a:t>‹#›</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8394824" y="0"/>
            <a:ext cx="27420427" cy="36214050"/>
          </a:xfrm>
          <a:blipFill dpi="0" rotWithShape="1">
            <a:blip r:embed="rId2">
              <a:alphaModFix amt="60000"/>
            </a:blip>
            <a:srcRect/>
            <a:stretch>
              <a:fillRect/>
            </a:stretch>
          </a:blipFill>
        </p:spPr>
        <p:txBody>
          <a:bodyPr/>
          <a:lstStyle>
            <a:lvl1pPr marL="0" indent="0">
              <a:buNone/>
              <a:defRPr/>
            </a:lvl1pPr>
          </a:lstStyle>
          <a:p>
            <a:r>
              <a:rPr lang="en-US" dirty="0"/>
              <a:t> </a:t>
            </a:r>
          </a:p>
        </p:txBody>
      </p:sp>
    </p:spTree>
    <p:extLst>
      <p:ext uri="{BB962C8B-B14F-4D97-AF65-F5344CB8AC3E}">
        <p14:creationId xmlns:p14="http://schemas.microsoft.com/office/powerpoint/2010/main" val="19411082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with Picture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3399667" y="4908565"/>
            <a:ext cx="10143290" cy="9816241"/>
          </a:xfrm>
        </p:spPr>
        <p:txBody>
          <a:bodyPr vert="horz" lIns="91440" tIns="45720" rIns="91440" bIns="45720" rtlCol="0" anchor="b">
            <a:normAutofit/>
          </a:bodyPr>
          <a:lstStyle>
            <a:lvl1pPr>
              <a:defRPr lang="en-US" sz="2500" dirty="0"/>
            </a:lvl1pPr>
          </a:lstStyle>
          <a:p>
            <a:pPr lvl="0"/>
            <a:r>
              <a:rPr lang="en-US"/>
              <a:t>Click to edit Master title style</a:t>
            </a:r>
            <a:endParaRPr lang="en-US" dirty="0"/>
          </a:p>
        </p:txBody>
      </p:sp>
      <p:sp>
        <p:nvSpPr>
          <p:cNvPr id="10" name="Picture Placeholder 9">
            <a:extLst>
              <a:ext uri="{FF2B5EF4-FFF2-40B4-BE49-F238E27FC236}">
                <a16:creationId xmlns:a16="http://schemas.microsoft.com/office/drawing/2014/main" id="{3CA946DA-5AE8-39E2-3ADD-B8F06308C1C6}"/>
              </a:ext>
            </a:extLst>
          </p:cNvPr>
          <p:cNvSpPr>
            <a:spLocks noGrp="1"/>
          </p:cNvSpPr>
          <p:nvPr>
            <p:ph type="pic" sz="quarter" idx="13" hasCustomPrompt="1"/>
          </p:nvPr>
        </p:nvSpPr>
        <p:spPr>
          <a:xfrm>
            <a:off x="3" y="0"/>
            <a:ext cx="31288761" cy="36214050"/>
          </a:xfrm>
          <a:custGeom>
            <a:avLst/>
            <a:gdLst>
              <a:gd name="connsiteX0" fmla="*/ 0 w 8326323"/>
              <a:gd name="connsiteY0" fmla="*/ 0 h 6858000"/>
              <a:gd name="connsiteX1" fmla="*/ 8326323 w 8326323"/>
              <a:gd name="connsiteY1" fmla="*/ 0 h 6858000"/>
              <a:gd name="connsiteX2" fmla="*/ 8326323 w 8326323"/>
              <a:gd name="connsiteY2" fmla="*/ 6858000 h 6858000"/>
              <a:gd name="connsiteX3" fmla="*/ 0 w 832632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6323" h="6858000">
                <a:moveTo>
                  <a:pt x="0" y="0"/>
                </a:moveTo>
                <a:lnTo>
                  <a:pt x="8326323" y="0"/>
                </a:lnTo>
                <a:lnTo>
                  <a:pt x="8326323" y="6858000"/>
                </a:lnTo>
                <a:lnTo>
                  <a:pt x="0" y="6858000"/>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33403402" y="15901522"/>
            <a:ext cx="10121090" cy="1402647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33399667" y="33499609"/>
            <a:ext cx="5277697" cy="1928063"/>
          </a:xfrm>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38677370" y="33499609"/>
            <a:ext cx="3211325" cy="1928063"/>
          </a:xfrm>
        </p:spPr>
        <p:txBody>
          <a:bodyPr/>
          <a:lstStyle>
            <a:lvl1pPr>
              <a:defRPr>
                <a:solidFill>
                  <a:schemeClr val="tx1"/>
                </a:solidFill>
                <a:effectLst/>
              </a:defRPr>
            </a:lvl1pPr>
          </a:lstStyle>
          <a:p>
            <a:fld id="{E3BB3559-7954-4599-BF03-89DBB4C242F6}"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1888700" y="33499609"/>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6546115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ntent with Picture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13674" y="4908565"/>
            <a:ext cx="10143290" cy="9816241"/>
          </a:xfrm>
        </p:spPr>
        <p:txBody>
          <a:bodyPr vert="horz" lIns="91440" tIns="45720" rIns="91440" bIns="45720" rtlCol="0" anchor="b">
            <a:normAutofit/>
          </a:bodyPr>
          <a:lstStyle>
            <a:lvl1pPr>
              <a:defRPr lang="en-US" sz="2500"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2317408" y="15901522"/>
            <a:ext cx="10121090" cy="1402647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313674" y="33499609"/>
            <a:ext cx="5277697" cy="1928063"/>
          </a:xfrm>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731322" y="33499609"/>
            <a:ext cx="4307742" cy="1928063"/>
          </a:xfrm>
        </p:spPr>
        <p:txBody>
          <a:bodyPr/>
          <a:lstStyle>
            <a:lvl1pPr>
              <a:defRPr>
                <a:solidFill>
                  <a:schemeClr val="tx1"/>
                </a:solidFill>
                <a:effectLst/>
              </a:defRPr>
            </a:lvl1pPr>
          </a:lstStyle>
          <a:p>
            <a:fld id="{FC1B6018-B057-444F-8940-7C4141B99AF7}"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2039068" y="33499609"/>
            <a:ext cx="1612879" cy="1928063"/>
          </a:xfrm>
        </p:spPr>
        <p:txBody>
          <a:bodyPr/>
          <a:lstStyle/>
          <a:p>
            <a:fld id="{0B3A8078-5A32-4B09-ABA5-7ABEFD22E08A}" type="slidenum">
              <a:rPr lang="en-US" smtClean="0"/>
              <a:t>‹#›</a:t>
            </a:fld>
            <a:endParaRPr lang="en-US"/>
          </a:p>
        </p:txBody>
      </p:sp>
      <p:sp>
        <p:nvSpPr>
          <p:cNvPr id="10" name="Picture Placeholder 9">
            <a:extLst>
              <a:ext uri="{FF2B5EF4-FFF2-40B4-BE49-F238E27FC236}">
                <a16:creationId xmlns:a16="http://schemas.microsoft.com/office/drawing/2014/main" id="{3CA946DA-5AE8-39E2-3ADD-B8F06308C1C6}"/>
              </a:ext>
            </a:extLst>
          </p:cNvPr>
          <p:cNvSpPr>
            <a:spLocks noGrp="1"/>
          </p:cNvSpPr>
          <p:nvPr>
            <p:ph type="pic" sz="quarter" idx="13" hasCustomPrompt="1"/>
          </p:nvPr>
        </p:nvSpPr>
        <p:spPr>
          <a:xfrm>
            <a:off x="14526492" y="0"/>
            <a:ext cx="31288761" cy="36214050"/>
          </a:xfrm>
          <a:custGeom>
            <a:avLst/>
            <a:gdLst>
              <a:gd name="connsiteX0" fmla="*/ 0 w 8326323"/>
              <a:gd name="connsiteY0" fmla="*/ 0 h 6858000"/>
              <a:gd name="connsiteX1" fmla="*/ 8326323 w 8326323"/>
              <a:gd name="connsiteY1" fmla="*/ 0 h 6858000"/>
              <a:gd name="connsiteX2" fmla="*/ 8326323 w 8326323"/>
              <a:gd name="connsiteY2" fmla="*/ 6858000 h 6858000"/>
              <a:gd name="connsiteX3" fmla="*/ 0 w 832632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6323" h="6858000">
                <a:moveTo>
                  <a:pt x="0" y="0"/>
                </a:moveTo>
                <a:lnTo>
                  <a:pt x="8326323" y="0"/>
                </a:lnTo>
                <a:lnTo>
                  <a:pt x="8326323" y="6858000"/>
                </a:lnTo>
                <a:lnTo>
                  <a:pt x="0" y="6858000"/>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 </a:t>
            </a:r>
          </a:p>
        </p:txBody>
      </p:sp>
    </p:spTree>
    <p:extLst>
      <p:ext uri="{BB962C8B-B14F-4D97-AF65-F5344CB8AC3E}">
        <p14:creationId xmlns:p14="http://schemas.microsoft.com/office/powerpoint/2010/main" val="14265092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ntent with Picture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0" y="26467563"/>
            <a:ext cx="15104610" cy="5952638"/>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4" y="0"/>
            <a:ext cx="45815250" cy="24476072"/>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19375317" y="26467555"/>
            <a:ext cx="24149173" cy="6556211"/>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07884D3-8F6B-40B1-8565-B103A5B5943A}"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9989287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with Picture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09" y="21979352"/>
            <a:ext cx="11442366" cy="9995077"/>
          </a:xfrm>
        </p:spPr>
        <p:txBody>
          <a:bodyPr vert="horz" lIns="91440" tIns="45720" rIns="91440" bIns="45720" rtlCol="0" anchor="t">
            <a:normAutofit/>
          </a:bodyPr>
          <a:lstStyle>
            <a:lvl1pPr>
              <a:defRPr lang="en-US" sz="2500"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4" y="0"/>
            <a:ext cx="45815250" cy="19951365"/>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15491096" y="21979354"/>
            <a:ext cx="28033390" cy="11044414"/>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F3A0BFA2-11BB-4434-84BA-3E39A635FA43}"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998073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with Pictur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7916603" y="1502218"/>
            <a:ext cx="16753263" cy="22813637"/>
          </a:xfrm>
        </p:spPr>
        <p:txBody>
          <a:bodyPr vert="horz" lIns="91440" tIns="45720" rIns="91440" bIns="45720" rtlCol="0" anchor="t">
            <a:normAutofit/>
          </a:bodyPr>
          <a:lstStyle>
            <a:lvl1pPr>
              <a:defRPr lang="en-US" sz="48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7916603" y="25717228"/>
            <a:ext cx="14492887" cy="5458346"/>
          </a:xfrm>
        </p:spPr>
        <p:txBody>
          <a:bodyPr vert="horz" lIns="91440" tIns="45720" rIns="91440" bIns="45720" rtlCol="0" anchor="b">
            <a:normAutofit/>
          </a:bodyPr>
          <a:lstStyle>
            <a:lvl1pPr marL="0" indent="0">
              <a:buNone/>
              <a:defRPr lang="en-US" sz="1600" dirty="0"/>
            </a:lvl1pPr>
          </a:lstStyle>
          <a:p>
            <a:pPr lvl="0"/>
            <a:r>
              <a:rPr lang="en-US"/>
              <a:t>Click to edit Master subtitle style</a:t>
            </a:r>
            <a:endParaRPr lang="en-US" dirty="0"/>
          </a:p>
        </p:txBody>
      </p:sp>
      <p:sp>
        <p:nvSpPr>
          <p:cNvPr id="14" name="Picture Placeholder 13">
            <a:extLst>
              <a:ext uri="{FF2B5EF4-FFF2-40B4-BE49-F238E27FC236}">
                <a16:creationId xmlns:a16="http://schemas.microsoft.com/office/drawing/2014/main" id="{51A639AF-317A-79DF-3175-64C726EA3189}"/>
              </a:ext>
            </a:extLst>
          </p:cNvPr>
          <p:cNvSpPr>
            <a:spLocks noGrp="1"/>
          </p:cNvSpPr>
          <p:nvPr>
            <p:ph type="pic" sz="quarter" idx="14" hasCustomPrompt="1"/>
          </p:nvPr>
        </p:nvSpPr>
        <p:spPr>
          <a:xfrm>
            <a:off x="2" y="0"/>
            <a:ext cx="27039997" cy="36214050"/>
          </a:xfrm>
          <a:custGeom>
            <a:avLst/>
            <a:gdLst>
              <a:gd name="connsiteX0" fmla="*/ 0 w 7195675"/>
              <a:gd name="connsiteY0" fmla="*/ 0 h 6858000"/>
              <a:gd name="connsiteX1" fmla="*/ 7195675 w 7195675"/>
              <a:gd name="connsiteY1" fmla="*/ 0 h 6858000"/>
              <a:gd name="connsiteX2" fmla="*/ 7195675 w 7195675"/>
              <a:gd name="connsiteY2" fmla="*/ 6858000 h 6858000"/>
              <a:gd name="connsiteX3" fmla="*/ 0 w 719567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195675" h="6858000">
                <a:moveTo>
                  <a:pt x="0" y="0"/>
                </a:moveTo>
                <a:lnTo>
                  <a:pt x="7195675" y="0"/>
                </a:lnTo>
                <a:lnTo>
                  <a:pt x="7195675" y="6858000"/>
                </a:lnTo>
                <a:lnTo>
                  <a:pt x="0" y="6858000"/>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 </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27916602" y="33499609"/>
            <a:ext cx="7893217" cy="1928063"/>
          </a:xfrm>
        </p:spPr>
        <p:txBody>
          <a:bodyPr/>
          <a:lstStyle/>
          <a:p>
            <a:endParaRPr lang="en-US"/>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36145962" y="33499609"/>
            <a:ext cx="5543386" cy="1928063"/>
          </a:xfrm>
        </p:spPr>
        <p:txBody>
          <a:bodyPr/>
          <a:lstStyle>
            <a:lvl1pPr>
              <a:defRPr>
                <a:solidFill>
                  <a:schemeClr val="tx1"/>
                </a:solidFill>
                <a:effectLst/>
              </a:defRPr>
            </a:lvl1pPr>
          </a:lstStyle>
          <a:p>
            <a:fld id="{8FDB15F8-ECE6-4AB7-B9F7-1E8A7AD06BA3}" type="datetime1">
              <a:rPr lang="en-US" smtClean="0"/>
              <a:t>4/23/2026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240106439"/>
      </p:ext>
    </p:extLst>
  </p:cSld>
  <p:clrMapOvr>
    <a:masterClrMapping/>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with Picture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0" y="19604104"/>
            <a:ext cx="11326866" cy="10665572"/>
          </a:xfrm>
        </p:spPr>
        <p:txBody>
          <a:bodyPr vert="horz" lIns="91440" tIns="45720" rIns="91440" bIns="45720" rtlCol="0" anchor="t">
            <a:normAutofit/>
          </a:bodyPr>
          <a:lstStyle>
            <a:lvl1pPr>
              <a:defRPr lang="en-US" sz="2500"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2784779" y="6"/>
            <a:ext cx="40338825" cy="17214790"/>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15491096" y="19435890"/>
            <a:ext cx="28033390" cy="13511795"/>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7F745949-EAED-4DAA-A18C-726A0186E38A}"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0607471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with Picture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290765" y="3735872"/>
            <a:ext cx="11355632" cy="9365277"/>
          </a:xfrm>
        </p:spPr>
        <p:txBody>
          <a:bodyPr vert="horz" lIns="91440" tIns="45720" rIns="91440" bIns="45720" rtlCol="0" anchor="t">
            <a:normAutofit/>
          </a:bodyPr>
          <a:lstStyle>
            <a:lvl1pPr>
              <a:defRPr lang="en-US" sz="2500"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15491096" y="3735869"/>
            <a:ext cx="28033390" cy="12306097"/>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2290765" y="16555653"/>
            <a:ext cx="10488156" cy="1928063"/>
          </a:xfrm>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35946838" y="16555653"/>
            <a:ext cx="5859853" cy="1928063"/>
          </a:xfrm>
        </p:spPr>
        <p:txBody>
          <a:bodyPr/>
          <a:lstStyle/>
          <a:p>
            <a:fld id="{B422FEFE-720E-4025-8555-6A39111555E0}"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41881391" y="16555653"/>
            <a:ext cx="1612879" cy="1928063"/>
          </a:xfrm>
        </p:spPr>
        <p:txBody>
          <a:bodyPr/>
          <a:lstStyle/>
          <a:p>
            <a:fld id="{0B3A8078-5A32-4B09-ABA5-7ABEFD22E08A}" type="slidenum">
              <a:rPr lang="en-US" smtClean="0"/>
              <a:t>‹#›</a:t>
            </a:fld>
            <a:endParaRPr lang="en-US"/>
          </a:p>
        </p:txBody>
      </p:sp>
      <p:sp>
        <p:nvSpPr>
          <p:cNvPr id="4" name="Picture Placeholder 3">
            <a:extLst>
              <a:ext uri="{FF2B5EF4-FFF2-40B4-BE49-F238E27FC236}">
                <a16:creationId xmlns:a16="http://schemas.microsoft.com/office/drawing/2014/main" id="{EDB92F6E-55FC-C88B-734D-26D3B9923E69}"/>
              </a:ext>
            </a:extLst>
          </p:cNvPr>
          <p:cNvSpPr>
            <a:spLocks noGrp="1"/>
          </p:cNvSpPr>
          <p:nvPr>
            <p:ph type="pic" sz="quarter" idx="13" hasCustomPrompt="1"/>
          </p:nvPr>
        </p:nvSpPr>
        <p:spPr>
          <a:xfrm>
            <a:off x="-4" y="19202869"/>
            <a:ext cx="45815250" cy="17011189"/>
          </a:xfrm>
          <a:custGeom>
            <a:avLst/>
            <a:gdLst>
              <a:gd name="connsiteX0" fmla="*/ 0 w 12192000"/>
              <a:gd name="connsiteY0" fmla="*/ 0 h 3221477"/>
              <a:gd name="connsiteX1" fmla="*/ 12192000 w 12192000"/>
              <a:gd name="connsiteY1" fmla="*/ 0 h 3221477"/>
              <a:gd name="connsiteX2" fmla="*/ 12192000 w 12192000"/>
              <a:gd name="connsiteY2" fmla="*/ 3221477 h 3221477"/>
              <a:gd name="connsiteX3" fmla="*/ 0 w 12192000"/>
              <a:gd name="connsiteY3" fmla="*/ 3221477 h 3221477"/>
            </a:gdLst>
            <a:ahLst/>
            <a:cxnLst>
              <a:cxn ang="0">
                <a:pos x="connsiteX0" y="connsiteY0"/>
              </a:cxn>
              <a:cxn ang="0">
                <a:pos x="connsiteX1" y="connsiteY1"/>
              </a:cxn>
              <a:cxn ang="0">
                <a:pos x="connsiteX2" y="connsiteY2"/>
              </a:cxn>
              <a:cxn ang="0">
                <a:pos x="connsiteX3" y="connsiteY3"/>
              </a:cxn>
            </a:cxnLst>
            <a:rect l="l" t="t" r="r" b="b"/>
            <a:pathLst>
              <a:path w="12192000" h="3221477">
                <a:moveTo>
                  <a:pt x="0" y="0"/>
                </a:moveTo>
                <a:lnTo>
                  <a:pt x="12192000" y="0"/>
                </a:lnTo>
                <a:lnTo>
                  <a:pt x="12192000" y="3221477"/>
                </a:lnTo>
                <a:lnTo>
                  <a:pt x="0" y="3221477"/>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 </a:t>
            </a:r>
          </a:p>
        </p:txBody>
      </p:sp>
    </p:spTree>
    <p:extLst>
      <p:ext uri="{BB962C8B-B14F-4D97-AF65-F5344CB8AC3E}">
        <p14:creationId xmlns:p14="http://schemas.microsoft.com/office/powerpoint/2010/main" val="27204753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with Picture 15">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5" y="2953632"/>
            <a:ext cx="41222275" cy="492511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2302217" y="9045130"/>
            <a:ext cx="16855908" cy="243628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2302214" y="33499609"/>
            <a:ext cx="7724278" cy="1928063"/>
          </a:xfrm>
        </p:spPr>
        <p:txBody>
          <a:bodyPr/>
          <a:lstStyle/>
          <a:p>
            <a:endParaRPr lang="en-US"/>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12148894" y="33499609"/>
            <a:ext cx="5447689" cy="1928063"/>
          </a:xfrm>
        </p:spPr>
        <p:txBody>
          <a:bodyPr/>
          <a:lstStyle/>
          <a:p>
            <a:fld id="{461E7FA1-D3D3-45D3-A822-0737BAD8B3CA}" type="datetime1">
              <a:rPr lang="en-US" smtClean="0"/>
              <a:t>4/23/2026</a:t>
            </a:fld>
            <a:endParaRPr lang="en-US"/>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17596585" y="33499609"/>
            <a:ext cx="1664936" cy="1928063"/>
          </a:xfrm>
        </p:spPr>
        <p:txBody>
          <a:bodyPr/>
          <a:lstStyle/>
          <a:p>
            <a:fld id="{0B3A8078-5A32-4B09-ABA5-7ABEFD22E08A}" type="slidenum">
              <a:rPr lang="en-US" smtClean="0"/>
              <a:t>‹#›</a:t>
            </a:fld>
            <a:endParaRPr lang="en-US"/>
          </a:p>
        </p:txBody>
      </p:sp>
      <p:sp>
        <p:nvSpPr>
          <p:cNvPr id="5" name="Picture Placeholder 4">
            <a:extLst>
              <a:ext uri="{FF2B5EF4-FFF2-40B4-BE49-F238E27FC236}">
                <a16:creationId xmlns:a16="http://schemas.microsoft.com/office/drawing/2014/main" id="{B1EBBFE7-73C3-3FA5-7EE3-B7845CF7CAEC}"/>
              </a:ext>
            </a:extLst>
          </p:cNvPr>
          <p:cNvSpPr>
            <a:spLocks noGrp="1"/>
          </p:cNvSpPr>
          <p:nvPr>
            <p:ph type="pic" sz="quarter" idx="18" hasCustomPrompt="1"/>
          </p:nvPr>
        </p:nvSpPr>
        <p:spPr>
          <a:xfrm>
            <a:off x="21267108" y="9045135"/>
            <a:ext cx="24548143" cy="27168918"/>
          </a:xfrm>
          <a:blipFill dpi="0" rotWithShape="1">
            <a:blip r:embed="rId3">
              <a:alphaModFix amt="60000"/>
            </a:blip>
            <a:srcRect/>
            <a:stretch>
              <a:fillRect/>
            </a:stretch>
          </a:blipFill>
        </p:spPr>
        <p:txBody>
          <a:bodyPr/>
          <a:lstStyle>
            <a:lvl1pPr marL="0" indent="0">
              <a:buNone/>
              <a:defRPr/>
            </a:lvl1pPr>
          </a:lstStyle>
          <a:p>
            <a:r>
              <a:rPr lang="en-US" dirty="0"/>
              <a:t> </a:t>
            </a:r>
          </a:p>
        </p:txBody>
      </p:sp>
    </p:spTree>
    <p:extLst>
      <p:ext uri="{BB962C8B-B14F-4D97-AF65-F5344CB8AC3E}">
        <p14:creationId xmlns:p14="http://schemas.microsoft.com/office/powerpoint/2010/main" val="2088838855"/>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with Picture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5" y="2953632"/>
            <a:ext cx="41222275" cy="492511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2302214" y="10098527"/>
            <a:ext cx="17425987" cy="222189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C8422D5-19BC-1CA0-FD0B-D86260BAA322}"/>
              </a:ext>
            </a:extLst>
          </p:cNvPr>
          <p:cNvSpPr>
            <a:spLocks noGrp="1"/>
          </p:cNvSpPr>
          <p:nvPr>
            <p:ph type="pic" sz="quarter" idx="18" hasCustomPrompt="1"/>
          </p:nvPr>
        </p:nvSpPr>
        <p:spPr>
          <a:xfrm>
            <a:off x="21559402" y="10101378"/>
            <a:ext cx="21577329" cy="22306847"/>
          </a:xfrm>
          <a:blipFill>
            <a:blip r:embed="rId2">
              <a:alphaModFix amt="60000"/>
            </a:blip>
            <a:stretch>
              <a:fillRect/>
            </a:stretch>
          </a:blipFill>
        </p:spPr>
        <p:txBody>
          <a:bodyPr/>
          <a:lstStyle>
            <a:lvl1pPr marL="0" indent="0">
              <a:buNone/>
              <a:defRPr/>
            </a:lvl1pPr>
          </a:lstStyle>
          <a:p>
            <a:r>
              <a:rPr lang="en-US" dirty="0"/>
              <a:t> </a:t>
            </a:r>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2302213" y="33499609"/>
            <a:ext cx="9931643" cy="1928063"/>
          </a:xfrm>
        </p:spPr>
        <p:txBody>
          <a:bodyPr/>
          <a:lstStyle/>
          <a:p>
            <a:endParaRPr lang="en-US"/>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36400411" y="33499609"/>
            <a:ext cx="5447689" cy="1928063"/>
          </a:xfrm>
        </p:spPr>
        <p:txBody>
          <a:bodyPr/>
          <a:lstStyle/>
          <a:p>
            <a:fld id="{799397A0-9AE0-44FE-9383-9D0B376C2D93}" type="datetime1">
              <a:rPr lang="en-US" smtClean="0"/>
              <a:t>4/23/2026</a:t>
            </a:fld>
            <a:endParaRPr lang="en-US"/>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41848101" y="33499609"/>
            <a:ext cx="1664936"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3804238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ntent with Picture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5" y="2945409"/>
            <a:ext cx="41222275" cy="4925110"/>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5" name="Picture Placeholder 4">
            <a:extLst>
              <a:ext uri="{FF2B5EF4-FFF2-40B4-BE49-F238E27FC236}">
                <a16:creationId xmlns:a16="http://schemas.microsoft.com/office/drawing/2014/main" id="{AA37C0C1-9469-8309-7EC0-2377516265CC}"/>
              </a:ext>
            </a:extLst>
          </p:cNvPr>
          <p:cNvSpPr>
            <a:spLocks noGrp="1"/>
          </p:cNvSpPr>
          <p:nvPr>
            <p:ph type="pic" sz="quarter" idx="18" hasCustomPrompt="1"/>
          </p:nvPr>
        </p:nvSpPr>
        <p:spPr>
          <a:xfrm>
            <a:off x="3" y="9045135"/>
            <a:ext cx="24548147" cy="27168918"/>
          </a:xfrm>
          <a:blipFill>
            <a:blip r:embed="rId2">
              <a:alphaModFix amt="60000"/>
            </a:blip>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26692703" y="9045122"/>
            <a:ext cx="16831787" cy="243841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26692699" y="33499609"/>
            <a:ext cx="8057175" cy="1928063"/>
          </a:xfrm>
        </p:spPr>
        <p:txBody>
          <a:bodyPr/>
          <a:lstStyle/>
          <a:p>
            <a:endParaRPr lang="en-US"/>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36445730" y="33499609"/>
            <a:ext cx="5447689" cy="1928063"/>
          </a:xfrm>
        </p:spPr>
        <p:txBody>
          <a:bodyPr/>
          <a:lstStyle/>
          <a:p>
            <a:fld id="{7346FE6F-3FD2-4A0D-8B5D-54E0F2FA90D1}" type="datetime1">
              <a:rPr lang="en-US" smtClean="0"/>
              <a:t>4/23/2026</a:t>
            </a:fld>
            <a:endParaRPr lang="en-US"/>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41806416" y="33499609"/>
            <a:ext cx="1664936"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1586297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ontent with Picture 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7" y="3732306"/>
            <a:ext cx="17558694" cy="6703571"/>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2707386" y="11479136"/>
            <a:ext cx="17153524" cy="20930443"/>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22191999" y="3866187"/>
            <a:ext cx="21332493" cy="2854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FA607B2-F390-4DA6-9860-93DE63061783}"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1769111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Content with Picture 1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4" y="3744434"/>
            <a:ext cx="13892103" cy="6951044"/>
          </a:xfrm>
        </p:spPr>
        <p:txBody>
          <a:bodyPr vert="horz" lIns="91440" tIns="45720" rIns="91440" bIns="45720" rtlCol="0" anchor="t">
            <a:normAutofit/>
          </a:bodyPr>
          <a:lstStyle>
            <a:lvl1pPr>
              <a:defRPr lang="en-US" sz="2500" dirty="0"/>
            </a:lvl1pPr>
          </a:lstStyle>
          <a:p>
            <a:pPr lvl="0"/>
            <a:r>
              <a:rPr lang="en-US"/>
              <a:t>Click to edit Master title style</a:t>
            </a:r>
            <a:endParaRPr lang="en-US" dirty="0"/>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2748919" y="12119641"/>
            <a:ext cx="13305512" cy="20349983"/>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18537853" y="3744432"/>
            <a:ext cx="24968740" cy="287251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153161E-6047-447A-9C3E-7426A3571F77}"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8958591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Number Larg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4581522" y="25841629"/>
            <a:ext cx="36684021" cy="5596365"/>
          </a:xfrm>
        </p:spPr>
        <p:txBody>
          <a:bodyPr anchor="ctr">
            <a:normAutofit/>
          </a:bodyPr>
          <a:lstStyle>
            <a:lvl1pPr algn="ctr">
              <a:lnSpc>
                <a:spcPct val="110000"/>
              </a:lnSpc>
              <a:defRPr sz="2600" b="0">
                <a:solidFill>
                  <a:schemeClr val="tx1"/>
                </a:solidFill>
                <a:latin typeface="+mn-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3092530" y="2556289"/>
            <a:ext cx="39618737" cy="23953345"/>
          </a:xfrm>
        </p:spPr>
        <p:txBody>
          <a:bodyPr anchor="b">
            <a:normAutofit/>
          </a:bodyPr>
          <a:lstStyle>
            <a:lvl1pPr marL="0" indent="0" algn="ctr">
              <a:lnSpc>
                <a:spcPct val="90000"/>
              </a:lnSpc>
              <a:buNone/>
              <a:defRPr sz="27000" b="1">
                <a:solidFill>
                  <a:schemeClr val="tx1"/>
                </a:solidFill>
                <a:latin typeface="+mj-lt"/>
              </a:defRPr>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lvl1pPr>
              <a:defRPr>
                <a:solidFill>
                  <a:schemeClr val="tx1"/>
                </a:solidFill>
              </a:defRPr>
            </a:lvl1pPr>
          </a:lstStyle>
          <a:p>
            <a:endParaRPr lang="en-US"/>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lvl1pPr>
              <a:defRPr>
                <a:solidFill>
                  <a:schemeClr val="tx1"/>
                </a:solidFill>
              </a:defRPr>
            </a:lvl1pPr>
          </a:lstStyle>
          <a:p>
            <a:fld id="{18B2B4E3-9EFE-41E7-9988-3DCF488BCDAE}" type="datetime1">
              <a:rPr lang="en-US" smtClean="0"/>
              <a:t>4/23/2026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lvl1pPr>
              <a:defRPr>
                <a:solidFill>
                  <a:schemeClr val="tx1"/>
                </a:solidFill>
              </a:defRPr>
            </a:lvl1pPr>
          </a:lstStyle>
          <a:p>
            <a:fld id="{0B3A8078-5A32-4B09-ABA5-7ABEFD22E08A}" type="slidenum">
              <a:rPr lang="en-US" smtClean="0"/>
              <a:t>‹#›</a:t>
            </a:fld>
            <a:endParaRPr lang="en-US"/>
          </a:p>
        </p:txBody>
      </p:sp>
    </p:spTree>
    <p:extLst>
      <p:ext uri="{BB962C8B-B14F-4D97-AF65-F5344CB8AC3E}">
        <p14:creationId xmlns:p14="http://schemas.microsoft.com/office/powerpoint/2010/main" val="2723753909"/>
      </p:ext>
    </p:extLst>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Number Larg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4581522" y="26154595"/>
            <a:ext cx="36684021" cy="6527469"/>
          </a:xfrm>
        </p:spPr>
        <p:txBody>
          <a:bodyPr anchor="ctr">
            <a:normAutofit/>
          </a:bodyPr>
          <a:lstStyle>
            <a:lvl1pPr algn="ctr">
              <a:lnSpc>
                <a:spcPct val="110000"/>
              </a:lnSpc>
              <a:defRPr sz="2600" b="0">
                <a:solidFill>
                  <a:schemeClr val="tx1"/>
                </a:solidFill>
                <a:latin typeface="+mn-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3092530" y="4157912"/>
            <a:ext cx="39618737" cy="24723915"/>
          </a:xfrm>
        </p:spPr>
        <p:txBody>
          <a:bodyPr anchor="b">
            <a:normAutofit/>
          </a:bodyPr>
          <a:lstStyle>
            <a:lvl1pPr marL="0" indent="0" algn="ctr">
              <a:lnSpc>
                <a:spcPct val="90000"/>
              </a:lnSpc>
              <a:buNone/>
              <a:defRPr sz="33500" b="1">
                <a:solidFill>
                  <a:schemeClr val="tx1"/>
                </a:solidFill>
                <a:latin typeface="+mj-lt"/>
              </a:defRPr>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lvl1pPr>
              <a:defRPr>
                <a:solidFill>
                  <a:schemeClr val="tx1"/>
                </a:solidFill>
              </a:defRPr>
            </a:lvl1pPr>
          </a:lstStyle>
          <a:p>
            <a:endParaRPr lang="en-US"/>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lvl1pPr>
              <a:defRPr>
                <a:solidFill>
                  <a:schemeClr val="tx1"/>
                </a:solidFill>
              </a:defRPr>
            </a:lvl1pPr>
          </a:lstStyle>
          <a:p>
            <a:fld id="{4A53873B-5739-4A55-8B72-A5A0C75619A1}" type="datetime1">
              <a:rPr lang="en-US" smtClean="0"/>
              <a:t>4/23/2026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lvl1pPr>
              <a:defRPr>
                <a:solidFill>
                  <a:schemeClr val="tx1"/>
                </a:solidFill>
              </a:defRPr>
            </a:lvl1pPr>
          </a:lstStyle>
          <a:p>
            <a:fld id="{0B3A8078-5A32-4B09-ABA5-7ABEFD22E08A}" type="slidenum">
              <a:rPr lang="en-US" smtClean="0"/>
              <a:t>‹#›</a:t>
            </a:fld>
            <a:endParaRPr lang="en-US"/>
          </a:p>
        </p:txBody>
      </p:sp>
    </p:spTree>
    <p:extLst>
      <p:ext uri="{BB962C8B-B14F-4D97-AF65-F5344CB8AC3E}">
        <p14:creationId xmlns:p14="http://schemas.microsoft.com/office/powerpoint/2010/main" val="42587186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Number Larg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4581522" y="25841629"/>
            <a:ext cx="36684021" cy="5596365"/>
          </a:xfrm>
        </p:spPr>
        <p:txBody>
          <a:bodyPr anchor="ctr">
            <a:normAutofit/>
          </a:bodyPr>
          <a:lstStyle>
            <a:lvl1pPr algn="ctr">
              <a:lnSpc>
                <a:spcPct val="110000"/>
              </a:lnSpc>
              <a:defRPr sz="2600" b="0">
                <a:solidFill>
                  <a:schemeClr val="accent1">
                    <a:lumMod val="75000"/>
                  </a:schemeClr>
                </a:solidFill>
                <a:latin typeface="+mn-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3092530" y="2556289"/>
            <a:ext cx="39618737" cy="23953345"/>
          </a:xfrm>
        </p:spPr>
        <p:txBody>
          <a:bodyPr anchor="b">
            <a:normAutofit/>
          </a:bodyPr>
          <a:lstStyle>
            <a:lvl1pPr marL="0" indent="0" algn="ctr">
              <a:lnSpc>
                <a:spcPct val="90000"/>
              </a:lnSpc>
              <a:buNone/>
              <a:defRPr sz="27000" b="1">
                <a:solidFill>
                  <a:schemeClr val="accent1">
                    <a:lumMod val="75000"/>
                  </a:schemeClr>
                </a:solidFill>
                <a:latin typeface="+mj-lt"/>
              </a:defRPr>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A22A1B2C-D5E6-41A9-B10B-3821E09E7857}" type="datetime1">
              <a:rPr lang="en-US" smtClean="0"/>
              <a:t>4/23/2026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4065421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with Pictur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9485262" y="7452757"/>
            <a:ext cx="14611916" cy="15026175"/>
          </a:xfrm>
        </p:spPr>
        <p:txBody>
          <a:bodyPr vert="horz" lIns="91440" tIns="45720" rIns="91440" bIns="45720" rtlCol="0" anchor="b">
            <a:normAutofit/>
          </a:bodyPr>
          <a:lstStyle>
            <a:lvl1pPr>
              <a:defRPr lang="en-US" sz="4400" dirty="0"/>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9485255" y="23250492"/>
            <a:ext cx="14611916" cy="5930709"/>
          </a:xfrm>
        </p:spPr>
        <p:txBody>
          <a:bodyPr vert="horz" lIns="91440" tIns="45720" rIns="91440" bIns="45720" rtlCol="0">
            <a:normAutofit/>
          </a:bodyPr>
          <a:lstStyle>
            <a:lvl1pPr marL="0" indent="0">
              <a:buNone/>
              <a:defRPr lang="en-US" sz="1600" dirty="0"/>
            </a:lvl1pPr>
          </a:lstStyle>
          <a:p>
            <a:pPr lvl="0"/>
            <a:r>
              <a:rPr lang="en-US"/>
              <a:t>Click to edit Master subtitle style</a:t>
            </a:r>
            <a:endParaRPr lang="en-US" dirty="0"/>
          </a:p>
        </p:txBody>
      </p:sp>
      <p:sp>
        <p:nvSpPr>
          <p:cNvPr id="14" name="Picture Placeholder 13">
            <a:extLst>
              <a:ext uri="{FF2B5EF4-FFF2-40B4-BE49-F238E27FC236}">
                <a16:creationId xmlns:a16="http://schemas.microsoft.com/office/drawing/2014/main" id="{51A639AF-317A-79DF-3175-64C726EA3189}"/>
              </a:ext>
            </a:extLst>
          </p:cNvPr>
          <p:cNvSpPr>
            <a:spLocks noGrp="1"/>
          </p:cNvSpPr>
          <p:nvPr>
            <p:ph type="pic" sz="quarter" idx="14" hasCustomPrompt="1"/>
          </p:nvPr>
        </p:nvSpPr>
        <p:spPr>
          <a:xfrm>
            <a:off x="5" y="0"/>
            <a:ext cx="27899022" cy="36214050"/>
          </a:xfrm>
          <a:custGeom>
            <a:avLst/>
            <a:gdLst>
              <a:gd name="connsiteX0" fmla="*/ 0 w 7195675"/>
              <a:gd name="connsiteY0" fmla="*/ 0 h 6858000"/>
              <a:gd name="connsiteX1" fmla="*/ 7195675 w 7195675"/>
              <a:gd name="connsiteY1" fmla="*/ 0 h 6858000"/>
              <a:gd name="connsiteX2" fmla="*/ 7195675 w 7195675"/>
              <a:gd name="connsiteY2" fmla="*/ 6858000 h 6858000"/>
              <a:gd name="connsiteX3" fmla="*/ 0 w 719567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195675" h="6858000">
                <a:moveTo>
                  <a:pt x="0" y="0"/>
                </a:moveTo>
                <a:lnTo>
                  <a:pt x="7195675" y="0"/>
                </a:lnTo>
                <a:lnTo>
                  <a:pt x="7195675" y="6858000"/>
                </a:lnTo>
                <a:lnTo>
                  <a:pt x="0" y="6858000"/>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 </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29485256" y="33499609"/>
            <a:ext cx="7893217" cy="1928063"/>
          </a:xfrm>
        </p:spPr>
        <p:txBody>
          <a:bodyPr/>
          <a:lstStyle/>
          <a:p>
            <a:endParaRPr lang="en-US"/>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37511236" y="33499609"/>
            <a:ext cx="4737911" cy="1928063"/>
          </a:xfrm>
        </p:spPr>
        <p:txBody>
          <a:bodyPr/>
          <a:lstStyle>
            <a:lvl1pPr>
              <a:defRPr>
                <a:solidFill>
                  <a:schemeClr val="tx1"/>
                </a:solidFill>
                <a:effectLst/>
              </a:defRPr>
            </a:lvl1pPr>
          </a:lstStyle>
          <a:p>
            <a:fld id="{601777FC-6488-4755-9099-7DE758D12A66}" type="datetime1">
              <a:rPr lang="en-US" smtClean="0"/>
              <a:t>4/23/2026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42448501" y="33499609"/>
            <a:ext cx="1612879" cy="1928063"/>
          </a:xfrm>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692944911"/>
      </p:ext>
    </p:extLst>
  </p:cSld>
  <p:clrMapOvr>
    <a:masterClrMapping/>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Number Large 4">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8933974" y="25398124"/>
            <a:ext cx="28279463" cy="6702730"/>
          </a:xfrm>
        </p:spPr>
        <p:txBody>
          <a:bodyPr>
            <a:normAutofit/>
          </a:bodyPr>
          <a:lstStyle>
            <a:lvl1pPr algn="ctr">
              <a:lnSpc>
                <a:spcPct val="110000"/>
              </a:lnSpc>
              <a:defRPr sz="2800" b="0">
                <a:solidFill>
                  <a:schemeClr val="tx1"/>
                </a:solidFill>
                <a:latin typeface="+mn-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3092530" y="3782367"/>
            <a:ext cx="39618737" cy="22211284"/>
          </a:xfrm>
        </p:spPr>
        <p:txBody>
          <a:bodyPr anchor="b">
            <a:normAutofit/>
          </a:bodyPr>
          <a:lstStyle>
            <a:lvl1pPr marL="0" indent="0" algn="ctr">
              <a:lnSpc>
                <a:spcPct val="90000"/>
              </a:lnSpc>
              <a:buNone/>
              <a:defRPr sz="27800" b="1">
                <a:solidFill>
                  <a:schemeClr val="tx1"/>
                </a:solidFill>
                <a:latin typeface="+mj-lt"/>
              </a:defRPr>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lstStyle/>
          <a:p>
            <a:fld id="{21F6A559-01C6-4FF5-B6B1-3AEC070A886D}" type="datetime1">
              <a:rPr lang="en-US" smtClean="0"/>
              <a:t>4/23/2026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963348333"/>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tatem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2302216" y="-5987390"/>
            <a:ext cx="40031075" cy="4828540"/>
          </a:xfrm>
        </p:spPr>
        <p:txBody>
          <a:bodyPr/>
          <a:lstStyle>
            <a:lvl1pPr>
              <a:defRPr>
                <a:solidFill>
                  <a:schemeClr val="bg1"/>
                </a:solidFill>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222705" y="223552"/>
            <a:ext cx="43278873" cy="32592645"/>
          </a:xfrm>
        </p:spPr>
        <p:txBody>
          <a:bodyPr anchor="t">
            <a:normAutofit/>
          </a:bodyPr>
          <a:lstStyle>
            <a:lvl1pPr marL="0" indent="0">
              <a:lnSpc>
                <a:spcPct val="90000"/>
              </a:lnSpc>
              <a:buNone/>
              <a:defRPr sz="8000" b="1"/>
            </a:lvl1pPr>
            <a:lvl2pPr marL="228600" indent="0">
              <a:lnSpc>
                <a:spcPct val="90000"/>
              </a:lnSpc>
              <a:buNone/>
              <a:defRPr sz="7200" b="1"/>
            </a:lvl2pPr>
            <a:lvl3pPr marL="457200" indent="0">
              <a:lnSpc>
                <a:spcPct val="90000"/>
              </a:lnSpc>
              <a:buNone/>
              <a:defRPr sz="6600" b="1"/>
            </a:lvl3pPr>
            <a:lvl4pPr marL="685800" indent="0">
              <a:lnSpc>
                <a:spcPct val="90000"/>
              </a:lnSpc>
              <a:buNone/>
              <a:defRPr sz="6000" b="1"/>
            </a:lvl4pPr>
            <a:lvl5pPr marL="914400" indent="0">
              <a:lnSpc>
                <a:spcPct val="90000"/>
              </a:lnSpc>
              <a:buNone/>
              <a:defRPr sz="5400" b="1"/>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6923671B-4960-4AAA-8CC1-341A4E8D26B8}" type="datetime1">
              <a:rPr lang="en-US" smtClean="0"/>
              <a:t>4/23/2026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59655180"/>
      </p:ext>
    </p:extLst>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2302216" y="-5987390"/>
            <a:ext cx="40031075" cy="4828540"/>
          </a:xfrm>
        </p:spPr>
        <p:txBody>
          <a:body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222707" y="223552"/>
            <a:ext cx="43278870" cy="32592645"/>
          </a:xfrm>
        </p:spPr>
        <p:txBody>
          <a:bodyPr anchor="t">
            <a:normAutofit/>
          </a:bodyPr>
          <a:lstStyle>
            <a:lvl1pPr marL="0" indent="0">
              <a:lnSpc>
                <a:spcPct val="90000"/>
              </a:lnSpc>
              <a:buNone/>
              <a:defRPr sz="8000" b="1"/>
            </a:lvl1pPr>
            <a:lvl2pPr marL="228600" indent="0">
              <a:lnSpc>
                <a:spcPct val="90000"/>
              </a:lnSpc>
              <a:buNone/>
              <a:defRPr sz="7200" b="1"/>
            </a:lvl2pPr>
            <a:lvl3pPr marL="457200" indent="0">
              <a:lnSpc>
                <a:spcPct val="90000"/>
              </a:lnSpc>
              <a:buNone/>
              <a:defRPr sz="6600" b="1"/>
            </a:lvl3pPr>
            <a:lvl4pPr marL="685800" indent="0">
              <a:lnSpc>
                <a:spcPct val="90000"/>
              </a:lnSpc>
              <a:buNone/>
              <a:defRPr sz="6000" b="1"/>
            </a:lvl4pPr>
            <a:lvl5pPr marL="914400" indent="0">
              <a:lnSpc>
                <a:spcPct val="90000"/>
              </a:lnSpc>
              <a:buNone/>
              <a:defRPr sz="5400" b="1"/>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1BFE3A72-7536-4317-B41C-E445FE02EEFF}" type="datetime1">
              <a:rPr lang="en-US" smtClean="0"/>
              <a:t>4/23/2026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40983032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2302216" y="-5987390"/>
            <a:ext cx="40031075" cy="4828540"/>
          </a:xfrm>
        </p:spPr>
        <p:txBody>
          <a:body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a:xfrm>
            <a:off x="2302214" y="724283"/>
            <a:ext cx="10542186" cy="1928063"/>
          </a:xfrm>
        </p:spPr>
        <p:txBody>
          <a:bodyPr/>
          <a:lstStyle/>
          <a:p>
            <a:endParaRPr lang="en-US"/>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a:xfrm>
            <a:off x="33421718" y="724283"/>
            <a:ext cx="8277123" cy="1928063"/>
          </a:xfrm>
        </p:spPr>
        <p:txBody>
          <a:bodyPr/>
          <a:lstStyle/>
          <a:p>
            <a:fld id="{5D98CAAD-8C05-4BE4-A290-8720CFA8D2AB}" type="datetime1">
              <a:rPr lang="en-US" smtClean="0"/>
              <a:t>4/23/2026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a:xfrm>
            <a:off x="41888700" y="724283"/>
            <a:ext cx="1612879" cy="1928063"/>
          </a:xfrm>
        </p:spPr>
        <p:txBody>
          <a:bodyPr/>
          <a:lstStyle/>
          <a:p>
            <a:fld id="{0B3A8078-5A32-4B09-ABA5-7ABEFD22E08A}"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412326" y="3988798"/>
            <a:ext cx="40855750" cy="31784873"/>
          </a:xfrm>
        </p:spPr>
        <p:txBody>
          <a:bodyPr anchor="b">
            <a:normAutofit/>
          </a:bodyPr>
          <a:lstStyle>
            <a:lvl1pPr marL="0" indent="0">
              <a:lnSpc>
                <a:spcPct val="90000"/>
              </a:lnSpc>
              <a:buNone/>
              <a:defRPr sz="7200" b="1"/>
            </a:lvl1pPr>
            <a:lvl2pPr marL="228600" indent="0">
              <a:lnSpc>
                <a:spcPct val="90000"/>
              </a:lnSpc>
              <a:buNone/>
              <a:defRPr sz="6600" b="1"/>
            </a:lvl2pPr>
            <a:lvl3pPr marL="457200" indent="0">
              <a:lnSpc>
                <a:spcPct val="90000"/>
              </a:lnSpc>
              <a:buNone/>
              <a:defRPr sz="6000" b="1"/>
            </a:lvl3pPr>
            <a:lvl4pPr marL="685800" indent="0">
              <a:lnSpc>
                <a:spcPct val="90000"/>
              </a:lnSpc>
              <a:buNone/>
              <a:defRPr sz="5400" b="1"/>
            </a:lvl4pPr>
            <a:lvl5pPr marL="914400" indent="0">
              <a:lnSpc>
                <a:spcPct val="90000"/>
              </a:lnSpc>
              <a:buNone/>
              <a:defRPr sz="4800" b="1"/>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863725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Statement 4">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2302216" y="-5987390"/>
            <a:ext cx="40031075" cy="4828540"/>
          </a:xfrm>
        </p:spPr>
        <p:txBody>
          <a:bodyPr/>
          <a:lstStyle>
            <a:lvl1pPr>
              <a:defRPr>
                <a:solidFill>
                  <a:schemeClr val="bg1"/>
                </a:solidFill>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240530" y="241427"/>
            <a:ext cx="40855750" cy="32592645"/>
          </a:xfrm>
        </p:spPr>
        <p:txBody>
          <a:bodyPr vert="horz" lIns="91440" tIns="45720" rIns="91440" bIns="45720" rtlCol="0" anchor="t">
            <a:normAutofit/>
          </a:bodyPr>
          <a:lstStyle>
            <a:lvl1pPr marL="0" indent="0">
              <a:lnSpc>
                <a:spcPct val="90000"/>
              </a:lnSpc>
              <a:buNone/>
              <a:defRPr lang="en-US" sz="7200" b="1" dirty="0"/>
            </a:lvl1pPr>
            <a:lvl2pPr marL="228600" indent="0">
              <a:lnSpc>
                <a:spcPct val="90000"/>
              </a:lnSpc>
              <a:buNone/>
              <a:defRPr lang="en-US" sz="6600" b="1" dirty="0"/>
            </a:lvl2pPr>
            <a:lvl3pPr marL="457200" indent="0">
              <a:lnSpc>
                <a:spcPct val="90000"/>
              </a:lnSpc>
              <a:buNone/>
              <a:defRPr lang="en-US" sz="6000" b="1" dirty="0"/>
            </a:lvl3pPr>
            <a:lvl4pPr marL="685800" indent="0">
              <a:lnSpc>
                <a:spcPct val="90000"/>
              </a:lnSpc>
              <a:buNone/>
              <a:defRPr lang="en-US" sz="5400" b="1" dirty="0"/>
            </a:lvl4pPr>
            <a:lvl5pPr marL="914400" indent="0">
              <a:lnSpc>
                <a:spcPct val="90000"/>
              </a:lnSpc>
              <a:buNone/>
              <a:defRPr lang="en-US" sz="4800" b="1" dirty="0"/>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D97BFA9D-A35D-44DE-846B-004B51E5F7CB}" type="datetime1">
              <a:rPr lang="en-US" smtClean="0"/>
              <a:t>4/23/2026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638473269"/>
      </p:ext>
    </p:extLst>
  </p:cSld>
  <p:clrMapOvr>
    <a:overrideClrMapping bg1="dk1" tx1="lt1" bg2="dk2" tx2="lt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5635276" y="26556970"/>
            <a:ext cx="34567606" cy="3379978"/>
          </a:xfrm>
        </p:spPr>
        <p:txBody>
          <a:bodyPr anchor="ctr">
            <a:normAutofit/>
          </a:bodyPr>
          <a:lstStyle>
            <a:lvl1pPr>
              <a:lnSpc>
                <a:spcPct val="120000"/>
              </a:lnSpc>
              <a:defRPr sz="2000" spc="0">
                <a:solidFill>
                  <a:schemeClr val="accent1">
                    <a:lumMod val="75000"/>
                  </a:schemeClr>
                </a:solidFill>
                <a:latin typeface="+mn-lt"/>
              </a:defRPr>
            </a:lvl1pPr>
          </a:lstStyle>
          <a:p>
            <a:r>
              <a:rPr lang="en-US" dirty="0"/>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5635276" y="6277102"/>
            <a:ext cx="34567606" cy="17597346"/>
          </a:xfrm>
        </p:spPr>
        <p:txBody>
          <a:bodyPr anchor="ctr">
            <a:normAutofit/>
          </a:bodyPr>
          <a:lstStyle>
            <a:lvl1pPr marL="164592" indent="-164592">
              <a:lnSpc>
                <a:spcPct val="100000"/>
              </a:lnSpc>
              <a:spcBef>
                <a:spcPts val="0"/>
              </a:spcBef>
              <a:buNone/>
              <a:defRPr sz="4800">
                <a:latin typeface="+mj-lt"/>
              </a:defRPr>
            </a:lvl1pPr>
          </a:lstStyle>
          <a:p>
            <a:pPr lvl="0"/>
            <a:r>
              <a:rPr lang="en-US" dirty="0"/>
              <a:t>Click to add Quote</a:t>
            </a:r>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lstStyle/>
          <a:p>
            <a:fld id="{56B2496A-3529-48F9-BC88-F562BBB7D20C}" type="datetime1">
              <a:rPr lang="en-US" smtClean="0"/>
              <a:t>4/23/2026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42847964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2">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6301886" y="26168964"/>
            <a:ext cx="33305807" cy="3535185"/>
          </a:xfrm>
        </p:spPr>
        <p:txBody>
          <a:bodyPr anchor="ctr">
            <a:normAutofit/>
          </a:bodyPr>
          <a:lstStyle>
            <a:lvl1pPr algn="r" rtl="0">
              <a:lnSpc>
                <a:spcPct val="120000"/>
              </a:lnSpc>
              <a:defRPr sz="2000" spc="0">
                <a:solidFill>
                  <a:schemeClr val="tx1"/>
                </a:solidFill>
                <a:latin typeface="+mn-lt"/>
              </a:defRPr>
            </a:lvl1pPr>
          </a:lstStyle>
          <a:p>
            <a:r>
              <a:rPr lang="en-US" dirty="0"/>
              <a:t>Quote Author</a:t>
            </a:r>
          </a:p>
        </p:txBody>
      </p:sp>
      <p:sp>
        <p:nvSpPr>
          <p:cNvPr id="6" name="Content Placeholder 6">
            <a:extLst>
              <a:ext uri="{FF2B5EF4-FFF2-40B4-BE49-F238E27FC236}">
                <a16:creationId xmlns:a16="http://schemas.microsoft.com/office/drawing/2014/main" id="{D5A517B9-8575-2710-B645-B4087611DC01}"/>
              </a:ext>
            </a:extLst>
          </p:cNvPr>
          <p:cNvSpPr>
            <a:spLocks noGrp="1"/>
          </p:cNvSpPr>
          <p:nvPr>
            <p:ph sz="quarter" idx="14" hasCustomPrompt="1"/>
          </p:nvPr>
        </p:nvSpPr>
        <p:spPr>
          <a:xfrm>
            <a:off x="6301878" y="7097953"/>
            <a:ext cx="33296233" cy="17382744"/>
          </a:xfrm>
        </p:spPr>
        <p:txBody>
          <a:bodyPr anchor="ctr">
            <a:normAutofit/>
          </a:bodyPr>
          <a:lstStyle>
            <a:lvl1pPr marL="164592" indent="-164592">
              <a:lnSpc>
                <a:spcPct val="100000"/>
              </a:lnSpc>
              <a:spcBef>
                <a:spcPts val="0"/>
              </a:spcBef>
              <a:buNone/>
              <a:defRPr sz="4800">
                <a:latin typeface="+mj-lt"/>
              </a:defRPr>
            </a:lvl1pPr>
          </a:lstStyle>
          <a:p>
            <a:pPr lvl="0"/>
            <a:r>
              <a:rPr lang="en-US" dirty="0"/>
              <a:t>Click to add Quote</a:t>
            </a:r>
          </a:p>
        </p:txBody>
      </p:sp>
      <p:sp>
        <p:nvSpPr>
          <p:cNvPr id="9" name="Footer Placeholder 8">
            <a:extLst>
              <a:ext uri="{FF2B5EF4-FFF2-40B4-BE49-F238E27FC236}">
                <a16:creationId xmlns:a16="http://schemas.microsoft.com/office/drawing/2014/main" id="{CE6CE971-D015-B560-F85A-E81C2D01E315}"/>
              </a:ext>
            </a:extLst>
          </p:cNvPr>
          <p:cNvSpPr>
            <a:spLocks noGrp="1"/>
          </p:cNvSpPr>
          <p:nvPr>
            <p:ph type="ftr" sz="quarter" idx="16"/>
          </p:nvPr>
        </p:nvSpPr>
        <p:spPr/>
        <p:txBody>
          <a:bodyPr/>
          <a:lstStyle/>
          <a:p>
            <a:endParaRPr lang="en-US"/>
          </a:p>
        </p:txBody>
      </p:sp>
      <p:sp>
        <p:nvSpPr>
          <p:cNvPr id="8" name="Date Placeholder 7">
            <a:extLst>
              <a:ext uri="{FF2B5EF4-FFF2-40B4-BE49-F238E27FC236}">
                <a16:creationId xmlns:a16="http://schemas.microsoft.com/office/drawing/2014/main" id="{9CB5CECC-D3ED-809F-AAE7-0FEF839E5E8C}"/>
              </a:ext>
            </a:extLst>
          </p:cNvPr>
          <p:cNvSpPr>
            <a:spLocks noGrp="1"/>
          </p:cNvSpPr>
          <p:nvPr>
            <p:ph type="dt" sz="half" idx="15"/>
          </p:nvPr>
        </p:nvSpPr>
        <p:spPr/>
        <p:txBody>
          <a:bodyPr/>
          <a:lstStyle/>
          <a:p>
            <a:fld id="{275B8498-8C56-40DC-A723-E47CC71A46CD}" type="datetime1">
              <a:rPr lang="en-US" smtClean="0"/>
              <a:t>4/23/2026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lvl1pPr algn="r" rtl="0">
              <a:defRPr/>
            </a:lvl1pPr>
          </a:lstStyle>
          <a:p>
            <a:pPr algn="r" rtl="0"/>
            <a:fld id="{0B3A8078-5A32-4B09-ABA5-7ABEFD22E08A}" type="slidenum">
              <a:rPr lang="en-US" smtClean="0"/>
              <a:pPr/>
              <a:t>‹#›</a:t>
            </a:fld>
            <a:endParaRPr lang="en-US"/>
          </a:p>
        </p:txBody>
      </p:sp>
    </p:spTree>
    <p:extLst>
      <p:ext uri="{BB962C8B-B14F-4D97-AF65-F5344CB8AC3E}">
        <p14:creationId xmlns:p14="http://schemas.microsoft.com/office/powerpoint/2010/main" val="2724171078"/>
      </p:ext>
    </p:extLst>
  </p:cSld>
  <p:clrMapOvr>
    <a:overrideClrMapping bg1="dk1" tx1="lt1" bg2="dk2" tx2="lt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7689782" y="25841628"/>
            <a:ext cx="21189553" cy="4164299"/>
          </a:xfrm>
        </p:spPr>
        <p:txBody>
          <a:bodyPr anchor="ctr">
            <a:normAutofit/>
          </a:bodyPr>
          <a:lstStyle>
            <a:lvl1pPr algn="r" rtl="0">
              <a:lnSpc>
                <a:spcPct val="120000"/>
              </a:lnSpc>
              <a:defRPr sz="2000" b="1" spc="0">
                <a:solidFill>
                  <a:schemeClr val="accent1">
                    <a:lumMod val="75000"/>
                  </a:schemeClr>
                </a:solidFill>
                <a:latin typeface="+mn-lt"/>
              </a:defRPr>
            </a:lvl1pPr>
          </a:lstStyle>
          <a:p>
            <a:r>
              <a:rPr lang="en-US" dirty="0"/>
              <a:t>Quote Author</a:t>
            </a:r>
          </a:p>
        </p:txBody>
      </p:sp>
      <p:sp>
        <p:nvSpPr>
          <p:cNvPr id="6" name="Content Placeholder 6">
            <a:extLst>
              <a:ext uri="{FF2B5EF4-FFF2-40B4-BE49-F238E27FC236}">
                <a16:creationId xmlns:a16="http://schemas.microsoft.com/office/drawing/2014/main" id="{21712D21-58D6-EFB8-0267-D33F06AFD377}"/>
              </a:ext>
            </a:extLst>
          </p:cNvPr>
          <p:cNvSpPr>
            <a:spLocks noGrp="1"/>
          </p:cNvSpPr>
          <p:nvPr>
            <p:ph sz="quarter" idx="14" hasCustomPrompt="1"/>
          </p:nvPr>
        </p:nvSpPr>
        <p:spPr>
          <a:xfrm>
            <a:off x="6991918" y="7316970"/>
            <a:ext cx="31887414" cy="17817313"/>
          </a:xfrm>
        </p:spPr>
        <p:txBody>
          <a:bodyPr anchor="ctr">
            <a:normAutofit/>
          </a:bodyPr>
          <a:lstStyle>
            <a:lvl1pPr marL="164592" indent="-164592">
              <a:lnSpc>
                <a:spcPct val="100000"/>
              </a:lnSpc>
              <a:spcBef>
                <a:spcPts val="0"/>
              </a:spcBef>
              <a:buNone/>
              <a:defRPr sz="5400">
                <a:latin typeface="+mj-lt"/>
              </a:defRPr>
            </a:lvl1pPr>
          </a:lstStyle>
          <a:p>
            <a:pPr lvl="0"/>
            <a:r>
              <a:rPr lang="en-US" dirty="0"/>
              <a:t>Click to add Quote</a:t>
            </a:r>
          </a:p>
        </p:txBody>
      </p:sp>
      <p:sp>
        <p:nvSpPr>
          <p:cNvPr id="9" name="Footer Placeholder 8">
            <a:extLst>
              <a:ext uri="{FF2B5EF4-FFF2-40B4-BE49-F238E27FC236}">
                <a16:creationId xmlns:a16="http://schemas.microsoft.com/office/drawing/2014/main" id="{304DE6F3-B646-D2A0-21DC-EB265FD53B72}"/>
              </a:ext>
            </a:extLst>
          </p:cNvPr>
          <p:cNvSpPr>
            <a:spLocks noGrp="1"/>
          </p:cNvSpPr>
          <p:nvPr>
            <p:ph type="ftr" sz="quarter" idx="16"/>
          </p:nvPr>
        </p:nvSpPr>
        <p:spPr/>
        <p:txBody>
          <a:bodyPr/>
          <a:lstStyle/>
          <a:p>
            <a:endParaRPr lang="en-US"/>
          </a:p>
        </p:txBody>
      </p:sp>
      <p:sp>
        <p:nvSpPr>
          <p:cNvPr id="8" name="Date Placeholder 7">
            <a:extLst>
              <a:ext uri="{FF2B5EF4-FFF2-40B4-BE49-F238E27FC236}">
                <a16:creationId xmlns:a16="http://schemas.microsoft.com/office/drawing/2014/main" id="{1B8E8F60-5105-1D33-1AB6-455A837108F1}"/>
              </a:ext>
            </a:extLst>
          </p:cNvPr>
          <p:cNvSpPr>
            <a:spLocks noGrp="1"/>
          </p:cNvSpPr>
          <p:nvPr>
            <p:ph type="dt" sz="half" idx="15"/>
          </p:nvPr>
        </p:nvSpPr>
        <p:spPr/>
        <p:txBody>
          <a:bodyPr/>
          <a:lstStyle/>
          <a:p>
            <a:fld id="{0A8DCEB5-6924-4269-BD9F-906E3F104808}" type="datetime1">
              <a:rPr lang="en-US" smtClean="0"/>
              <a:t>4/23/2026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lvl1pPr algn="r" rtl="0">
              <a:defRPr/>
            </a:lvl1pPr>
          </a:lstStyle>
          <a:p>
            <a:pPr algn="r" rtl="0"/>
            <a:fld id="{0B3A8078-5A32-4B09-ABA5-7ABEFD22E08A}" type="slidenum">
              <a:rPr lang="en-US" smtClean="0"/>
              <a:pPr/>
              <a:t>‹#›</a:t>
            </a:fld>
            <a:endParaRPr lang="en-US"/>
          </a:p>
        </p:txBody>
      </p:sp>
    </p:spTree>
    <p:extLst>
      <p:ext uri="{BB962C8B-B14F-4D97-AF65-F5344CB8AC3E}">
        <p14:creationId xmlns:p14="http://schemas.microsoft.com/office/powerpoint/2010/main" val="399537282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2302217" y="2703983"/>
            <a:ext cx="40363235" cy="5118252"/>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4" name="Content Placeholder 3">
            <a:extLst>
              <a:ext uri="{FF2B5EF4-FFF2-40B4-BE49-F238E27FC236}">
                <a16:creationId xmlns:a16="http://schemas.microsoft.com/office/drawing/2014/main" id="{6627D5A5-84C3-7EDE-A8EB-2DE057DE46AB}"/>
              </a:ext>
            </a:extLst>
          </p:cNvPr>
          <p:cNvSpPr>
            <a:spLocks noGrp="1"/>
          </p:cNvSpPr>
          <p:nvPr>
            <p:ph sz="quarter" idx="15"/>
          </p:nvPr>
        </p:nvSpPr>
        <p:spPr>
          <a:xfrm>
            <a:off x="2302693" y="9640314"/>
            <a:ext cx="19070598" cy="229774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9">
            <a:extLst>
              <a:ext uri="{FF2B5EF4-FFF2-40B4-BE49-F238E27FC236}">
                <a16:creationId xmlns:a16="http://schemas.microsoft.com/office/drawing/2014/main" id="{D54150AE-A7C6-D328-35D7-F5B840930E3B}"/>
              </a:ext>
            </a:extLst>
          </p:cNvPr>
          <p:cNvSpPr>
            <a:spLocks noGrp="1"/>
          </p:cNvSpPr>
          <p:nvPr>
            <p:ph sz="quarter" idx="16"/>
          </p:nvPr>
        </p:nvSpPr>
        <p:spPr>
          <a:xfrm>
            <a:off x="23593665" y="9640314"/>
            <a:ext cx="19071789" cy="229774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420411D3-6060-42C4-99E2-6A425CC677FA}" type="datetime1">
              <a:rPr lang="en-US" smtClean="0"/>
              <a:t>4/23/2026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10297341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2290763" y="2703983"/>
            <a:ext cx="40380657" cy="5118252"/>
          </a:xfrm>
        </p:spPr>
        <p:txBody>
          <a:bodyPr vert="horz" lIns="91440" tIns="45720" rIns="91440" bIns="45720" rtlCol="0" anchor="b">
            <a:normAutofit/>
          </a:bodyPr>
          <a:lstStyle>
            <a:lvl1pPr>
              <a:defRPr lang="en-US" dirty="0"/>
            </a:lvl1pPr>
          </a:lstStyle>
          <a:p>
            <a:pPr lvl="0"/>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2290762" y="8901618"/>
            <a:ext cx="19070598" cy="2956234"/>
          </a:xfrm>
        </p:spPr>
        <p:txBody>
          <a:bodyPr anchor="b">
            <a:normAutofit/>
          </a:bodyPr>
          <a:lstStyle>
            <a:lvl1pPr marL="0" indent="0">
              <a:lnSpc>
                <a:spcPct val="90000"/>
              </a:lnSpc>
              <a:buNone/>
              <a:defRPr sz="16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76AAF7-C632-FCD0-6A60-E0EA4A52F229}"/>
              </a:ext>
            </a:extLst>
          </p:cNvPr>
          <p:cNvSpPr>
            <a:spLocks noGrp="1"/>
          </p:cNvSpPr>
          <p:nvPr>
            <p:ph sz="quarter" idx="15"/>
          </p:nvPr>
        </p:nvSpPr>
        <p:spPr>
          <a:xfrm>
            <a:off x="2290763" y="12607854"/>
            <a:ext cx="19071793" cy="19993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23600821" y="8901618"/>
            <a:ext cx="19070598" cy="2956234"/>
          </a:xfrm>
        </p:spPr>
        <p:txBody>
          <a:bodyPr anchor="b">
            <a:normAutofit/>
          </a:bodyPr>
          <a:lstStyle>
            <a:lvl1pPr marL="0" indent="0">
              <a:lnSpc>
                <a:spcPct val="90000"/>
              </a:lnSpc>
              <a:buNone/>
              <a:defRPr sz="16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11">
            <a:extLst>
              <a:ext uri="{FF2B5EF4-FFF2-40B4-BE49-F238E27FC236}">
                <a16:creationId xmlns:a16="http://schemas.microsoft.com/office/drawing/2014/main" id="{CD998360-6973-27D8-8B08-ACAE10572B32}"/>
              </a:ext>
            </a:extLst>
          </p:cNvPr>
          <p:cNvSpPr>
            <a:spLocks noGrp="1"/>
          </p:cNvSpPr>
          <p:nvPr>
            <p:ph sz="quarter" idx="16"/>
          </p:nvPr>
        </p:nvSpPr>
        <p:spPr>
          <a:xfrm>
            <a:off x="23598431" y="12607854"/>
            <a:ext cx="19072988" cy="19993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91EF2965-B380-4028-832A-D9B4D46E420F}" type="datetime1">
              <a:rPr lang="en-US" smtClean="0"/>
              <a:t>4/23/2026</a:t>
            </a:fld>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642147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with Pictur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2211" y="27467887"/>
            <a:ext cx="42138580" cy="4152544"/>
          </a:xfrm>
        </p:spPr>
        <p:txBody>
          <a:bodyPr vert="horz" lIns="91440" tIns="45720" rIns="91440" bIns="45720" rtlCol="0" anchor="b">
            <a:normAutofit/>
          </a:bodyPr>
          <a:lstStyle>
            <a:lvl1pPr>
              <a:defRPr lang="en-US" sz="4000" dirty="0"/>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2211" y="31534213"/>
            <a:ext cx="42138580" cy="1928063"/>
          </a:xfrm>
        </p:spPr>
        <p:txBody>
          <a:bodyPr vert="horz" lIns="91440" tIns="45720" rIns="91440" bIns="45720" rtlCol="0">
            <a:normAutofit/>
          </a:bodyPr>
          <a:lstStyle>
            <a:lvl1pPr marL="0" indent="0">
              <a:buNone/>
              <a:defRPr lang="en-US" sz="1600" dirty="0"/>
            </a:lvl1pPr>
          </a:lstStyle>
          <a:p>
            <a:pPr lvl="0"/>
            <a:r>
              <a:rPr lang="en-US"/>
              <a:t>Click to edit Master subtitle style</a:t>
            </a:r>
            <a:endParaRPr lang="en-US" dirty="0"/>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2" y="2"/>
            <a:ext cx="45815246" cy="26331094"/>
          </a:xfrm>
          <a:blipFill dpi="0" rotWithShape="1">
            <a:blip r:embed="rId2">
              <a:alphaModFix amt="60000"/>
            </a:blip>
            <a:srcRect/>
            <a:stretch>
              <a:fillRect/>
            </a:stretch>
          </a:blipFill>
        </p:spPr>
        <p:txBody>
          <a:bodyPr/>
          <a:lstStyle>
            <a:lvl1pPr marL="0" indent="0">
              <a:buNone/>
              <a:defRPr/>
            </a:lvl1pPr>
          </a:lstStyle>
          <a:p>
            <a:r>
              <a:rPr lang="en-US" dirty="0"/>
              <a:t> </a:t>
            </a:r>
          </a:p>
        </p:txBody>
      </p:sp>
      <p:sp>
        <p:nvSpPr>
          <p:cNvPr id="8" name="Footer Placeholder 7">
            <a:extLst>
              <a:ext uri="{FF2B5EF4-FFF2-40B4-BE49-F238E27FC236}">
                <a16:creationId xmlns:a16="http://schemas.microsoft.com/office/drawing/2014/main" id="{1B5B8C48-05E9-5280-3F6A-22F8BCBB477E}"/>
              </a:ext>
            </a:extLst>
          </p:cNvPr>
          <p:cNvSpPr>
            <a:spLocks noGrp="1"/>
          </p:cNvSpPr>
          <p:nvPr>
            <p:ph type="ftr" sz="quarter" idx="15"/>
          </p:nvPr>
        </p:nvSpPr>
        <p:spPr/>
        <p:txBody>
          <a:bodyPr/>
          <a:lstStyle/>
          <a:p>
            <a:endParaRPr lang="en-US"/>
          </a:p>
        </p:txBody>
      </p:sp>
      <p:sp>
        <p:nvSpPr>
          <p:cNvPr id="7" name="Date Placeholder 6">
            <a:extLst>
              <a:ext uri="{FF2B5EF4-FFF2-40B4-BE49-F238E27FC236}">
                <a16:creationId xmlns:a16="http://schemas.microsoft.com/office/drawing/2014/main" id="{1AA6C9C7-A264-237A-7F3C-46E6A7A9646D}"/>
              </a:ext>
            </a:extLst>
          </p:cNvPr>
          <p:cNvSpPr>
            <a:spLocks noGrp="1"/>
          </p:cNvSpPr>
          <p:nvPr>
            <p:ph type="dt" sz="half" idx="14"/>
          </p:nvPr>
        </p:nvSpPr>
        <p:spPr>
          <a:xfrm>
            <a:off x="34381595" y="33499609"/>
            <a:ext cx="8277123" cy="1928063"/>
          </a:xfrm>
        </p:spPr>
        <p:txBody>
          <a:bodyPr/>
          <a:lstStyle/>
          <a:p>
            <a:fld id="{5A2ED4EC-6CDE-4317-A225-F90341FD42E7}" type="datetime1">
              <a:rPr lang="en-US" smtClean="0"/>
              <a:t>4/23/2026</a:t>
            </a:fld>
            <a:endParaRPr lang="en-US"/>
          </a:p>
        </p:txBody>
      </p:sp>
      <p:sp>
        <p:nvSpPr>
          <p:cNvPr id="9" name="Slide Number Placeholder 8">
            <a:extLst>
              <a:ext uri="{FF2B5EF4-FFF2-40B4-BE49-F238E27FC236}">
                <a16:creationId xmlns:a16="http://schemas.microsoft.com/office/drawing/2014/main" id="{47BC820F-C031-6832-5CA0-B972903E0D5F}"/>
              </a:ext>
            </a:extLst>
          </p:cNvPr>
          <p:cNvSpPr>
            <a:spLocks noGrp="1"/>
          </p:cNvSpPr>
          <p:nvPr>
            <p:ph type="sldNum" sz="quarter" idx="16"/>
          </p:nvPr>
        </p:nvSpPr>
        <p:spPr>
          <a:xfrm>
            <a:off x="42848577" y="33499609"/>
            <a:ext cx="1612879" cy="1928063"/>
          </a:xfrm>
        </p:spPr>
        <p:txBody>
          <a:bodyPr/>
          <a:lstStyle/>
          <a:p>
            <a:fld id="{0B3A8078-5A32-4B09-ABA5-7ABEFD22E08A}" type="slidenum">
              <a:rPr lang="en-US" smtClean="0"/>
              <a:t>‹#›</a:t>
            </a:fld>
            <a:endParaRPr lang="en-US" dirty="0"/>
          </a:p>
        </p:txBody>
      </p:sp>
    </p:spTree>
    <p:extLst>
      <p:ext uri="{BB962C8B-B14F-4D97-AF65-F5344CB8AC3E}">
        <p14:creationId xmlns:p14="http://schemas.microsoft.com/office/powerpoint/2010/main" val="2511938220"/>
      </p:ext>
    </p:extLst>
  </p:cSld>
  <p:clrMapOvr>
    <a:masterClrMapping/>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a:xfrm>
            <a:off x="2302217" y="2703983"/>
            <a:ext cx="41199364" cy="5118252"/>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75317A2-074B-49A5-9D8A-B13235BF93F1}" type="datetime1">
              <a:rPr lang="en-US" smtClean="0"/>
              <a:t>4/23/2026</a:t>
            </a:fld>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7682044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a:p>
        </p:txBody>
      </p:sp>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E272F9A0-CECA-448E-B28E-96D3A80263F3}" type="datetime1">
              <a:rPr lang="en-US" smtClean="0"/>
              <a:t>4/23/2026</a:t>
            </a:fld>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20522573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2302217" y="3766264"/>
            <a:ext cx="13511718" cy="8582598"/>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2302217" y="13680864"/>
            <a:ext cx="13511718" cy="19609786"/>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19295271" y="3766261"/>
            <a:ext cx="24201282" cy="29524389"/>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254152B-3DBF-4039-AA15-012E712FF24B}" type="datetime1">
              <a:rPr lang="en-US" smtClean="0"/>
              <a:t>4/23/2026</a:t>
            </a:fld>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66257816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2302217" y="3766264"/>
            <a:ext cx="13511718" cy="9304777"/>
          </a:xfrm>
        </p:spPr>
        <p:txBody>
          <a:bodyPr vert="horz" lIns="91440" tIns="45720" rIns="91440" bIns="45720" rtlCol="0" anchor="t">
            <a:normAutofit/>
          </a:bodyPr>
          <a:lstStyle>
            <a:lvl1pPr>
              <a:defRPr lang="en-US" dirty="0"/>
            </a:lvl1pPr>
          </a:lstStyle>
          <a:p>
            <a:pPr lvl="0"/>
            <a:r>
              <a:rPr lang="en-US"/>
              <a:t>Click to edit Master title style</a:t>
            </a:r>
            <a:endParaRPr lang="en-US" dirty="0"/>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2302217" y="14923576"/>
            <a:ext cx="13473960" cy="17669071"/>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hasCustomPrompt="1"/>
          </p:nvPr>
        </p:nvSpPr>
        <p:spPr>
          <a:xfrm>
            <a:off x="20068537" y="3766262"/>
            <a:ext cx="23071604" cy="28826383"/>
          </a:xfrm>
          <a:blipFill dpi="0" rotWithShape="1">
            <a:blip r:embed="rId2">
              <a:alphaModFix amt="60000"/>
            </a:blip>
            <a:srcRect/>
            <a:stretch>
              <a:fillRect/>
            </a:stretch>
          </a:blipFill>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 </a:t>
            </a:r>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1B79203B-A396-4F06-9968-FCBA45CB12F0}" type="datetime1">
              <a:rPr lang="en-US" smtClean="0"/>
              <a:t>4/23/2026</a:t>
            </a:fld>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3848688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2302216" y="4828541"/>
            <a:ext cx="40924472" cy="10912500"/>
          </a:xfrm>
        </p:spPr>
        <p:txBody>
          <a:bodyPr anchor="b">
            <a:normAutofit/>
          </a:bodyPr>
          <a:lstStyle>
            <a:lvl1pPr>
              <a:defRPr sz="60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2302694" y="16468771"/>
            <a:ext cx="41198883" cy="13838942"/>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4CDC730-31DA-42CA-871C-70FDD7288EAE}"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959248582"/>
      </p:ext>
    </p:extLst>
  </p:cSld>
  <p:clrMapOvr>
    <a:overrideClrMapping bg1="dk1" tx1="lt1" bg2="dk2" tx2="lt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2302215" y="8593143"/>
            <a:ext cx="31681241" cy="9726889"/>
          </a:xfrm>
        </p:spPr>
        <p:txBody>
          <a:bodyPr anchor="b">
            <a:no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2302696" y="19129731"/>
            <a:ext cx="31680760" cy="8491175"/>
          </a:xfrm>
        </p:spPr>
        <p:txBody>
          <a:bodyPr>
            <a:normAutofit/>
          </a:bodyPr>
          <a:lstStyle>
            <a:lvl1pPr marL="0" indent="0">
              <a:buNone/>
              <a:defRPr sz="1800"/>
            </a:lvl1pPr>
            <a:lvl2pPr marL="228600" indent="0">
              <a:buNone/>
              <a:defRPr sz="1600"/>
            </a:lvl2pPr>
            <a:lvl3pPr marL="457200" indent="0">
              <a:buNone/>
              <a:defRPr sz="1400"/>
            </a:lvl3pPr>
            <a:lvl4pPr marL="685800" indent="0">
              <a:buNone/>
              <a:defRPr sz="1400"/>
            </a:lvl4pPr>
            <a:lvl5pPr marL="914400" indent="0">
              <a:buNone/>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1AA732FC-F2E0-4B0D-91B3-423F9475E6C1}" type="datetime1">
              <a:rPr lang="en-US" smtClean="0"/>
              <a:t>4/23/2026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27527571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2209" y="2897124"/>
            <a:ext cx="36640753" cy="19217590"/>
          </a:xfrm>
        </p:spPr>
        <p:txBody>
          <a:bodyPr vert="horz" lIns="91440" tIns="45720" rIns="91440" bIns="45720" rtlCol="0" anchor="t">
            <a:normAutofit/>
          </a:bodyPr>
          <a:lstStyle>
            <a:lvl1pPr>
              <a:defRPr lang="en-US" sz="78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2209" y="25349836"/>
            <a:ext cx="26618667" cy="5773252"/>
          </a:xfrm>
        </p:spPr>
        <p:txBody>
          <a:bodyPr vert="horz" lIns="91440" tIns="45720" rIns="91440" bIns="45720" rtlCol="0" anchor="b">
            <a:normAutofit/>
          </a:bodyPr>
          <a:lstStyle>
            <a:lvl1pPr marL="0" indent="0">
              <a:buNone/>
              <a:defRPr lang="en-US" sz="1600" dirty="0"/>
            </a:lvl1pPr>
          </a:lstStyle>
          <a:p>
            <a:pPr lvl="0"/>
            <a:r>
              <a:rPr lang="en-US"/>
              <a:t>Click to edit Master subtitle style</a:t>
            </a:r>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085BEE0D-4A6F-4F7F-8AD3-6F4F7DE889AD}" type="datetime1">
              <a:rPr lang="en-US" smtClean="0"/>
              <a:t>4/23/2026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241469732"/>
      </p:ext>
    </p:extLst>
  </p:cSld>
  <p:clrMapOvr>
    <a:masterClrMapping/>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2215" y="6035679"/>
            <a:ext cx="32631916" cy="16344106"/>
          </a:xfrm>
        </p:spPr>
        <p:txBody>
          <a:bodyPr vert="horz" lIns="91440" tIns="45720" rIns="91440" bIns="45720" rtlCol="0" anchor="b">
            <a:normAutofit/>
          </a:bodyPr>
          <a:lstStyle>
            <a:lvl1pPr>
              <a:defRPr lang="en-US" sz="6000" dirty="0"/>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2215" y="23756418"/>
            <a:ext cx="25859225" cy="5359679"/>
          </a:xfrm>
        </p:spPr>
        <p:txBody>
          <a:bodyPr vert="horz" lIns="91440" tIns="45720" rIns="91440" bIns="45720" rtlCol="0">
            <a:normAutofit/>
          </a:bodyPr>
          <a:lstStyle>
            <a:lvl1pPr marL="0" indent="0">
              <a:buNone/>
              <a:defRPr lang="en-US" sz="1800" dirty="0"/>
            </a:lvl1pPr>
          </a:lstStyle>
          <a:p>
            <a:pPr lvl="0"/>
            <a:r>
              <a:rPr lang="en-US"/>
              <a:t>Click to edit Master subtitle style</a:t>
            </a:r>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2302214" y="33499609"/>
            <a:ext cx="10542186" cy="1928063"/>
          </a:xfrm>
        </p:spPr>
        <p:txBody>
          <a:bodyPr/>
          <a:lstStyle/>
          <a:p>
            <a:endParaRPr lang="en-US"/>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30894890" y="33499609"/>
            <a:ext cx="10803951" cy="1928063"/>
          </a:xfrm>
        </p:spPr>
        <p:txBody>
          <a:bodyPr/>
          <a:lstStyle/>
          <a:p>
            <a:fld id="{381A537B-A501-43EE-8BBB-029C58CC669F}" type="datetime1">
              <a:rPr lang="en-US" smtClean="0"/>
              <a:t>4/23/2026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1988991276"/>
      </p:ext>
    </p:extLst>
  </p:cSld>
  <p:clrMapOvr>
    <a:masterClrMapping/>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2218" y="2897124"/>
            <a:ext cx="37201626" cy="21647954"/>
          </a:xfrm>
        </p:spPr>
        <p:txBody>
          <a:bodyPr vert="horz" lIns="91440" tIns="45720" rIns="91440" bIns="45720" rtlCol="0" anchor="t">
            <a:normAutofit/>
          </a:bodyPr>
          <a:lstStyle>
            <a:lvl1pPr>
              <a:defRPr lang="en-US" sz="7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2209" y="25349836"/>
            <a:ext cx="26618667" cy="5773252"/>
          </a:xfrm>
        </p:spPr>
        <p:txBody>
          <a:bodyPr vert="horz" lIns="91440" tIns="45720" rIns="91440" bIns="45720" rtlCol="0" anchor="b">
            <a:normAutofit/>
          </a:bodyPr>
          <a:lstStyle>
            <a:lvl1pPr marL="0" indent="0">
              <a:buNone/>
              <a:defRPr lang="en-US" sz="1600" dirty="0"/>
            </a:lvl1pPr>
          </a:lstStyle>
          <a:p>
            <a:pPr lvl="0"/>
            <a:r>
              <a:rPr lang="en-US"/>
              <a:t>Click to edit Master subtitle style</a:t>
            </a:r>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4C7100DC-0A7D-4582-B62F-C1E8C458E479}" type="datetime1">
              <a:rPr lang="en-US" smtClean="0"/>
              <a:t>4/23/2026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66910486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585942" y="7645190"/>
            <a:ext cx="32643366" cy="13157323"/>
          </a:xfrm>
        </p:spPr>
        <p:txBody>
          <a:bodyPr anchor="b">
            <a:normAutofit/>
          </a:bodyPr>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8650197" y="21331585"/>
            <a:ext cx="28514864" cy="5435329"/>
          </a:xfrm>
        </p:spPr>
        <p:txBody>
          <a:bodyPr>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09B9B190-FE58-4CAC-A4C5-5300E7F445DB}" type="datetime1">
              <a:rPr lang="en-US" smtClean="0"/>
              <a:t>4/23/2026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0B3A8078-5A32-4B09-ABA5-7ABEFD22E08A}" type="slidenum">
              <a:rPr lang="en-US" smtClean="0"/>
              <a:t>‹#›</a:t>
            </a:fld>
            <a:endParaRPr lang="en-US"/>
          </a:p>
        </p:txBody>
      </p:sp>
    </p:spTree>
    <p:extLst>
      <p:ext uri="{BB962C8B-B14F-4D97-AF65-F5344CB8AC3E}">
        <p14:creationId xmlns:p14="http://schemas.microsoft.com/office/powerpoint/2010/main" val="3594717103"/>
      </p:ext>
    </p:extLst>
  </p:cSld>
  <p:clrMapOvr>
    <a:masterClrMapping/>
  </p:clrMapOvr>
  <p:extLst>
    <p:ext uri="{DCECCB84-F9BA-43D5-87BE-67443E8EF086}">
      <p15:sldGuideLst xmlns:p15="http://schemas.microsoft.com/office/powerpoint/2012/main">
        <p15:guide id="5" orient="horz" pos="11406" userDrawn="1">
          <p15:clr>
            <a:srgbClr val="FBAE40"/>
          </p15:clr>
        </p15:guide>
        <p15:guide id="6" pos="1443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2302219" y="2717636"/>
            <a:ext cx="41199360" cy="513466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2302212" y="9029020"/>
            <a:ext cx="41199364" cy="2383511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2302214" y="33499609"/>
            <a:ext cx="10542186" cy="1928063"/>
          </a:xfrm>
          <a:prstGeom prst="rect">
            <a:avLst/>
          </a:prstGeom>
        </p:spPr>
        <p:txBody>
          <a:bodyPr vert="horz" lIns="91440" tIns="45720" rIns="91440" bIns="45720" rtlCol="0" anchor="ctr"/>
          <a:lstStyle>
            <a:lvl1pPr algn="l" rtl="0">
              <a:defRPr sz="800">
                <a:solidFill>
                  <a:schemeClr val="tx1"/>
                </a:solidFill>
              </a:defRPr>
            </a:lvl1pPr>
          </a:lstStyle>
          <a:p>
            <a:endParaRPr lang="en-US"/>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33421718" y="33499609"/>
            <a:ext cx="8277123" cy="1928063"/>
          </a:xfrm>
          <a:prstGeom prst="rect">
            <a:avLst/>
          </a:prstGeom>
        </p:spPr>
        <p:txBody>
          <a:bodyPr vert="horz" lIns="91440" tIns="45720" rIns="91440" bIns="45720" rtlCol="0" anchor="ctr"/>
          <a:lstStyle>
            <a:lvl1pPr algn="r" rtl="0">
              <a:defRPr sz="800">
                <a:solidFill>
                  <a:schemeClr val="tx1"/>
                </a:solidFill>
              </a:defRPr>
            </a:lvl1pPr>
          </a:lstStyle>
          <a:p>
            <a:fld id="{A0A50223-4EA7-49FF-B6AE-4C66B189A25B}" type="datetime1">
              <a:rPr lang="en-US" smtClean="0"/>
              <a:t>4/23/2026</a:t>
            </a:fld>
            <a:endParaRPr lang="en-US"/>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41888700" y="33499609"/>
            <a:ext cx="1612879" cy="1928063"/>
          </a:xfrm>
          <a:prstGeom prst="rect">
            <a:avLst/>
          </a:prstGeom>
        </p:spPr>
        <p:txBody>
          <a:bodyPr vert="horz" lIns="91440" tIns="45720" rIns="91440" bIns="45720" rtlCol="0" anchor="ctr"/>
          <a:lstStyle>
            <a:lvl1pPr algn="r" rtl="0">
              <a:defRPr sz="800">
                <a:solidFill>
                  <a:schemeClr val="tx1"/>
                </a:solidFill>
              </a:defRPr>
            </a:lvl1pPr>
          </a:lstStyle>
          <a:p>
            <a:fld id="{0B3A8078-5A32-4B09-ABA5-7ABEFD22E08A}" type="slidenum">
              <a:rPr lang="en-US" smtClean="0"/>
              <a:pPr/>
              <a:t>‹#›</a:t>
            </a:fld>
            <a:endParaRPr lang="en-US"/>
          </a:p>
        </p:txBody>
      </p:sp>
    </p:spTree>
    <p:extLst>
      <p:ext uri="{BB962C8B-B14F-4D97-AF65-F5344CB8AC3E}">
        <p14:creationId xmlns:p14="http://schemas.microsoft.com/office/powerpoint/2010/main" val="8353011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5" r:id="rId44"/>
    <p:sldLayoutId id="2147483706" r:id="rId45"/>
    <p:sldLayoutId id="2147483707" r:id="rId46"/>
    <p:sldLayoutId id="2147483708" r:id="rId47"/>
    <p:sldLayoutId id="2147483709" r:id="rId48"/>
    <p:sldLayoutId id="2147483710" r:id="rId49"/>
    <p:sldLayoutId id="2147483711" r:id="rId50"/>
    <p:sldLayoutId id="2147483712" r:id="rId51"/>
    <p:sldLayoutId id="2147483713" r:id="rId52"/>
    <p:sldLayoutId id="2147483714" r:id="rId53"/>
    <p:sldLayoutId id="2147483715" r:id="rId54"/>
    <p:sldLayoutId id="2147483716" r:id="rId55"/>
  </p:sldLayoutIdLst>
  <p:hf sldNum="0" hdr="0" ftr="0" dt="0"/>
  <p:txStyles>
    <p:titleStyle>
      <a:lvl1pPr algn="l" defTabSz="914400" rtl="0" eaLnBrk="1" latinLnBrk="0" hangingPunct="1">
        <a:lnSpc>
          <a:spcPct val="95000"/>
        </a:lnSpc>
        <a:spcBef>
          <a:spcPct val="0"/>
        </a:spcBef>
        <a:buNone/>
        <a:defRPr sz="2800" b="1" kern="1200" spc="-3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4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11406" userDrawn="1">
          <p15:clr>
            <a:srgbClr val="F26B43"/>
          </p15:clr>
        </p15:guide>
        <p15:guide id="8" pos="14430" userDrawn="1">
          <p15:clr>
            <a:srgbClr val="F26B43"/>
          </p15:clr>
        </p15:guide>
        <p15:guide id="9" pos="27417" userDrawn="1">
          <p15:clr>
            <a:srgbClr val="F26B43"/>
          </p15:clr>
        </p15:guide>
        <p15:guide id="10" pos="144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hyperlink" Target="mailto:Lizette.HernandezSoto@student.csulb.edu" TargetMode="Externa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58DEC3D-4EDC-5503-6920-A1CEF3274983}"/>
              </a:ext>
            </a:extLst>
          </p:cNvPr>
          <p:cNvSpPr txBox="1"/>
          <p:nvPr/>
        </p:nvSpPr>
        <p:spPr>
          <a:xfrm>
            <a:off x="1260764" y="6589850"/>
            <a:ext cx="13022631" cy="151422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marL="571500" indent="-571500">
              <a:buFont typeface="Arial"/>
              <a:buChar char="•"/>
            </a:pPr>
            <a:r>
              <a:rPr lang="en-US" sz="4000" dirty="0">
                <a:latin typeface="Arial Nova" panose="020B0504020202020204" pitchFamily="34" charset="0"/>
              </a:rPr>
              <a:t>The loss of a loved one can have significant negative effects</a:t>
            </a:r>
          </a:p>
          <a:p>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Hispanic people may struggle more because they may encounter barriers such as limited English proficiency, discrimination, and limited access to resources (Boen et al., 2019)</a:t>
            </a:r>
          </a:p>
          <a:p>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Cultural beliefs may also play an important role for older Latinos and Hispanics during grief</a:t>
            </a:r>
          </a:p>
          <a:p>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Keeping their feelings of grief inside can put Latino men at higher risk of developing worse health outcomes (</a:t>
            </a:r>
            <a:r>
              <a:rPr lang="en-US" sz="4000" dirty="0" err="1">
                <a:latin typeface="Arial Nova" panose="020B0504020202020204" pitchFamily="34" charset="0"/>
              </a:rPr>
              <a:t>Sobralske</a:t>
            </a:r>
            <a:r>
              <a:rPr lang="en-US" sz="4000" dirty="0">
                <a:latin typeface="Arial Nova" panose="020B0504020202020204" pitchFamily="34" charset="0"/>
              </a:rPr>
              <a:t>, 2006)</a:t>
            </a:r>
          </a:p>
          <a:p>
            <a:endParaRPr lang="en-US" sz="3600" dirty="0"/>
          </a:p>
          <a:p>
            <a:endParaRPr lang="en-US" sz="3600"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p:txBody>
      </p:sp>
      <p:sp>
        <p:nvSpPr>
          <p:cNvPr id="2" name="Title 1">
            <a:extLst>
              <a:ext uri="{FF2B5EF4-FFF2-40B4-BE49-F238E27FC236}">
                <a16:creationId xmlns:a16="http://schemas.microsoft.com/office/drawing/2014/main" id="{41A8B740-F0B4-0659-B65C-19689F895B4D}"/>
              </a:ext>
            </a:extLst>
          </p:cNvPr>
          <p:cNvSpPr>
            <a:spLocks noGrp="1"/>
          </p:cNvSpPr>
          <p:nvPr>
            <p:ph type="ctrTitle"/>
          </p:nvPr>
        </p:nvSpPr>
        <p:spPr>
          <a:xfrm>
            <a:off x="13210352" y="581801"/>
            <a:ext cx="22260165" cy="3346841"/>
          </a:xfrm>
        </p:spPr>
        <p:txBody>
          <a:bodyPr>
            <a:norm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r>
              <a:rPr lang="en-US" sz="4800"/>
              <a:t>Why Grieving Among Older Male Latinos and Hispanics Matters</a:t>
            </a:r>
          </a:p>
        </p:txBody>
      </p:sp>
      <p:sp>
        <p:nvSpPr>
          <p:cNvPr id="3" name="Subtitle 2">
            <a:extLst>
              <a:ext uri="{FF2B5EF4-FFF2-40B4-BE49-F238E27FC236}">
                <a16:creationId xmlns:a16="http://schemas.microsoft.com/office/drawing/2014/main" id="{15E81CDD-41B4-D4BA-6CA0-D5F03F33910D}"/>
              </a:ext>
            </a:extLst>
          </p:cNvPr>
          <p:cNvSpPr>
            <a:spLocks noGrp="1"/>
          </p:cNvSpPr>
          <p:nvPr>
            <p:ph type="subTitle" idx="1"/>
          </p:nvPr>
        </p:nvSpPr>
        <p:spPr>
          <a:xfrm>
            <a:off x="20299954" y="601684"/>
            <a:ext cx="16097447" cy="1967543"/>
          </a:xfrm>
        </p:spPr>
        <p:txBody>
          <a:bodyPr>
            <a:norm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r>
              <a:rPr lang="en-US" sz="3600">
                <a:latin typeface="Arial Nova"/>
              </a:rPr>
              <a:t>Lizette Hernandez-Soto</a:t>
            </a:r>
            <a:endParaRPr lang="en-US"/>
          </a:p>
        </p:txBody>
      </p:sp>
      <p:sp>
        <p:nvSpPr>
          <p:cNvPr id="6" name="TextBox 5">
            <a:extLst>
              <a:ext uri="{FF2B5EF4-FFF2-40B4-BE49-F238E27FC236}">
                <a16:creationId xmlns:a16="http://schemas.microsoft.com/office/drawing/2014/main" id="{C9DA32BC-14BC-DA0F-AF35-E19CC150E8D6}"/>
              </a:ext>
            </a:extLst>
          </p:cNvPr>
          <p:cNvSpPr txBox="1"/>
          <p:nvPr/>
        </p:nvSpPr>
        <p:spPr>
          <a:xfrm>
            <a:off x="5034292" y="5536183"/>
            <a:ext cx="347378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4000" b="1" dirty="0">
                <a:latin typeface="Arial Nova" panose="020B0504020202020204" pitchFamily="34" charset="0"/>
              </a:rPr>
              <a:t>Introduction</a:t>
            </a:r>
            <a:endParaRPr lang="en-US" sz="4400" b="1" dirty="0">
              <a:latin typeface="Arial Nova" panose="020B0504020202020204" pitchFamily="34" charset="0"/>
            </a:endParaRPr>
          </a:p>
        </p:txBody>
      </p:sp>
      <p:sp>
        <p:nvSpPr>
          <p:cNvPr id="7" name="TextBox 6">
            <a:extLst>
              <a:ext uri="{FF2B5EF4-FFF2-40B4-BE49-F238E27FC236}">
                <a16:creationId xmlns:a16="http://schemas.microsoft.com/office/drawing/2014/main" id="{A993A1A6-1040-C458-7FEF-7B4F3F5EAA36}"/>
              </a:ext>
            </a:extLst>
          </p:cNvPr>
          <p:cNvSpPr txBox="1"/>
          <p:nvPr/>
        </p:nvSpPr>
        <p:spPr>
          <a:xfrm>
            <a:off x="18381354" y="5907239"/>
            <a:ext cx="335005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3600" b="1"/>
              <a:t>Methods</a:t>
            </a:r>
          </a:p>
        </p:txBody>
      </p:sp>
      <p:sp>
        <p:nvSpPr>
          <p:cNvPr id="8" name="TextBox 7">
            <a:extLst>
              <a:ext uri="{FF2B5EF4-FFF2-40B4-BE49-F238E27FC236}">
                <a16:creationId xmlns:a16="http://schemas.microsoft.com/office/drawing/2014/main" id="{51C8E0A7-2DD0-8798-D888-7CFA9C9A4050}"/>
              </a:ext>
            </a:extLst>
          </p:cNvPr>
          <p:cNvSpPr txBox="1"/>
          <p:nvPr/>
        </p:nvSpPr>
        <p:spPr>
          <a:xfrm>
            <a:off x="5845793" y="20508543"/>
            <a:ext cx="255372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3600" b="1" dirty="0"/>
              <a:t>Aim</a:t>
            </a:r>
          </a:p>
        </p:txBody>
      </p:sp>
      <p:sp>
        <p:nvSpPr>
          <p:cNvPr id="9" name="TextBox 8">
            <a:extLst>
              <a:ext uri="{FF2B5EF4-FFF2-40B4-BE49-F238E27FC236}">
                <a16:creationId xmlns:a16="http://schemas.microsoft.com/office/drawing/2014/main" id="{34F88085-D416-4AB9-82D7-4074208DC46F}"/>
              </a:ext>
            </a:extLst>
          </p:cNvPr>
          <p:cNvSpPr txBox="1"/>
          <p:nvPr/>
        </p:nvSpPr>
        <p:spPr>
          <a:xfrm>
            <a:off x="18921739" y="19609724"/>
            <a:ext cx="284205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3600" b="1" dirty="0"/>
              <a:t>Results</a:t>
            </a:r>
          </a:p>
        </p:txBody>
      </p:sp>
      <p:sp>
        <p:nvSpPr>
          <p:cNvPr id="10" name="TextBox 9">
            <a:extLst>
              <a:ext uri="{FF2B5EF4-FFF2-40B4-BE49-F238E27FC236}">
                <a16:creationId xmlns:a16="http://schemas.microsoft.com/office/drawing/2014/main" id="{B7FA0EE5-7B30-9DF2-F951-BFB47A59EF3D}"/>
              </a:ext>
            </a:extLst>
          </p:cNvPr>
          <p:cNvSpPr txBox="1"/>
          <p:nvPr/>
        </p:nvSpPr>
        <p:spPr>
          <a:xfrm>
            <a:off x="28798343" y="5829683"/>
            <a:ext cx="275967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3600" b="1"/>
              <a:t>Discussion</a:t>
            </a:r>
          </a:p>
        </p:txBody>
      </p:sp>
      <p:sp>
        <p:nvSpPr>
          <p:cNvPr id="12" name="TextBox 11">
            <a:extLst>
              <a:ext uri="{FF2B5EF4-FFF2-40B4-BE49-F238E27FC236}">
                <a16:creationId xmlns:a16="http://schemas.microsoft.com/office/drawing/2014/main" id="{8E29C667-0430-22FD-5F84-9DD2665F6D0A}"/>
              </a:ext>
            </a:extLst>
          </p:cNvPr>
          <p:cNvSpPr txBox="1"/>
          <p:nvPr/>
        </p:nvSpPr>
        <p:spPr>
          <a:xfrm>
            <a:off x="29521093" y="24854786"/>
            <a:ext cx="295189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3600" b="1" dirty="0"/>
              <a:t>Conclusions</a:t>
            </a:r>
          </a:p>
        </p:txBody>
      </p:sp>
      <p:sp>
        <p:nvSpPr>
          <p:cNvPr id="13" name="TextBox 12">
            <a:extLst>
              <a:ext uri="{FF2B5EF4-FFF2-40B4-BE49-F238E27FC236}">
                <a16:creationId xmlns:a16="http://schemas.microsoft.com/office/drawing/2014/main" id="{58F69DE0-21F4-7447-E872-08A09D3346FA}"/>
              </a:ext>
            </a:extLst>
          </p:cNvPr>
          <p:cNvSpPr txBox="1"/>
          <p:nvPr/>
        </p:nvSpPr>
        <p:spPr>
          <a:xfrm>
            <a:off x="38324411" y="5840065"/>
            <a:ext cx="5615458"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3600" b="1"/>
              <a:t>Acknowledgements</a:t>
            </a:r>
          </a:p>
        </p:txBody>
      </p:sp>
      <p:sp>
        <p:nvSpPr>
          <p:cNvPr id="14" name="TextBox 13">
            <a:extLst>
              <a:ext uri="{FF2B5EF4-FFF2-40B4-BE49-F238E27FC236}">
                <a16:creationId xmlns:a16="http://schemas.microsoft.com/office/drawing/2014/main" id="{0151FE55-8648-D4AD-1C75-FC53EB7E49A5}"/>
              </a:ext>
            </a:extLst>
          </p:cNvPr>
          <p:cNvSpPr txBox="1"/>
          <p:nvPr/>
        </p:nvSpPr>
        <p:spPr>
          <a:xfrm>
            <a:off x="38569503" y="16141809"/>
            <a:ext cx="536070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r>
              <a:rPr lang="en-US" sz="3600" b="1"/>
              <a:t>For more information</a:t>
            </a:r>
          </a:p>
        </p:txBody>
      </p:sp>
      <p:sp>
        <p:nvSpPr>
          <p:cNvPr id="4" name="TextBox 3">
            <a:extLst>
              <a:ext uri="{FF2B5EF4-FFF2-40B4-BE49-F238E27FC236}">
                <a16:creationId xmlns:a16="http://schemas.microsoft.com/office/drawing/2014/main" id="{1C1D311D-7143-F5C7-CA03-3FD8403B8670}"/>
              </a:ext>
            </a:extLst>
          </p:cNvPr>
          <p:cNvSpPr txBox="1"/>
          <p:nvPr/>
        </p:nvSpPr>
        <p:spPr>
          <a:xfrm>
            <a:off x="14247200" y="5627928"/>
            <a:ext cx="7784750" cy="9900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endParaRPr lang="en-US" sz="1922"/>
          </a:p>
        </p:txBody>
      </p:sp>
      <p:sp>
        <p:nvSpPr>
          <p:cNvPr id="11" name="TextBox 10">
            <a:extLst>
              <a:ext uri="{FF2B5EF4-FFF2-40B4-BE49-F238E27FC236}">
                <a16:creationId xmlns:a16="http://schemas.microsoft.com/office/drawing/2014/main" id="{347240F9-AF63-9FDD-649C-143FC43585CB}"/>
              </a:ext>
            </a:extLst>
          </p:cNvPr>
          <p:cNvSpPr txBox="1"/>
          <p:nvPr/>
        </p:nvSpPr>
        <p:spPr>
          <a:xfrm>
            <a:off x="7562205" y="13308144"/>
            <a:ext cx="25410694" cy="29700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endParaRPr lang="en-US" sz="1922"/>
          </a:p>
        </p:txBody>
      </p:sp>
      <p:sp>
        <p:nvSpPr>
          <p:cNvPr id="17" name="TextBox 16">
            <a:extLst>
              <a:ext uri="{FF2B5EF4-FFF2-40B4-BE49-F238E27FC236}">
                <a16:creationId xmlns:a16="http://schemas.microsoft.com/office/drawing/2014/main" id="{4A480262-D321-1AFC-88B0-4DF0E7737E4D}"/>
              </a:ext>
            </a:extLst>
          </p:cNvPr>
          <p:cNvSpPr txBox="1"/>
          <p:nvPr/>
        </p:nvSpPr>
        <p:spPr>
          <a:xfrm>
            <a:off x="4542274" y="11924466"/>
            <a:ext cx="10475543" cy="46410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endParaRPr lang="en-US" sz="1922"/>
          </a:p>
        </p:txBody>
      </p:sp>
      <p:sp>
        <p:nvSpPr>
          <p:cNvPr id="18" name="TextBox 17">
            <a:extLst>
              <a:ext uri="{FF2B5EF4-FFF2-40B4-BE49-F238E27FC236}">
                <a16:creationId xmlns:a16="http://schemas.microsoft.com/office/drawing/2014/main" id="{6E39BACF-4B36-FE39-40E6-2D4B896FE770}"/>
              </a:ext>
            </a:extLst>
          </p:cNvPr>
          <p:cNvSpPr txBox="1"/>
          <p:nvPr/>
        </p:nvSpPr>
        <p:spPr>
          <a:xfrm>
            <a:off x="1312987" y="21421955"/>
            <a:ext cx="12284007"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marL="285750" indent="-285750">
              <a:buFont typeface="Arial"/>
              <a:buChar char="•"/>
            </a:pPr>
            <a:r>
              <a:rPr lang="en-US" sz="4000" dirty="0">
                <a:latin typeface="Arial Nova" panose="020B0504020202020204" pitchFamily="34" charset="0"/>
              </a:rPr>
              <a:t>To explore the experiences of grief among older Latino and Hispanic males</a:t>
            </a:r>
            <a:endParaRPr lang="en-US" sz="2000" dirty="0">
              <a:latin typeface="Arial Nova" panose="020B0504020202020204" pitchFamily="34" charset="0"/>
            </a:endParaRPr>
          </a:p>
          <a:p>
            <a:endParaRPr lang="en-US" sz="4000" dirty="0">
              <a:latin typeface="Arial Nova" panose="020B0504020202020204" pitchFamily="34" charset="0"/>
            </a:endParaRPr>
          </a:p>
          <a:p>
            <a:pPr marL="571500" indent="-571500">
              <a:buFont typeface="Arial" panose="020B0604020202020204" pitchFamily="34" charset="0"/>
              <a:buChar char="•"/>
            </a:pPr>
            <a:r>
              <a:rPr lang="en-US" sz="4000" dirty="0">
                <a:latin typeface="Arial Nova" panose="020B0504020202020204" pitchFamily="34" charset="0"/>
              </a:rPr>
              <a:t>Participants were Hispanic and Latino males above 50 years old who have experienced a loss within the past 5 years </a:t>
            </a:r>
          </a:p>
        </p:txBody>
      </p:sp>
      <p:sp>
        <p:nvSpPr>
          <p:cNvPr id="19" name="TextBox 18">
            <a:extLst>
              <a:ext uri="{FF2B5EF4-FFF2-40B4-BE49-F238E27FC236}">
                <a16:creationId xmlns:a16="http://schemas.microsoft.com/office/drawing/2014/main" id="{549350D0-E915-AE05-BA75-F3BFD5CE2A11}"/>
              </a:ext>
            </a:extLst>
          </p:cNvPr>
          <p:cNvSpPr txBox="1"/>
          <p:nvPr/>
        </p:nvSpPr>
        <p:spPr>
          <a:xfrm>
            <a:off x="14977541" y="6807717"/>
            <a:ext cx="10227018" cy="126136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marL="571500" indent="-571500">
              <a:buFont typeface="Arial"/>
              <a:buChar char="•"/>
            </a:pPr>
            <a:endParaRPr lang="en-US" sz="3600" dirty="0">
              <a:latin typeface="Arial Nova"/>
            </a:endParaRPr>
          </a:p>
          <a:p>
            <a:pPr marL="571500" indent="-571500">
              <a:buFont typeface="Arial"/>
              <a:buChar char="•"/>
            </a:pPr>
            <a:r>
              <a:rPr lang="en-US" sz="4000" dirty="0">
                <a:latin typeface="Arial Nova"/>
              </a:rPr>
              <a:t>Information about the study was shared with colleagues that work with older adults through word of mouth</a:t>
            </a:r>
          </a:p>
          <a:p>
            <a:pPr marL="571500" indent="-571500">
              <a:buFont typeface="Arial"/>
              <a:buChar char="•"/>
            </a:pPr>
            <a:endParaRPr lang="en-US" sz="4000" dirty="0">
              <a:latin typeface="Arial Nova"/>
            </a:endParaRPr>
          </a:p>
          <a:p>
            <a:pPr marL="571500" indent="-571500">
              <a:buFont typeface="Arial"/>
              <a:buChar char="•"/>
            </a:pPr>
            <a:r>
              <a:rPr lang="en-US" sz="4000" dirty="0">
                <a:latin typeface="Arial Nova"/>
              </a:rPr>
              <a:t>Thematic analysis (Braun &amp; Clarke, 2006) involved identifying, organizing, and providing clarity into understanding patterns across the data</a:t>
            </a:r>
          </a:p>
          <a:p>
            <a:pPr marL="571500" indent="-571500">
              <a:buFont typeface="Arial"/>
              <a:buChar char="•"/>
            </a:pPr>
            <a:endParaRPr lang="en-US" sz="4000" dirty="0">
              <a:latin typeface="Arial Nova"/>
            </a:endParaRPr>
          </a:p>
          <a:p>
            <a:pPr marL="571500" indent="-571500">
              <a:buFont typeface="Arial"/>
              <a:buChar char="•"/>
            </a:pPr>
            <a:r>
              <a:rPr lang="en-US" sz="4000" dirty="0">
                <a:latin typeface="Arial Nova"/>
              </a:rPr>
              <a:t>Themes were developed by reading through the transcripts for every participant</a:t>
            </a:r>
          </a:p>
          <a:p>
            <a:pPr marL="571500" indent="-571500">
              <a:buFont typeface="Arial"/>
              <a:buChar char="•"/>
            </a:pPr>
            <a:endParaRPr lang="en-US" sz="4000" dirty="0">
              <a:latin typeface="Arial Nova"/>
            </a:endParaRPr>
          </a:p>
          <a:p>
            <a:pPr marL="571500" indent="-571500">
              <a:buFont typeface="Arial"/>
              <a:buChar char="•"/>
            </a:pPr>
            <a:r>
              <a:rPr lang="en-US" sz="4000" dirty="0">
                <a:latin typeface="Arial Nova"/>
              </a:rPr>
              <a:t>Descriptive statistics were used to describe the characteristics of the sample</a:t>
            </a:r>
          </a:p>
          <a:p>
            <a:pPr marL="571500" indent="-571500">
              <a:buFont typeface="Arial"/>
              <a:buChar char="•"/>
            </a:pPr>
            <a:endParaRPr lang="en-US" sz="4000" dirty="0">
              <a:latin typeface="Arial Nova"/>
            </a:endParaRPr>
          </a:p>
          <a:p>
            <a:pPr marL="571500" indent="-571500">
              <a:buFont typeface="Arial"/>
              <a:buChar char="•"/>
            </a:pPr>
            <a:r>
              <a:rPr lang="en-US" sz="4000" dirty="0">
                <a:latin typeface="Arial Nova"/>
              </a:rPr>
              <a:t>Researcher identified any patterns that appeared in the results of the study</a:t>
            </a:r>
          </a:p>
          <a:p>
            <a:endParaRPr lang="en-US" sz="1922" dirty="0">
              <a:latin typeface="Neue Haas Grotesk Text Pro"/>
            </a:endParaRPr>
          </a:p>
          <a:p>
            <a:endParaRPr lang="en-US" sz="1922" dirty="0">
              <a:latin typeface="Neue Haas Grotesk Text Pro"/>
            </a:endParaRPr>
          </a:p>
          <a:p>
            <a:endParaRPr lang="en-US" sz="1922" dirty="0">
              <a:latin typeface="Neue Haas Grotesk Text Pro"/>
            </a:endParaRPr>
          </a:p>
        </p:txBody>
      </p:sp>
      <p:sp>
        <p:nvSpPr>
          <p:cNvPr id="20" name="TextBox 19">
            <a:extLst>
              <a:ext uri="{FF2B5EF4-FFF2-40B4-BE49-F238E27FC236}">
                <a16:creationId xmlns:a16="http://schemas.microsoft.com/office/drawing/2014/main" id="{1BD33744-16DE-4C57-6351-F5BEF60824D7}"/>
              </a:ext>
            </a:extLst>
          </p:cNvPr>
          <p:cNvSpPr txBox="1"/>
          <p:nvPr/>
        </p:nvSpPr>
        <p:spPr>
          <a:xfrm>
            <a:off x="5430485" y="25413881"/>
            <a:ext cx="335005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r>
              <a:rPr lang="en-US" sz="3600" b="1" dirty="0"/>
              <a:t>Methods</a:t>
            </a:r>
          </a:p>
        </p:txBody>
      </p:sp>
      <p:sp>
        <p:nvSpPr>
          <p:cNvPr id="23" name="TextBox 22">
            <a:extLst>
              <a:ext uri="{FF2B5EF4-FFF2-40B4-BE49-F238E27FC236}">
                <a16:creationId xmlns:a16="http://schemas.microsoft.com/office/drawing/2014/main" id="{624EAC4F-CE51-7BBC-F4C3-97C0121E8DDC}"/>
              </a:ext>
            </a:extLst>
          </p:cNvPr>
          <p:cNvSpPr txBox="1"/>
          <p:nvPr/>
        </p:nvSpPr>
        <p:spPr>
          <a:xfrm>
            <a:off x="2018230" y="26527329"/>
            <a:ext cx="11090156" cy="40487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endParaRPr lang="en-US" sz="1922"/>
          </a:p>
        </p:txBody>
      </p:sp>
      <p:sp>
        <p:nvSpPr>
          <p:cNvPr id="24" name="TextBox 23">
            <a:extLst>
              <a:ext uri="{FF2B5EF4-FFF2-40B4-BE49-F238E27FC236}">
                <a16:creationId xmlns:a16="http://schemas.microsoft.com/office/drawing/2014/main" id="{E0AF082D-6DC5-E382-FA59-1A0B6C0FC35E}"/>
              </a:ext>
            </a:extLst>
          </p:cNvPr>
          <p:cNvSpPr txBox="1"/>
          <p:nvPr/>
        </p:nvSpPr>
        <p:spPr>
          <a:xfrm>
            <a:off x="1393799" y="26547372"/>
            <a:ext cx="10503375" cy="119261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endParaRPr lang="en-US" sz="1922" dirty="0"/>
          </a:p>
          <a:p>
            <a:pPr marL="571500" indent="-571500">
              <a:buFont typeface="Arial"/>
              <a:buChar char="•"/>
            </a:pPr>
            <a:r>
              <a:rPr lang="en-US" sz="4000" dirty="0">
                <a:latin typeface="Arial Nova"/>
              </a:rPr>
              <a:t>Qualitative design with individual interviews and a demographic survey</a:t>
            </a:r>
            <a:endParaRPr lang="en-US" sz="2000" dirty="0">
              <a:latin typeface="Neue Haas Grotesk Text Pro"/>
            </a:endParaRPr>
          </a:p>
          <a:p>
            <a:pPr marL="571500" indent="-571500">
              <a:buFont typeface="Arial"/>
              <a:buChar char="•"/>
            </a:pPr>
            <a:endParaRPr lang="en-US" sz="4000" dirty="0">
              <a:latin typeface="Arial Nova"/>
            </a:endParaRPr>
          </a:p>
          <a:p>
            <a:pPr marL="571500" indent="-571500">
              <a:buFont typeface="Arial"/>
              <a:buChar char="•"/>
            </a:pPr>
            <a:r>
              <a:rPr lang="en-US" sz="4000" dirty="0">
                <a:latin typeface="Arial Nova"/>
              </a:rPr>
              <a:t>Convenience and snowball sampling was used</a:t>
            </a:r>
          </a:p>
          <a:p>
            <a:endParaRPr lang="en-US" sz="2000" dirty="0"/>
          </a:p>
          <a:p>
            <a:endParaRPr lang="en-US" sz="2000" dirty="0"/>
          </a:p>
          <a:p>
            <a:pPr marL="571500" indent="-571500">
              <a:buFont typeface="Arial"/>
              <a:buChar char="•"/>
            </a:pPr>
            <a:r>
              <a:rPr lang="en-US" sz="4000" dirty="0">
                <a:latin typeface="Arial Nova"/>
              </a:rPr>
              <a:t>Informational flyers were delivered to senior centers</a:t>
            </a:r>
            <a:endParaRPr lang="en-US" sz="2000" dirty="0"/>
          </a:p>
          <a:p>
            <a:pPr marL="571500" indent="-571500">
              <a:buFont typeface="Arial"/>
              <a:buChar char="•"/>
            </a:pPr>
            <a:endParaRPr lang="en-US" sz="4000" dirty="0">
              <a:latin typeface="Arial Nova"/>
            </a:endParaRPr>
          </a:p>
          <a:p>
            <a:pPr marL="571500" indent="-571500">
              <a:buFont typeface="Arial"/>
              <a:buChar char="•"/>
            </a:pPr>
            <a:r>
              <a:rPr lang="en-US" sz="4000" dirty="0">
                <a:latin typeface="Arial Nova"/>
              </a:rPr>
              <a:t>Population included English and Spanish speaking Latino and Hispanic males</a:t>
            </a:r>
          </a:p>
          <a:p>
            <a:pPr marL="571500" indent="-571500">
              <a:buFont typeface="Arial"/>
              <a:buChar char="•"/>
            </a:pPr>
            <a:endParaRPr lang="en-US" sz="4000" dirty="0">
              <a:latin typeface="Arial Nova"/>
            </a:endParaRPr>
          </a:p>
          <a:p>
            <a:pPr marL="571500" indent="-571500">
              <a:buFont typeface="Arial"/>
              <a:buChar char="•"/>
            </a:pPr>
            <a:r>
              <a:rPr lang="en-US" sz="4000" dirty="0">
                <a:latin typeface="Arial Nova"/>
              </a:rPr>
              <a:t>20 participants were interviewed and 18 participated in the survey</a:t>
            </a:r>
          </a:p>
          <a:p>
            <a:pPr marL="571500" indent="-571500">
              <a:buFont typeface="Arial"/>
              <a:buChar char="•"/>
            </a:pPr>
            <a:endParaRPr lang="en-US" sz="3600" dirty="0">
              <a:latin typeface="Arial Nova"/>
            </a:endParaRPr>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a:p>
            <a:endParaRPr lang="en-US" sz="1922" dirty="0"/>
          </a:p>
        </p:txBody>
      </p:sp>
      <p:sp>
        <p:nvSpPr>
          <p:cNvPr id="15" name="TextBox 14">
            <a:extLst>
              <a:ext uri="{FF2B5EF4-FFF2-40B4-BE49-F238E27FC236}">
                <a16:creationId xmlns:a16="http://schemas.microsoft.com/office/drawing/2014/main" id="{2B633E94-F23F-8BF4-D180-863FABA392C3}"/>
              </a:ext>
            </a:extLst>
          </p:cNvPr>
          <p:cNvSpPr txBox="1"/>
          <p:nvPr/>
        </p:nvSpPr>
        <p:spPr>
          <a:xfrm>
            <a:off x="15142171" y="21206368"/>
            <a:ext cx="9828419" cy="149271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marL="571500" indent="-571500">
              <a:buFont typeface="Arial"/>
              <a:buChar char="•"/>
            </a:pPr>
            <a:r>
              <a:rPr lang="en-US" sz="4000" dirty="0">
                <a:latin typeface="Arial Nova" panose="020B0504020202020204" pitchFamily="34" charset="0"/>
              </a:rPr>
              <a:t>Participants had a variety of ways they felt about death which included relief, natural, unpredictable, and sudden</a:t>
            </a: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Fourteen participants did not consider grief counseling but six were open to it if necessary</a:t>
            </a: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Only two participants had issues with the medical setting, which included not providing enough support for Hispanic/Latino immigrants or offering tools of support after the loss of a loved one</a:t>
            </a:r>
          </a:p>
          <a:p>
            <a:pPr marL="571500" indent="-571500">
              <a:buFont typeface="Arial"/>
              <a:buChar char="•"/>
            </a:pPr>
            <a:endParaRPr lang="en-US" sz="2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Six participants claimed that religion helped them cope with the loss</a:t>
            </a: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Most respondents reported that their community has been supportive and encouraged them to move forward</a:t>
            </a:r>
          </a:p>
          <a:p>
            <a:pPr marL="571500" indent="-571500">
              <a:buFont typeface="Arial"/>
              <a:buChar char="•"/>
            </a:pPr>
            <a:endParaRPr lang="en-US" sz="3600" dirty="0"/>
          </a:p>
          <a:p>
            <a:pPr marL="571500" indent="-571500">
              <a:buFont typeface="Arial"/>
              <a:buChar char="•"/>
            </a:pPr>
            <a:endParaRPr lang="en-US" sz="3600" dirty="0"/>
          </a:p>
          <a:p>
            <a:pPr marL="571500" indent="-571500">
              <a:buFont typeface="Arial"/>
              <a:buChar char="•"/>
            </a:pPr>
            <a:endParaRPr lang="en-US" sz="3600" dirty="0"/>
          </a:p>
          <a:p>
            <a:pPr marL="571500" indent="-571500">
              <a:buFont typeface="Arial"/>
              <a:buChar char="•"/>
            </a:pPr>
            <a:endParaRPr lang="en-US" sz="3600" dirty="0"/>
          </a:p>
        </p:txBody>
      </p:sp>
      <p:sp>
        <p:nvSpPr>
          <p:cNvPr id="5" name="TextBox 4">
            <a:extLst>
              <a:ext uri="{FF2B5EF4-FFF2-40B4-BE49-F238E27FC236}">
                <a16:creationId xmlns:a16="http://schemas.microsoft.com/office/drawing/2014/main" id="{316BBE8C-BD39-E813-F715-C3288ECF9D6E}"/>
              </a:ext>
            </a:extLst>
          </p:cNvPr>
          <p:cNvSpPr txBox="1"/>
          <p:nvPr/>
        </p:nvSpPr>
        <p:spPr>
          <a:xfrm>
            <a:off x="27008514" y="6668652"/>
            <a:ext cx="7615618" cy="133267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marL="571500" indent="-571500">
              <a:buFont typeface="Arial"/>
              <a:buChar char="•"/>
            </a:pPr>
            <a:r>
              <a:rPr lang="en-US" sz="4000" dirty="0">
                <a:latin typeface="Arial Nova" panose="020B0504020202020204" pitchFamily="34" charset="0"/>
              </a:rPr>
              <a:t>Participants relied on family members and friends to move forward with the loss</a:t>
            </a: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Challenges of grief included lack of advice from the relative that passed away and lacking energy to continue activities</a:t>
            </a: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Participants coped with loss by living in the moment or occupying themselves</a:t>
            </a: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Similarities from past studies included lower risk of depression if partner is supportive </a:t>
            </a:r>
          </a:p>
          <a:p>
            <a:pPr marL="571500" indent="-571500">
              <a:buFont typeface="Arial"/>
              <a:buChar char="•"/>
            </a:pPr>
            <a:endParaRPr lang="en-US" sz="3600" dirty="0"/>
          </a:p>
          <a:p>
            <a:pPr marL="571500" indent="-571500">
              <a:buFont typeface="Arial"/>
              <a:buChar char="•"/>
            </a:pPr>
            <a:endParaRPr lang="en-US" sz="3600" dirty="0"/>
          </a:p>
          <a:p>
            <a:pPr marL="571500" indent="-571500">
              <a:buFont typeface="Arial"/>
              <a:buChar char="•"/>
            </a:pPr>
            <a:endParaRPr lang="en-US" sz="3600" dirty="0"/>
          </a:p>
          <a:p>
            <a:endParaRPr lang="en-US" sz="3600" dirty="0"/>
          </a:p>
          <a:p>
            <a:endParaRPr lang="en-US" sz="3600" dirty="0"/>
          </a:p>
        </p:txBody>
      </p:sp>
      <p:sp>
        <p:nvSpPr>
          <p:cNvPr id="21" name="TextBox 20">
            <a:extLst>
              <a:ext uri="{FF2B5EF4-FFF2-40B4-BE49-F238E27FC236}">
                <a16:creationId xmlns:a16="http://schemas.microsoft.com/office/drawing/2014/main" id="{19DE2ED7-8563-358D-AF0D-D1058E1BD029}"/>
              </a:ext>
            </a:extLst>
          </p:cNvPr>
          <p:cNvSpPr txBox="1"/>
          <p:nvPr/>
        </p:nvSpPr>
        <p:spPr>
          <a:xfrm>
            <a:off x="26943258" y="14227630"/>
            <a:ext cx="8107562" cy="95507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algn="l"/>
            <a:endParaRPr lang="en-US" sz="1922"/>
          </a:p>
        </p:txBody>
      </p:sp>
      <p:sp>
        <p:nvSpPr>
          <p:cNvPr id="22" name="TextBox 21">
            <a:extLst>
              <a:ext uri="{FF2B5EF4-FFF2-40B4-BE49-F238E27FC236}">
                <a16:creationId xmlns:a16="http://schemas.microsoft.com/office/drawing/2014/main" id="{CE86BD95-5C80-2252-151D-D21EE893F96E}"/>
              </a:ext>
            </a:extLst>
          </p:cNvPr>
          <p:cNvSpPr txBox="1"/>
          <p:nvPr/>
        </p:nvSpPr>
        <p:spPr>
          <a:xfrm>
            <a:off x="27220037" y="26037164"/>
            <a:ext cx="8150010" cy="99907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76488" rtl="0" eaLnBrk="1" latinLnBrk="0" hangingPunct="1">
              <a:defRPr sz="1922" kern="1200">
                <a:solidFill>
                  <a:schemeClr val="tx1"/>
                </a:solidFill>
                <a:latin typeface="+mn-lt"/>
                <a:ea typeface="+mn-ea"/>
                <a:cs typeface="+mn-cs"/>
              </a:defRPr>
            </a:lvl1pPr>
            <a:lvl2pPr marL="488244" algn="l" defTabSz="976488" rtl="0" eaLnBrk="1" latinLnBrk="0" hangingPunct="1">
              <a:defRPr sz="1922" kern="1200">
                <a:solidFill>
                  <a:schemeClr val="tx1"/>
                </a:solidFill>
                <a:latin typeface="+mn-lt"/>
                <a:ea typeface="+mn-ea"/>
                <a:cs typeface="+mn-cs"/>
              </a:defRPr>
            </a:lvl2pPr>
            <a:lvl3pPr marL="976488" algn="l" defTabSz="976488" rtl="0" eaLnBrk="1" latinLnBrk="0" hangingPunct="1">
              <a:defRPr sz="1922" kern="1200">
                <a:solidFill>
                  <a:schemeClr val="tx1"/>
                </a:solidFill>
                <a:latin typeface="+mn-lt"/>
                <a:ea typeface="+mn-ea"/>
                <a:cs typeface="+mn-cs"/>
              </a:defRPr>
            </a:lvl3pPr>
            <a:lvl4pPr marL="1464732" algn="l" defTabSz="976488" rtl="0" eaLnBrk="1" latinLnBrk="0" hangingPunct="1">
              <a:defRPr sz="1922" kern="1200">
                <a:solidFill>
                  <a:schemeClr val="tx1"/>
                </a:solidFill>
                <a:latin typeface="+mn-lt"/>
                <a:ea typeface="+mn-ea"/>
                <a:cs typeface="+mn-cs"/>
              </a:defRPr>
            </a:lvl4pPr>
            <a:lvl5pPr marL="1952976" algn="l" defTabSz="976488" rtl="0" eaLnBrk="1" latinLnBrk="0" hangingPunct="1">
              <a:defRPr sz="1922" kern="1200">
                <a:solidFill>
                  <a:schemeClr val="tx1"/>
                </a:solidFill>
                <a:latin typeface="+mn-lt"/>
                <a:ea typeface="+mn-ea"/>
                <a:cs typeface="+mn-cs"/>
              </a:defRPr>
            </a:lvl5pPr>
            <a:lvl6pPr marL="2441219" algn="l" defTabSz="976488" rtl="0" eaLnBrk="1" latinLnBrk="0" hangingPunct="1">
              <a:defRPr sz="1922" kern="1200">
                <a:solidFill>
                  <a:schemeClr val="tx1"/>
                </a:solidFill>
                <a:latin typeface="+mn-lt"/>
                <a:ea typeface="+mn-ea"/>
                <a:cs typeface="+mn-cs"/>
              </a:defRPr>
            </a:lvl6pPr>
            <a:lvl7pPr marL="2929463" algn="l" defTabSz="976488" rtl="0" eaLnBrk="1" latinLnBrk="0" hangingPunct="1">
              <a:defRPr sz="1922" kern="1200">
                <a:solidFill>
                  <a:schemeClr val="tx1"/>
                </a:solidFill>
                <a:latin typeface="+mn-lt"/>
                <a:ea typeface="+mn-ea"/>
                <a:cs typeface="+mn-cs"/>
              </a:defRPr>
            </a:lvl7pPr>
            <a:lvl8pPr marL="3417707" algn="l" defTabSz="976488" rtl="0" eaLnBrk="1" latinLnBrk="0" hangingPunct="1">
              <a:defRPr sz="1922" kern="1200">
                <a:solidFill>
                  <a:schemeClr val="tx1"/>
                </a:solidFill>
                <a:latin typeface="+mn-lt"/>
                <a:ea typeface="+mn-ea"/>
                <a:cs typeface="+mn-cs"/>
              </a:defRPr>
            </a:lvl8pPr>
            <a:lvl9pPr marL="3905951" algn="l" defTabSz="976488" rtl="0" eaLnBrk="1" latinLnBrk="0" hangingPunct="1">
              <a:defRPr sz="1922" kern="1200">
                <a:solidFill>
                  <a:schemeClr val="tx1"/>
                </a:solidFill>
                <a:latin typeface="+mn-lt"/>
                <a:ea typeface="+mn-ea"/>
                <a:cs typeface="+mn-cs"/>
              </a:defRPr>
            </a:lvl9pPr>
          </a:lstStyle>
          <a:p>
            <a:pPr marL="571500" indent="-571500">
              <a:buFont typeface="Arial"/>
              <a:buChar char="•"/>
            </a:pPr>
            <a:r>
              <a:rPr lang="en-US" sz="4000" dirty="0">
                <a:latin typeface="Arial Nova" panose="020B0504020202020204" pitchFamily="34" charset="0"/>
              </a:rPr>
              <a:t>Almost all participants reported that losing a family member such as a parent, sibling, or child intensified feelings of grief</a:t>
            </a:r>
            <a:endParaRPr lang="en-US" sz="2000" dirty="0">
              <a:latin typeface="Arial Nova" panose="020B0504020202020204" pitchFamily="34" charset="0"/>
            </a:endParaRP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Future research could include a larger Hispanic/Latino population to improve generalization </a:t>
            </a:r>
          </a:p>
          <a:p>
            <a:pPr marL="571500" indent="-571500">
              <a:buFont typeface="Arial"/>
              <a:buChar char="•"/>
            </a:pPr>
            <a:endParaRPr lang="en-US" sz="4000" dirty="0">
              <a:latin typeface="Arial Nova" panose="020B0504020202020204" pitchFamily="34" charset="0"/>
            </a:endParaRPr>
          </a:p>
          <a:p>
            <a:pPr marL="571500" indent="-571500">
              <a:buFont typeface="Arial"/>
              <a:buChar char="•"/>
            </a:pPr>
            <a:r>
              <a:rPr lang="en-US" sz="4000" dirty="0">
                <a:latin typeface="Arial Nova" panose="020B0504020202020204" pitchFamily="34" charset="0"/>
              </a:rPr>
              <a:t>Further research should be done on grieving experiences of older Hispanic/Latino immigrants</a:t>
            </a:r>
          </a:p>
          <a:p>
            <a:pPr marL="571500" indent="-571500">
              <a:buFont typeface="Arial"/>
              <a:buChar char="•"/>
            </a:pPr>
            <a:endParaRPr lang="en-US" sz="3600" dirty="0"/>
          </a:p>
          <a:p>
            <a:pPr marL="571500" indent="-571500">
              <a:buFont typeface="Arial"/>
              <a:buChar char="•"/>
            </a:pPr>
            <a:endParaRPr lang="en-US" sz="3600" dirty="0"/>
          </a:p>
          <a:p>
            <a:pPr marL="571500" indent="-571500">
              <a:buFont typeface="Arial"/>
              <a:buChar char="•"/>
            </a:pPr>
            <a:endParaRPr lang="en-US" sz="3600" dirty="0"/>
          </a:p>
          <a:p>
            <a:pPr marL="571500" indent="-571500">
              <a:buFont typeface="Arial"/>
              <a:buChar char="•"/>
            </a:pPr>
            <a:endParaRPr lang="en-US" sz="3600" dirty="0"/>
          </a:p>
          <a:p>
            <a:endParaRPr lang="en-US" sz="1922" dirty="0"/>
          </a:p>
        </p:txBody>
      </p:sp>
      <p:pic>
        <p:nvPicPr>
          <p:cNvPr id="27" name="Picture 26" descr="Shot of a senior man supporting his wife during a difficult time at home Listen to my heart, it's all for you older hispanic man sad stock pictures, royalty-free photos &amp; images">
            <a:extLst>
              <a:ext uri="{FF2B5EF4-FFF2-40B4-BE49-F238E27FC236}">
                <a16:creationId xmlns:a16="http://schemas.microsoft.com/office/drawing/2014/main" id="{B16538A8-5C45-D270-0453-6B240EDD3B40}"/>
              </a:ext>
            </a:extLst>
          </p:cNvPr>
          <p:cNvPicPr>
            <a:picLocks noChangeAspect="1"/>
          </p:cNvPicPr>
          <p:nvPr/>
        </p:nvPicPr>
        <p:blipFill>
          <a:blip r:embed="rId2"/>
          <a:stretch>
            <a:fillRect/>
          </a:stretch>
        </p:blipFill>
        <p:spPr>
          <a:xfrm>
            <a:off x="36596800" y="10402604"/>
            <a:ext cx="8134734" cy="4543579"/>
          </a:xfrm>
          <a:prstGeom prst="rect">
            <a:avLst/>
          </a:prstGeom>
        </p:spPr>
      </p:pic>
      <p:pic>
        <p:nvPicPr>
          <p:cNvPr id="25" name="Picture 24" descr="Dusk at a winter's English cemetery seen with in-focus flowers in a burial plot. Dusk at a winter's English cemetery seen with in-focus flowers in a burial plot. A number of fresh marble headstones can be seen. death stock pictures, royalty-free photos &amp; images">
            <a:extLst>
              <a:ext uri="{FF2B5EF4-FFF2-40B4-BE49-F238E27FC236}">
                <a16:creationId xmlns:a16="http://schemas.microsoft.com/office/drawing/2014/main" id="{384F6638-BDBD-22A2-E531-6B876665E1A0}"/>
              </a:ext>
            </a:extLst>
          </p:cNvPr>
          <p:cNvPicPr>
            <a:picLocks noChangeAspect="1"/>
          </p:cNvPicPr>
          <p:nvPr/>
        </p:nvPicPr>
        <p:blipFill>
          <a:blip r:embed="rId3"/>
          <a:stretch>
            <a:fillRect/>
          </a:stretch>
        </p:blipFill>
        <p:spPr>
          <a:xfrm>
            <a:off x="37444668" y="29265403"/>
            <a:ext cx="7087165" cy="3970028"/>
          </a:xfrm>
          <a:prstGeom prst="rect">
            <a:avLst/>
          </a:prstGeom>
        </p:spPr>
      </p:pic>
      <p:sp>
        <p:nvSpPr>
          <p:cNvPr id="26" name="TextBox 25">
            <a:extLst>
              <a:ext uri="{FF2B5EF4-FFF2-40B4-BE49-F238E27FC236}">
                <a16:creationId xmlns:a16="http://schemas.microsoft.com/office/drawing/2014/main" id="{4715A940-AB9E-6FA2-191D-8979BC53819B}"/>
              </a:ext>
            </a:extLst>
          </p:cNvPr>
          <p:cNvSpPr txBox="1"/>
          <p:nvPr/>
        </p:nvSpPr>
        <p:spPr>
          <a:xfrm>
            <a:off x="36397401" y="17643995"/>
            <a:ext cx="8786163"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Arial Nova" panose="020B0504020202020204" pitchFamily="34" charset="0"/>
                <a:hlinkClick r:id="rId4"/>
              </a:rPr>
              <a:t>Lizette.HernandezSoto@student.csulb.edu</a:t>
            </a:r>
            <a:r>
              <a:rPr lang="en-US" sz="3600" dirty="0">
                <a:latin typeface="Arial Nova" panose="020B0504020202020204" pitchFamily="34" charset="0"/>
              </a:rPr>
              <a:t> </a:t>
            </a:r>
          </a:p>
          <a:p>
            <a:endParaRPr lang="en-US" sz="3600" dirty="0">
              <a:latin typeface="Arial Nova" panose="020B0504020202020204" pitchFamily="34" charset="0"/>
            </a:endParaRPr>
          </a:p>
          <a:p>
            <a:r>
              <a:rPr lang="en-US" sz="3600" dirty="0">
                <a:latin typeface="Arial Nova" panose="020B0504020202020204" pitchFamily="34" charset="0"/>
              </a:rPr>
              <a:t>lizettehernandez331@gmail.com</a:t>
            </a:r>
          </a:p>
        </p:txBody>
      </p:sp>
      <p:pic>
        <p:nvPicPr>
          <p:cNvPr id="28" name="Picture 27" descr="Funeral, cemetery and hands with rose on tombstone for remembrance, ceremony and memorial service. Depression, sadness and person with flower on gravestone for mourning, grief and loss in graveyard Funeral, cemetery and hands with rose on tombstone for remembrance, ceremony and memorial service. Depression, sadness and person with flower on gravestone for mourning, grief and loss in graveyard death stock pictures, royalty-free photos &amp; images">
            <a:extLst>
              <a:ext uri="{FF2B5EF4-FFF2-40B4-BE49-F238E27FC236}">
                <a16:creationId xmlns:a16="http://schemas.microsoft.com/office/drawing/2014/main" id="{4E03F832-8042-DD4A-EDD6-D238E549E2F2}"/>
              </a:ext>
            </a:extLst>
          </p:cNvPr>
          <p:cNvPicPr>
            <a:picLocks noChangeAspect="1"/>
          </p:cNvPicPr>
          <p:nvPr/>
        </p:nvPicPr>
        <p:blipFill>
          <a:blip r:embed="rId5"/>
          <a:stretch>
            <a:fillRect/>
          </a:stretch>
        </p:blipFill>
        <p:spPr>
          <a:xfrm>
            <a:off x="27095172" y="19102793"/>
            <a:ext cx="8386591" cy="4211988"/>
          </a:xfrm>
          <a:prstGeom prst="rect">
            <a:avLst/>
          </a:prstGeom>
        </p:spPr>
      </p:pic>
      <p:pic>
        <p:nvPicPr>
          <p:cNvPr id="29" name="Picture 28" descr="Coffin, people and funeral with death, grief and service with family carry casket to grave outdoor. Rip, farewell and ceremony or event for dead person together in respect, religion and spiritual Coffin, people and funeral with death, grief and service with family carry casket to grave outdoor. Rip, farewell and ceremony or event for dead person together in respect, religion and spiritual death stock pictures, royalty-free photos &amp; images">
            <a:extLst>
              <a:ext uri="{FF2B5EF4-FFF2-40B4-BE49-F238E27FC236}">
                <a16:creationId xmlns:a16="http://schemas.microsoft.com/office/drawing/2014/main" id="{899563C4-090F-2F16-95BE-07EAA3846E1F}"/>
              </a:ext>
            </a:extLst>
          </p:cNvPr>
          <p:cNvPicPr>
            <a:picLocks noChangeAspect="1"/>
          </p:cNvPicPr>
          <p:nvPr/>
        </p:nvPicPr>
        <p:blipFill>
          <a:blip r:embed="rId6"/>
          <a:stretch>
            <a:fillRect/>
          </a:stretch>
        </p:blipFill>
        <p:spPr>
          <a:xfrm>
            <a:off x="2223433" y="16321048"/>
            <a:ext cx="9095503" cy="3761142"/>
          </a:xfrm>
          <a:prstGeom prst="rect">
            <a:avLst/>
          </a:prstGeom>
        </p:spPr>
      </p:pic>
      <p:sp>
        <p:nvSpPr>
          <p:cNvPr id="30" name="TextBox 29">
            <a:extLst>
              <a:ext uri="{FF2B5EF4-FFF2-40B4-BE49-F238E27FC236}">
                <a16:creationId xmlns:a16="http://schemas.microsoft.com/office/drawing/2014/main" id="{CDCEF9F3-5F0A-430D-1367-B0FDDDC93B4E}"/>
              </a:ext>
            </a:extLst>
          </p:cNvPr>
          <p:cNvSpPr txBox="1"/>
          <p:nvPr/>
        </p:nvSpPr>
        <p:spPr>
          <a:xfrm>
            <a:off x="17931122" y="3226565"/>
            <a:ext cx="1755064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a:t>California State University Long Beach</a:t>
            </a:r>
          </a:p>
        </p:txBody>
      </p:sp>
      <p:sp>
        <p:nvSpPr>
          <p:cNvPr id="31" name="TextBox 30">
            <a:extLst>
              <a:ext uri="{FF2B5EF4-FFF2-40B4-BE49-F238E27FC236}">
                <a16:creationId xmlns:a16="http://schemas.microsoft.com/office/drawing/2014/main" id="{F0CA6756-321D-FC11-F8F5-09F9CC367042}"/>
              </a:ext>
            </a:extLst>
          </p:cNvPr>
          <p:cNvSpPr txBox="1"/>
          <p:nvPr/>
        </p:nvSpPr>
        <p:spPr>
          <a:xfrm>
            <a:off x="14415912" y="4070005"/>
            <a:ext cx="19324376"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dirty="0"/>
              <a:t>Department of Family &amp; Consumer Sciences, Gerontology Program</a:t>
            </a:r>
            <a:endParaRPr lang="en-US" dirty="0"/>
          </a:p>
        </p:txBody>
      </p:sp>
      <p:sp>
        <p:nvSpPr>
          <p:cNvPr id="32" name="TextBox 31">
            <a:extLst>
              <a:ext uri="{FF2B5EF4-FFF2-40B4-BE49-F238E27FC236}">
                <a16:creationId xmlns:a16="http://schemas.microsoft.com/office/drawing/2014/main" id="{BC758A15-938C-A609-379A-9023FE761675}"/>
              </a:ext>
            </a:extLst>
          </p:cNvPr>
          <p:cNvSpPr txBox="1"/>
          <p:nvPr/>
        </p:nvSpPr>
        <p:spPr>
          <a:xfrm>
            <a:off x="36579655" y="6948647"/>
            <a:ext cx="7555437"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Arial Nova"/>
              </a:rPr>
              <a:t>Maria </a:t>
            </a:r>
            <a:r>
              <a:rPr lang="en-US" sz="3600" dirty="0" err="1">
                <a:latin typeface="Arial Nova"/>
              </a:rPr>
              <a:t>Carpiac</a:t>
            </a:r>
            <a:r>
              <a:rPr lang="en-US" sz="3600" dirty="0">
                <a:latin typeface="Arial Nova"/>
              </a:rPr>
              <a:t>, Marine </a:t>
            </a:r>
            <a:r>
              <a:rPr lang="en-US" sz="3600" dirty="0" err="1">
                <a:latin typeface="Arial Nova"/>
              </a:rPr>
              <a:t>Aghekyan</a:t>
            </a:r>
            <a:r>
              <a:rPr lang="en-US" sz="3600" dirty="0">
                <a:latin typeface="Arial Nova"/>
              </a:rPr>
              <a:t>, and Mary Marshall</a:t>
            </a:r>
          </a:p>
          <a:p>
            <a:pPr algn="l"/>
            <a:endParaRPr lang="en-US" dirty="0"/>
          </a:p>
        </p:txBody>
      </p:sp>
    </p:spTree>
    <p:extLst>
      <p:ext uri="{BB962C8B-B14F-4D97-AF65-F5344CB8AC3E}">
        <p14:creationId xmlns:p14="http://schemas.microsoft.com/office/powerpoint/2010/main" val="2589239513"/>
      </p:ext>
    </p:extLst>
  </p:cSld>
  <p:clrMapOvr>
    <a:masterClrMapping/>
  </p:clrMapOvr>
</p:sld>
</file>

<file path=ppt/theme/theme1.xml><?xml version="1.0" encoding="utf-8"?>
<a:theme xmlns:a="http://schemas.openxmlformats.org/drawingml/2006/main" name="Helena">
  <a:themeElements>
    <a:clrScheme name="Helen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lena_win32_v4" id="{36600640-D8E1-4357-AFEE-600C1C5161DD}" vid="{8FF2FB97-BFAE-4CE3-9E91-3EFC0FA5E1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Helen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2" ma:contentTypeDescription="Create a new document." ma:contentTypeScope="" ma:versionID="0635a23c60cc3de58ab4c1efc88efc6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b2ec4e1d644ed04c8d3fd0ef60d056a4"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element ref="ns2:HasDigitalSignature" minOccurs="0"/>
                <xsd:element ref="ns2:DigitalSignatureProvid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element name="HasDigitalSignature" ma:index="34" nillable="true" ma:displayName="Signed electronically" ma:internalName="HasDigitalSignature" ma:readOnly="true">
      <xsd:simpleType>
        <xsd:restriction base="dms:Boolean"/>
      </xsd:simpleType>
    </xsd:element>
    <xsd:element name="DigitalSignatureProvider" ma:index="35" nillable="true" ma:displayName="Signature provider" ma:internalName="DigitalSignatureProvider"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230e9df3-be65-4c73-a93b-d1236ebd677e" xsi:nil="true"/>
    <MediaServiceKeyPoints xmlns="71af3243-3dd4-4a8d-8c0d-dd76da1f02a5" xsi:nil="true"/>
    <Image xmlns="71af3243-3dd4-4a8d-8c0d-dd76da1f02a5">
      <Url xsi:nil="true"/>
      <Description xsi:nil="true"/>
    </Image>
    <Status xmlns="71af3243-3dd4-4a8d-8c0d-dd76da1f02a5">Not started</Status>
    <Background xmlns="71af3243-3dd4-4a8d-8c0d-dd76da1f02a5">false</Background>
    <ImageTagsTaxHTField xmlns="71af3243-3dd4-4a8d-8c0d-dd76da1f02a5">
      <Terms xmlns="http://schemas.microsoft.com/office/infopath/2007/PartnerControls"/>
    </ImageTagsTaxHTField>
  </documentManagement>
</p:properties>
</file>

<file path=customXml/itemProps1.xml><?xml version="1.0" encoding="utf-8"?>
<ds:datastoreItem xmlns:ds="http://schemas.openxmlformats.org/officeDocument/2006/customXml" ds:itemID="{E0D067B9-82DB-4736-955B-5990E509A2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3B79205-1ECA-438E-AAC0-B28ABB0DD1EB}">
  <ds:schemaRefs>
    <ds:schemaRef ds:uri="http://schemas.microsoft.com/sharepoint/v3/contenttype/forms"/>
  </ds:schemaRefs>
</ds:datastoreItem>
</file>

<file path=customXml/itemProps3.xml><?xml version="1.0" encoding="utf-8"?>
<ds:datastoreItem xmlns:ds="http://schemas.openxmlformats.org/officeDocument/2006/customXml" ds:itemID="{3C0CEB72-9B64-43A4-9652-F0FED519FBF8}">
  <ds:schemaRefs>
    <ds:schemaRef ds:uri="http://schemas.microsoft.com/office/2006/metadata/properties"/>
    <ds:schemaRef ds:uri="http://www.w3.org/XML/1998/namespace"/>
    <ds:schemaRef ds:uri="http://schemas.microsoft.com/sharepoint/v3"/>
    <ds:schemaRef ds:uri="http://purl.org/dc/dcmitype/"/>
    <ds:schemaRef ds:uri="http://schemas.openxmlformats.org/package/2006/metadata/core-properties"/>
    <ds:schemaRef ds:uri="http://purl.org/dc/elements/1.1/"/>
    <ds:schemaRef ds:uri="http://schemas.microsoft.com/office/2006/documentManagement/types"/>
    <ds:schemaRef ds:uri="71af3243-3dd4-4a8d-8c0d-dd76da1f02a5"/>
    <ds:schemaRef ds:uri="http://schemas.microsoft.com/office/infopath/2007/PartnerControls"/>
    <ds:schemaRef ds:uri="230e9df3-be65-4c73-a93b-d1236ebd677e"/>
    <ds:schemaRef ds:uri="16c05727-aa75-4e4a-9b5f-8a80a1165891"/>
    <ds:schemaRef ds:uri="http://purl.org/dc/terms/"/>
  </ds:schemaRefs>
</ds:datastoreItem>
</file>

<file path=docMetadata/LabelInfo.xml><?xml version="1.0" encoding="utf-8"?>
<clbl:labelList xmlns:clbl="http://schemas.microsoft.com/office/2020/mipLabelMetadata">
  <clbl:label id="{1a19d03a-48bc-4359-8038-5b5f6d5847c3}"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emplate/>
  <TotalTime>10</TotalTime>
  <Words>486</Words>
  <Application>Microsoft Office PowerPoint</Application>
  <PresentationFormat>Custom</PresentationFormat>
  <Paragraphs>103</Paragraphs>
  <Slides>1</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Arial Nova</vt:lpstr>
      <vt:lpstr>Neue Haas Grotesk Text Pro</vt:lpstr>
      <vt:lpstr>Helena</vt:lpstr>
      <vt:lpstr>Why Grieving Among Older Male Latinos and Hispanics Matters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Carpiac</dc:creator>
  <cp:lastModifiedBy>Maria Carpiac</cp:lastModifiedBy>
  <cp:revision>737</cp:revision>
  <dcterms:created xsi:type="dcterms:W3CDTF">2026-04-14T20:40:01Z</dcterms:created>
  <dcterms:modified xsi:type="dcterms:W3CDTF">2026-04-24T05:51:49Z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