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43891200" cy="3291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hBHPA3nsaUyPQDZeM3MVZhfV1jq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30" d="100"/>
          <a:sy n="30" d="100"/>
        </p:scale>
        <p:origin x="-1916" y="488"/>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3291840" y="10226042"/>
            <a:ext cx="37307520" cy="7056120"/>
          </a:xfrm>
          <a:prstGeom prst="rect">
            <a:avLst/>
          </a:prstGeom>
          <a:noFill/>
          <a:ln>
            <a:noFill/>
          </a:ln>
        </p:spPr>
        <p:txBody>
          <a:bodyPr spcFirstLastPara="1" wrap="square" lIns="418000" tIns="209000" rIns="418000" bIns="209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6583680" y="18653760"/>
            <a:ext cx="30723840" cy="8412480"/>
          </a:xfrm>
          <a:prstGeom prst="rect">
            <a:avLst/>
          </a:prstGeom>
          <a:noFill/>
          <a:ln>
            <a:noFill/>
          </a:ln>
        </p:spPr>
        <p:txBody>
          <a:bodyPr spcFirstLastPara="1" wrap="square" lIns="418000" tIns="209000" rIns="418000" bIns="209000" anchor="t" anchorCtr="0">
            <a:noAutofit/>
          </a:bodyPr>
          <a:lstStyle>
            <a:lvl1pPr lvl="0" algn="ctr">
              <a:spcBef>
                <a:spcPts val="2920"/>
              </a:spcBef>
              <a:spcAft>
                <a:spcPts val="0"/>
              </a:spcAft>
              <a:buClr>
                <a:srgbClr val="888888"/>
              </a:buClr>
              <a:buSzPts val="14600"/>
              <a:buNone/>
              <a:defRPr>
                <a:solidFill>
                  <a:srgbClr val="888888"/>
                </a:solidFill>
              </a:defRPr>
            </a:lvl1pPr>
            <a:lvl2pPr lvl="1" algn="ctr">
              <a:spcBef>
                <a:spcPts val="2560"/>
              </a:spcBef>
              <a:spcAft>
                <a:spcPts val="0"/>
              </a:spcAft>
              <a:buClr>
                <a:srgbClr val="888888"/>
              </a:buClr>
              <a:buSzPts val="12800"/>
              <a:buNone/>
              <a:defRPr>
                <a:solidFill>
                  <a:srgbClr val="888888"/>
                </a:solidFill>
              </a:defRPr>
            </a:lvl2pPr>
            <a:lvl3pPr lvl="2" algn="ctr">
              <a:spcBef>
                <a:spcPts val="2200"/>
              </a:spcBef>
              <a:spcAft>
                <a:spcPts val="0"/>
              </a:spcAft>
              <a:buClr>
                <a:srgbClr val="888888"/>
              </a:buClr>
              <a:buSzPts val="11000"/>
              <a:buNone/>
              <a:defRPr>
                <a:solidFill>
                  <a:srgbClr val="888888"/>
                </a:solidFill>
              </a:defRPr>
            </a:lvl3pPr>
            <a:lvl4pPr lvl="3" algn="ctr">
              <a:spcBef>
                <a:spcPts val="1820"/>
              </a:spcBef>
              <a:spcAft>
                <a:spcPts val="0"/>
              </a:spcAft>
              <a:buClr>
                <a:srgbClr val="888888"/>
              </a:buClr>
              <a:buSzPts val="9100"/>
              <a:buNone/>
              <a:defRPr>
                <a:solidFill>
                  <a:srgbClr val="888888"/>
                </a:solidFill>
              </a:defRPr>
            </a:lvl4pPr>
            <a:lvl5pPr lvl="4" algn="ctr">
              <a:spcBef>
                <a:spcPts val="1820"/>
              </a:spcBef>
              <a:spcAft>
                <a:spcPts val="0"/>
              </a:spcAft>
              <a:buClr>
                <a:srgbClr val="888888"/>
              </a:buClr>
              <a:buSzPts val="9100"/>
              <a:buNone/>
              <a:defRPr>
                <a:solidFill>
                  <a:srgbClr val="888888"/>
                </a:solidFill>
              </a:defRPr>
            </a:lvl5pPr>
            <a:lvl6pPr lvl="5" algn="ctr">
              <a:spcBef>
                <a:spcPts val="1820"/>
              </a:spcBef>
              <a:spcAft>
                <a:spcPts val="0"/>
              </a:spcAft>
              <a:buClr>
                <a:srgbClr val="888888"/>
              </a:buClr>
              <a:buSzPts val="9100"/>
              <a:buNone/>
              <a:defRPr>
                <a:solidFill>
                  <a:srgbClr val="888888"/>
                </a:solidFill>
              </a:defRPr>
            </a:lvl6pPr>
            <a:lvl7pPr lvl="6" algn="ctr">
              <a:spcBef>
                <a:spcPts val="1820"/>
              </a:spcBef>
              <a:spcAft>
                <a:spcPts val="0"/>
              </a:spcAft>
              <a:buClr>
                <a:srgbClr val="888888"/>
              </a:buClr>
              <a:buSzPts val="9100"/>
              <a:buNone/>
              <a:defRPr>
                <a:solidFill>
                  <a:srgbClr val="888888"/>
                </a:solidFill>
              </a:defRPr>
            </a:lvl7pPr>
            <a:lvl8pPr lvl="7" algn="ctr">
              <a:spcBef>
                <a:spcPts val="1820"/>
              </a:spcBef>
              <a:spcAft>
                <a:spcPts val="0"/>
              </a:spcAft>
              <a:buClr>
                <a:srgbClr val="888888"/>
              </a:buClr>
              <a:buSzPts val="9100"/>
              <a:buNone/>
              <a:defRPr>
                <a:solidFill>
                  <a:srgbClr val="888888"/>
                </a:solidFill>
              </a:defRPr>
            </a:lvl8pPr>
            <a:lvl9pPr lvl="8" algn="ctr">
              <a:spcBef>
                <a:spcPts val="1820"/>
              </a:spcBef>
              <a:spcAft>
                <a:spcPts val="0"/>
              </a:spcAft>
              <a:buClr>
                <a:srgbClr val="888888"/>
              </a:buClr>
              <a:buSzPts val="9100"/>
              <a:buNone/>
              <a:defRPr>
                <a:solidFill>
                  <a:srgbClr val="888888"/>
                </a:solidFill>
              </a:defRPr>
            </a:lvl9pPr>
          </a:lstStyle>
          <a:p>
            <a:endParaRPr/>
          </a:p>
        </p:txBody>
      </p:sp>
      <p:sp>
        <p:nvSpPr>
          <p:cNvPr id="14" name="Google Shape;14;p3"/>
          <p:cNvSpPr txBox="1">
            <a:spLocks noGrp="1"/>
          </p:cNvSpPr>
          <p:nvPr>
            <p:ph type="dt" idx="10"/>
          </p:nvPr>
        </p:nvSpPr>
        <p:spPr>
          <a:xfrm>
            <a:off x="2193925" y="30510163"/>
            <a:ext cx="10242550" cy="1752600"/>
          </a:xfrm>
          <a:prstGeom prst="rect">
            <a:avLst/>
          </a:prstGeom>
          <a:noFill/>
          <a:ln>
            <a:noFill/>
          </a:ln>
        </p:spPr>
        <p:txBody>
          <a:bodyPr spcFirstLastPara="1" wrap="square" lIns="418000" tIns="209000" rIns="418000" bIns="2090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14995525" y="30510163"/>
            <a:ext cx="13900150" cy="1752600"/>
          </a:xfrm>
          <a:prstGeom prst="rect">
            <a:avLst/>
          </a:prstGeom>
          <a:noFill/>
          <a:ln>
            <a:noFill/>
          </a:ln>
        </p:spPr>
        <p:txBody>
          <a:bodyPr spcFirstLastPara="1" wrap="square" lIns="418000" tIns="209000" rIns="418000" bIns="2090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31454725" y="30510163"/>
            <a:ext cx="10242550" cy="1752600"/>
          </a:xfrm>
          <a:prstGeom prst="rect">
            <a:avLst/>
          </a:prstGeom>
          <a:noFill/>
          <a:ln>
            <a:noFill/>
          </a:ln>
        </p:spPr>
        <p:txBody>
          <a:bodyPr spcFirstLastPara="1" wrap="square" lIns="418000" tIns="209000" rIns="418000" bIns="209000" anchor="ctr" anchorCtr="0">
            <a:noAutofit/>
          </a:bodyPr>
          <a:lstStyle>
            <a:lvl1pPr marL="0" marR="0" lvl="0" indent="0" algn="r">
              <a:spcBef>
                <a:spcPts val="0"/>
              </a:spcBef>
              <a:spcAft>
                <a:spcPts val="0"/>
              </a:spcAft>
              <a:buNone/>
              <a:defRPr sz="5500" b="0" i="0" u="none" strike="noStrike" cap="none">
                <a:solidFill>
                  <a:srgbClr val="898989"/>
                </a:solidFill>
                <a:latin typeface="Calibri"/>
                <a:ea typeface="Calibri"/>
                <a:cs typeface="Calibri"/>
                <a:sym typeface="Calibri"/>
              </a:defRPr>
            </a:lvl1pPr>
            <a:lvl2pPr marL="0" marR="0" lvl="1" indent="0" algn="r">
              <a:spcBef>
                <a:spcPts val="0"/>
              </a:spcBef>
              <a:spcAft>
                <a:spcPts val="0"/>
              </a:spcAft>
              <a:buNone/>
              <a:defRPr sz="5500" b="0" i="0" u="none" strike="noStrike" cap="none">
                <a:solidFill>
                  <a:srgbClr val="898989"/>
                </a:solidFill>
                <a:latin typeface="Calibri"/>
                <a:ea typeface="Calibri"/>
                <a:cs typeface="Calibri"/>
                <a:sym typeface="Calibri"/>
              </a:defRPr>
            </a:lvl2pPr>
            <a:lvl3pPr marL="0" marR="0" lvl="2" indent="0" algn="r">
              <a:spcBef>
                <a:spcPts val="0"/>
              </a:spcBef>
              <a:spcAft>
                <a:spcPts val="0"/>
              </a:spcAft>
              <a:buNone/>
              <a:defRPr sz="5500" b="0" i="0" u="none" strike="noStrike" cap="none">
                <a:solidFill>
                  <a:srgbClr val="898989"/>
                </a:solidFill>
                <a:latin typeface="Calibri"/>
                <a:ea typeface="Calibri"/>
                <a:cs typeface="Calibri"/>
                <a:sym typeface="Calibri"/>
              </a:defRPr>
            </a:lvl3pPr>
            <a:lvl4pPr marL="0" marR="0" lvl="3" indent="0" algn="r">
              <a:spcBef>
                <a:spcPts val="0"/>
              </a:spcBef>
              <a:spcAft>
                <a:spcPts val="0"/>
              </a:spcAft>
              <a:buNone/>
              <a:defRPr sz="5500" b="0" i="0" u="none" strike="noStrike" cap="none">
                <a:solidFill>
                  <a:srgbClr val="898989"/>
                </a:solidFill>
                <a:latin typeface="Calibri"/>
                <a:ea typeface="Calibri"/>
                <a:cs typeface="Calibri"/>
                <a:sym typeface="Calibri"/>
              </a:defRPr>
            </a:lvl4pPr>
            <a:lvl5pPr marL="0" marR="0" lvl="4" indent="0" algn="r">
              <a:spcBef>
                <a:spcPts val="0"/>
              </a:spcBef>
              <a:spcAft>
                <a:spcPts val="0"/>
              </a:spcAft>
              <a:buNone/>
              <a:defRPr sz="5500" b="0" i="0" u="none" strike="noStrike" cap="none">
                <a:solidFill>
                  <a:srgbClr val="898989"/>
                </a:solidFill>
                <a:latin typeface="Calibri"/>
                <a:ea typeface="Calibri"/>
                <a:cs typeface="Calibri"/>
                <a:sym typeface="Calibri"/>
              </a:defRPr>
            </a:lvl5pPr>
            <a:lvl6pPr marL="0" marR="0" lvl="5" indent="0" algn="r">
              <a:spcBef>
                <a:spcPts val="0"/>
              </a:spcBef>
              <a:spcAft>
                <a:spcPts val="0"/>
              </a:spcAft>
              <a:buNone/>
              <a:defRPr sz="5500" b="0" i="0" u="none" strike="noStrike" cap="none">
                <a:solidFill>
                  <a:srgbClr val="898989"/>
                </a:solidFill>
                <a:latin typeface="Calibri"/>
                <a:ea typeface="Calibri"/>
                <a:cs typeface="Calibri"/>
                <a:sym typeface="Calibri"/>
              </a:defRPr>
            </a:lvl6pPr>
            <a:lvl7pPr marL="0" marR="0" lvl="6" indent="0" algn="r">
              <a:spcBef>
                <a:spcPts val="0"/>
              </a:spcBef>
              <a:spcAft>
                <a:spcPts val="0"/>
              </a:spcAft>
              <a:buNone/>
              <a:defRPr sz="5500" b="0" i="0" u="none" strike="noStrike" cap="none">
                <a:solidFill>
                  <a:srgbClr val="898989"/>
                </a:solidFill>
                <a:latin typeface="Calibri"/>
                <a:ea typeface="Calibri"/>
                <a:cs typeface="Calibri"/>
                <a:sym typeface="Calibri"/>
              </a:defRPr>
            </a:lvl7pPr>
            <a:lvl8pPr marL="0" marR="0" lvl="7" indent="0" algn="r">
              <a:spcBef>
                <a:spcPts val="0"/>
              </a:spcBef>
              <a:spcAft>
                <a:spcPts val="0"/>
              </a:spcAft>
              <a:buNone/>
              <a:defRPr sz="5500" b="0" i="0" u="none" strike="noStrike" cap="none">
                <a:solidFill>
                  <a:srgbClr val="898989"/>
                </a:solidFill>
                <a:latin typeface="Calibri"/>
                <a:ea typeface="Calibri"/>
                <a:cs typeface="Calibri"/>
                <a:sym typeface="Calibri"/>
              </a:defRPr>
            </a:lvl8pPr>
            <a:lvl9pPr marL="0" marR="0" lvl="8" indent="0" algn="r">
              <a:spcBef>
                <a:spcPts val="0"/>
              </a:spcBef>
              <a:spcAft>
                <a:spcPts val="0"/>
              </a:spcAft>
              <a:buNone/>
              <a:defRPr sz="55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2193925" y="1317625"/>
            <a:ext cx="39503350" cy="5486400"/>
          </a:xfrm>
          <a:prstGeom prst="rect">
            <a:avLst/>
          </a:prstGeom>
          <a:noFill/>
          <a:ln>
            <a:noFill/>
          </a:ln>
        </p:spPr>
        <p:txBody>
          <a:bodyPr spcFirstLastPara="1" wrap="square" lIns="418000" tIns="209000" rIns="418000" bIns="209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11083131" y="-1208881"/>
            <a:ext cx="21724938" cy="39503350"/>
          </a:xfrm>
          <a:prstGeom prst="rect">
            <a:avLst/>
          </a:prstGeom>
          <a:noFill/>
          <a:ln>
            <a:noFill/>
          </a:ln>
        </p:spPr>
        <p:txBody>
          <a:bodyPr spcFirstLastPara="1" wrap="square" lIns="418000" tIns="209000" rIns="418000" bIns="2090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2193925" y="30510163"/>
            <a:ext cx="10242550" cy="1752600"/>
          </a:xfrm>
          <a:prstGeom prst="rect">
            <a:avLst/>
          </a:prstGeom>
          <a:noFill/>
          <a:ln>
            <a:noFill/>
          </a:ln>
        </p:spPr>
        <p:txBody>
          <a:bodyPr spcFirstLastPara="1" wrap="square" lIns="418000" tIns="209000" rIns="418000" bIns="2090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14995525" y="30510163"/>
            <a:ext cx="13900150" cy="1752600"/>
          </a:xfrm>
          <a:prstGeom prst="rect">
            <a:avLst/>
          </a:prstGeom>
          <a:noFill/>
          <a:ln>
            <a:noFill/>
          </a:ln>
        </p:spPr>
        <p:txBody>
          <a:bodyPr spcFirstLastPara="1" wrap="square" lIns="418000" tIns="209000" rIns="418000" bIns="2090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31454725" y="30510163"/>
            <a:ext cx="10242550" cy="1752600"/>
          </a:xfrm>
          <a:prstGeom prst="rect">
            <a:avLst/>
          </a:prstGeom>
          <a:noFill/>
          <a:ln>
            <a:noFill/>
          </a:ln>
        </p:spPr>
        <p:txBody>
          <a:bodyPr spcFirstLastPara="1" wrap="square" lIns="418000" tIns="209000" rIns="418000" bIns="209000" anchor="ctr" anchorCtr="0">
            <a:noAutofit/>
          </a:bodyPr>
          <a:lstStyle>
            <a:lvl1pPr marL="0" marR="0" lvl="0" indent="0" algn="r">
              <a:spcBef>
                <a:spcPts val="0"/>
              </a:spcBef>
              <a:spcAft>
                <a:spcPts val="0"/>
              </a:spcAft>
              <a:buNone/>
              <a:defRPr sz="5500" b="0" i="0" u="none" strike="noStrike" cap="none">
                <a:solidFill>
                  <a:srgbClr val="898989"/>
                </a:solidFill>
                <a:latin typeface="Calibri"/>
                <a:ea typeface="Calibri"/>
                <a:cs typeface="Calibri"/>
                <a:sym typeface="Calibri"/>
              </a:defRPr>
            </a:lvl1pPr>
            <a:lvl2pPr marL="0" marR="0" lvl="1" indent="0" algn="r">
              <a:spcBef>
                <a:spcPts val="0"/>
              </a:spcBef>
              <a:spcAft>
                <a:spcPts val="0"/>
              </a:spcAft>
              <a:buNone/>
              <a:defRPr sz="5500" b="0" i="0" u="none" strike="noStrike" cap="none">
                <a:solidFill>
                  <a:srgbClr val="898989"/>
                </a:solidFill>
                <a:latin typeface="Calibri"/>
                <a:ea typeface="Calibri"/>
                <a:cs typeface="Calibri"/>
                <a:sym typeface="Calibri"/>
              </a:defRPr>
            </a:lvl2pPr>
            <a:lvl3pPr marL="0" marR="0" lvl="2" indent="0" algn="r">
              <a:spcBef>
                <a:spcPts val="0"/>
              </a:spcBef>
              <a:spcAft>
                <a:spcPts val="0"/>
              </a:spcAft>
              <a:buNone/>
              <a:defRPr sz="5500" b="0" i="0" u="none" strike="noStrike" cap="none">
                <a:solidFill>
                  <a:srgbClr val="898989"/>
                </a:solidFill>
                <a:latin typeface="Calibri"/>
                <a:ea typeface="Calibri"/>
                <a:cs typeface="Calibri"/>
                <a:sym typeface="Calibri"/>
              </a:defRPr>
            </a:lvl3pPr>
            <a:lvl4pPr marL="0" marR="0" lvl="3" indent="0" algn="r">
              <a:spcBef>
                <a:spcPts val="0"/>
              </a:spcBef>
              <a:spcAft>
                <a:spcPts val="0"/>
              </a:spcAft>
              <a:buNone/>
              <a:defRPr sz="5500" b="0" i="0" u="none" strike="noStrike" cap="none">
                <a:solidFill>
                  <a:srgbClr val="898989"/>
                </a:solidFill>
                <a:latin typeface="Calibri"/>
                <a:ea typeface="Calibri"/>
                <a:cs typeface="Calibri"/>
                <a:sym typeface="Calibri"/>
              </a:defRPr>
            </a:lvl4pPr>
            <a:lvl5pPr marL="0" marR="0" lvl="4" indent="0" algn="r">
              <a:spcBef>
                <a:spcPts val="0"/>
              </a:spcBef>
              <a:spcAft>
                <a:spcPts val="0"/>
              </a:spcAft>
              <a:buNone/>
              <a:defRPr sz="5500" b="0" i="0" u="none" strike="noStrike" cap="none">
                <a:solidFill>
                  <a:srgbClr val="898989"/>
                </a:solidFill>
                <a:latin typeface="Calibri"/>
                <a:ea typeface="Calibri"/>
                <a:cs typeface="Calibri"/>
                <a:sym typeface="Calibri"/>
              </a:defRPr>
            </a:lvl5pPr>
            <a:lvl6pPr marL="0" marR="0" lvl="5" indent="0" algn="r">
              <a:spcBef>
                <a:spcPts val="0"/>
              </a:spcBef>
              <a:spcAft>
                <a:spcPts val="0"/>
              </a:spcAft>
              <a:buNone/>
              <a:defRPr sz="5500" b="0" i="0" u="none" strike="noStrike" cap="none">
                <a:solidFill>
                  <a:srgbClr val="898989"/>
                </a:solidFill>
                <a:latin typeface="Calibri"/>
                <a:ea typeface="Calibri"/>
                <a:cs typeface="Calibri"/>
                <a:sym typeface="Calibri"/>
              </a:defRPr>
            </a:lvl6pPr>
            <a:lvl7pPr marL="0" marR="0" lvl="6" indent="0" algn="r">
              <a:spcBef>
                <a:spcPts val="0"/>
              </a:spcBef>
              <a:spcAft>
                <a:spcPts val="0"/>
              </a:spcAft>
              <a:buNone/>
              <a:defRPr sz="5500" b="0" i="0" u="none" strike="noStrike" cap="none">
                <a:solidFill>
                  <a:srgbClr val="898989"/>
                </a:solidFill>
                <a:latin typeface="Calibri"/>
                <a:ea typeface="Calibri"/>
                <a:cs typeface="Calibri"/>
                <a:sym typeface="Calibri"/>
              </a:defRPr>
            </a:lvl7pPr>
            <a:lvl8pPr marL="0" marR="0" lvl="7" indent="0" algn="r">
              <a:spcBef>
                <a:spcPts val="0"/>
              </a:spcBef>
              <a:spcAft>
                <a:spcPts val="0"/>
              </a:spcAft>
              <a:buNone/>
              <a:defRPr sz="5500" b="0" i="0" u="none" strike="noStrike" cap="none">
                <a:solidFill>
                  <a:srgbClr val="898989"/>
                </a:solidFill>
                <a:latin typeface="Calibri"/>
                <a:ea typeface="Calibri"/>
                <a:cs typeface="Calibri"/>
                <a:sym typeface="Calibri"/>
              </a:defRPr>
            </a:lvl8pPr>
            <a:lvl9pPr marL="0" marR="0" lvl="8" indent="0" algn="r">
              <a:spcBef>
                <a:spcPts val="0"/>
              </a:spcBef>
              <a:spcAft>
                <a:spcPts val="0"/>
              </a:spcAft>
              <a:buNone/>
              <a:defRPr sz="55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94331793" y="52010311"/>
            <a:ext cx="134820662" cy="43449240"/>
          </a:xfrm>
          <a:prstGeom prst="rect">
            <a:avLst/>
          </a:prstGeom>
          <a:noFill/>
          <a:ln>
            <a:noFill/>
          </a:ln>
        </p:spPr>
        <p:txBody>
          <a:bodyPr spcFirstLastPara="1" wrap="square" lIns="418000" tIns="209000" rIns="418000" bIns="209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7059931" y="8919211"/>
            <a:ext cx="134820662" cy="129631440"/>
          </a:xfrm>
          <a:prstGeom prst="rect">
            <a:avLst/>
          </a:prstGeom>
          <a:noFill/>
          <a:ln>
            <a:noFill/>
          </a:ln>
        </p:spPr>
        <p:txBody>
          <a:bodyPr spcFirstLastPara="1" wrap="square" lIns="418000" tIns="209000" rIns="418000" bIns="2090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2193925" y="30510163"/>
            <a:ext cx="10242550" cy="1752600"/>
          </a:xfrm>
          <a:prstGeom prst="rect">
            <a:avLst/>
          </a:prstGeom>
          <a:noFill/>
          <a:ln>
            <a:noFill/>
          </a:ln>
        </p:spPr>
        <p:txBody>
          <a:bodyPr spcFirstLastPara="1" wrap="square" lIns="418000" tIns="209000" rIns="418000" bIns="2090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14995525" y="30510163"/>
            <a:ext cx="13900150" cy="1752600"/>
          </a:xfrm>
          <a:prstGeom prst="rect">
            <a:avLst/>
          </a:prstGeom>
          <a:noFill/>
          <a:ln>
            <a:noFill/>
          </a:ln>
        </p:spPr>
        <p:txBody>
          <a:bodyPr spcFirstLastPara="1" wrap="square" lIns="418000" tIns="209000" rIns="418000" bIns="2090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31454725" y="30510163"/>
            <a:ext cx="10242550" cy="1752600"/>
          </a:xfrm>
          <a:prstGeom prst="rect">
            <a:avLst/>
          </a:prstGeom>
          <a:noFill/>
          <a:ln>
            <a:noFill/>
          </a:ln>
        </p:spPr>
        <p:txBody>
          <a:bodyPr spcFirstLastPara="1" wrap="square" lIns="418000" tIns="209000" rIns="418000" bIns="209000" anchor="ctr" anchorCtr="0">
            <a:noAutofit/>
          </a:bodyPr>
          <a:lstStyle>
            <a:lvl1pPr marL="0" marR="0" lvl="0" indent="0" algn="r">
              <a:spcBef>
                <a:spcPts val="0"/>
              </a:spcBef>
              <a:spcAft>
                <a:spcPts val="0"/>
              </a:spcAft>
              <a:buNone/>
              <a:defRPr sz="5500" b="0" i="0" u="none" strike="noStrike" cap="none">
                <a:solidFill>
                  <a:srgbClr val="898989"/>
                </a:solidFill>
                <a:latin typeface="Calibri"/>
                <a:ea typeface="Calibri"/>
                <a:cs typeface="Calibri"/>
                <a:sym typeface="Calibri"/>
              </a:defRPr>
            </a:lvl1pPr>
            <a:lvl2pPr marL="0" marR="0" lvl="1" indent="0" algn="r">
              <a:spcBef>
                <a:spcPts val="0"/>
              </a:spcBef>
              <a:spcAft>
                <a:spcPts val="0"/>
              </a:spcAft>
              <a:buNone/>
              <a:defRPr sz="5500" b="0" i="0" u="none" strike="noStrike" cap="none">
                <a:solidFill>
                  <a:srgbClr val="898989"/>
                </a:solidFill>
                <a:latin typeface="Calibri"/>
                <a:ea typeface="Calibri"/>
                <a:cs typeface="Calibri"/>
                <a:sym typeface="Calibri"/>
              </a:defRPr>
            </a:lvl2pPr>
            <a:lvl3pPr marL="0" marR="0" lvl="2" indent="0" algn="r">
              <a:spcBef>
                <a:spcPts val="0"/>
              </a:spcBef>
              <a:spcAft>
                <a:spcPts val="0"/>
              </a:spcAft>
              <a:buNone/>
              <a:defRPr sz="5500" b="0" i="0" u="none" strike="noStrike" cap="none">
                <a:solidFill>
                  <a:srgbClr val="898989"/>
                </a:solidFill>
                <a:latin typeface="Calibri"/>
                <a:ea typeface="Calibri"/>
                <a:cs typeface="Calibri"/>
                <a:sym typeface="Calibri"/>
              </a:defRPr>
            </a:lvl3pPr>
            <a:lvl4pPr marL="0" marR="0" lvl="3" indent="0" algn="r">
              <a:spcBef>
                <a:spcPts val="0"/>
              </a:spcBef>
              <a:spcAft>
                <a:spcPts val="0"/>
              </a:spcAft>
              <a:buNone/>
              <a:defRPr sz="5500" b="0" i="0" u="none" strike="noStrike" cap="none">
                <a:solidFill>
                  <a:srgbClr val="898989"/>
                </a:solidFill>
                <a:latin typeface="Calibri"/>
                <a:ea typeface="Calibri"/>
                <a:cs typeface="Calibri"/>
                <a:sym typeface="Calibri"/>
              </a:defRPr>
            </a:lvl4pPr>
            <a:lvl5pPr marL="0" marR="0" lvl="4" indent="0" algn="r">
              <a:spcBef>
                <a:spcPts val="0"/>
              </a:spcBef>
              <a:spcAft>
                <a:spcPts val="0"/>
              </a:spcAft>
              <a:buNone/>
              <a:defRPr sz="5500" b="0" i="0" u="none" strike="noStrike" cap="none">
                <a:solidFill>
                  <a:srgbClr val="898989"/>
                </a:solidFill>
                <a:latin typeface="Calibri"/>
                <a:ea typeface="Calibri"/>
                <a:cs typeface="Calibri"/>
                <a:sym typeface="Calibri"/>
              </a:defRPr>
            </a:lvl5pPr>
            <a:lvl6pPr marL="0" marR="0" lvl="5" indent="0" algn="r">
              <a:spcBef>
                <a:spcPts val="0"/>
              </a:spcBef>
              <a:spcAft>
                <a:spcPts val="0"/>
              </a:spcAft>
              <a:buNone/>
              <a:defRPr sz="5500" b="0" i="0" u="none" strike="noStrike" cap="none">
                <a:solidFill>
                  <a:srgbClr val="898989"/>
                </a:solidFill>
                <a:latin typeface="Calibri"/>
                <a:ea typeface="Calibri"/>
                <a:cs typeface="Calibri"/>
                <a:sym typeface="Calibri"/>
              </a:defRPr>
            </a:lvl6pPr>
            <a:lvl7pPr marL="0" marR="0" lvl="6" indent="0" algn="r">
              <a:spcBef>
                <a:spcPts val="0"/>
              </a:spcBef>
              <a:spcAft>
                <a:spcPts val="0"/>
              </a:spcAft>
              <a:buNone/>
              <a:defRPr sz="5500" b="0" i="0" u="none" strike="noStrike" cap="none">
                <a:solidFill>
                  <a:srgbClr val="898989"/>
                </a:solidFill>
                <a:latin typeface="Calibri"/>
                <a:ea typeface="Calibri"/>
                <a:cs typeface="Calibri"/>
                <a:sym typeface="Calibri"/>
              </a:defRPr>
            </a:lvl7pPr>
            <a:lvl8pPr marL="0" marR="0" lvl="7" indent="0" algn="r">
              <a:spcBef>
                <a:spcPts val="0"/>
              </a:spcBef>
              <a:spcAft>
                <a:spcPts val="0"/>
              </a:spcAft>
              <a:buNone/>
              <a:defRPr sz="5500" b="0" i="0" u="none" strike="noStrike" cap="none">
                <a:solidFill>
                  <a:srgbClr val="898989"/>
                </a:solidFill>
                <a:latin typeface="Calibri"/>
                <a:ea typeface="Calibri"/>
                <a:cs typeface="Calibri"/>
                <a:sym typeface="Calibri"/>
              </a:defRPr>
            </a:lvl8pPr>
            <a:lvl9pPr marL="0" marR="0" lvl="8" indent="0" algn="r">
              <a:spcBef>
                <a:spcPts val="0"/>
              </a:spcBef>
              <a:spcAft>
                <a:spcPts val="0"/>
              </a:spcAft>
              <a:buNone/>
              <a:defRPr sz="55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193925" y="1317625"/>
            <a:ext cx="39503350" cy="5486400"/>
          </a:xfrm>
          <a:prstGeom prst="rect">
            <a:avLst/>
          </a:prstGeom>
          <a:noFill/>
          <a:ln>
            <a:noFill/>
          </a:ln>
        </p:spPr>
        <p:txBody>
          <a:bodyPr spcFirstLastPara="1" wrap="square" lIns="418000" tIns="209000" rIns="418000" bIns="209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2193925" y="7680325"/>
            <a:ext cx="39503350" cy="21724938"/>
          </a:xfrm>
          <a:prstGeom prst="rect">
            <a:avLst/>
          </a:prstGeom>
          <a:noFill/>
          <a:ln>
            <a:noFill/>
          </a:ln>
        </p:spPr>
        <p:txBody>
          <a:bodyPr spcFirstLastPara="1" wrap="square" lIns="418000" tIns="209000" rIns="418000" bIns="2090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2193925" y="30510163"/>
            <a:ext cx="10242550" cy="1752600"/>
          </a:xfrm>
          <a:prstGeom prst="rect">
            <a:avLst/>
          </a:prstGeom>
          <a:noFill/>
          <a:ln>
            <a:noFill/>
          </a:ln>
        </p:spPr>
        <p:txBody>
          <a:bodyPr spcFirstLastPara="1" wrap="square" lIns="418000" tIns="209000" rIns="418000" bIns="2090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14995525" y="30510163"/>
            <a:ext cx="13900150" cy="1752600"/>
          </a:xfrm>
          <a:prstGeom prst="rect">
            <a:avLst/>
          </a:prstGeom>
          <a:noFill/>
          <a:ln>
            <a:noFill/>
          </a:ln>
        </p:spPr>
        <p:txBody>
          <a:bodyPr spcFirstLastPara="1" wrap="square" lIns="418000" tIns="209000" rIns="418000" bIns="2090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31454725" y="30510163"/>
            <a:ext cx="10242550" cy="1752600"/>
          </a:xfrm>
          <a:prstGeom prst="rect">
            <a:avLst/>
          </a:prstGeom>
          <a:noFill/>
          <a:ln>
            <a:noFill/>
          </a:ln>
        </p:spPr>
        <p:txBody>
          <a:bodyPr spcFirstLastPara="1" wrap="square" lIns="418000" tIns="209000" rIns="418000" bIns="209000" anchor="ctr" anchorCtr="0">
            <a:noAutofit/>
          </a:bodyPr>
          <a:lstStyle>
            <a:lvl1pPr marL="0" marR="0" lvl="0" indent="0" algn="r">
              <a:spcBef>
                <a:spcPts val="0"/>
              </a:spcBef>
              <a:spcAft>
                <a:spcPts val="0"/>
              </a:spcAft>
              <a:buNone/>
              <a:defRPr sz="5500" b="0" i="0" u="none" strike="noStrike" cap="none">
                <a:solidFill>
                  <a:srgbClr val="898989"/>
                </a:solidFill>
                <a:latin typeface="Calibri"/>
                <a:ea typeface="Calibri"/>
                <a:cs typeface="Calibri"/>
                <a:sym typeface="Calibri"/>
              </a:defRPr>
            </a:lvl1pPr>
            <a:lvl2pPr marL="0" marR="0" lvl="1" indent="0" algn="r">
              <a:spcBef>
                <a:spcPts val="0"/>
              </a:spcBef>
              <a:spcAft>
                <a:spcPts val="0"/>
              </a:spcAft>
              <a:buNone/>
              <a:defRPr sz="5500" b="0" i="0" u="none" strike="noStrike" cap="none">
                <a:solidFill>
                  <a:srgbClr val="898989"/>
                </a:solidFill>
                <a:latin typeface="Calibri"/>
                <a:ea typeface="Calibri"/>
                <a:cs typeface="Calibri"/>
                <a:sym typeface="Calibri"/>
              </a:defRPr>
            </a:lvl2pPr>
            <a:lvl3pPr marL="0" marR="0" lvl="2" indent="0" algn="r">
              <a:spcBef>
                <a:spcPts val="0"/>
              </a:spcBef>
              <a:spcAft>
                <a:spcPts val="0"/>
              </a:spcAft>
              <a:buNone/>
              <a:defRPr sz="5500" b="0" i="0" u="none" strike="noStrike" cap="none">
                <a:solidFill>
                  <a:srgbClr val="898989"/>
                </a:solidFill>
                <a:latin typeface="Calibri"/>
                <a:ea typeface="Calibri"/>
                <a:cs typeface="Calibri"/>
                <a:sym typeface="Calibri"/>
              </a:defRPr>
            </a:lvl3pPr>
            <a:lvl4pPr marL="0" marR="0" lvl="3" indent="0" algn="r">
              <a:spcBef>
                <a:spcPts val="0"/>
              </a:spcBef>
              <a:spcAft>
                <a:spcPts val="0"/>
              </a:spcAft>
              <a:buNone/>
              <a:defRPr sz="5500" b="0" i="0" u="none" strike="noStrike" cap="none">
                <a:solidFill>
                  <a:srgbClr val="898989"/>
                </a:solidFill>
                <a:latin typeface="Calibri"/>
                <a:ea typeface="Calibri"/>
                <a:cs typeface="Calibri"/>
                <a:sym typeface="Calibri"/>
              </a:defRPr>
            </a:lvl4pPr>
            <a:lvl5pPr marL="0" marR="0" lvl="4" indent="0" algn="r">
              <a:spcBef>
                <a:spcPts val="0"/>
              </a:spcBef>
              <a:spcAft>
                <a:spcPts val="0"/>
              </a:spcAft>
              <a:buNone/>
              <a:defRPr sz="5500" b="0" i="0" u="none" strike="noStrike" cap="none">
                <a:solidFill>
                  <a:srgbClr val="898989"/>
                </a:solidFill>
                <a:latin typeface="Calibri"/>
                <a:ea typeface="Calibri"/>
                <a:cs typeface="Calibri"/>
                <a:sym typeface="Calibri"/>
              </a:defRPr>
            </a:lvl5pPr>
            <a:lvl6pPr marL="0" marR="0" lvl="5" indent="0" algn="r">
              <a:spcBef>
                <a:spcPts val="0"/>
              </a:spcBef>
              <a:spcAft>
                <a:spcPts val="0"/>
              </a:spcAft>
              <a:buNone/>
              <a:defRPr sz="5500" b="0" i="0" u="none" strike="noStrike" cap="none">
                <a:solidFill>
                  <a:srgbClr val="898989"/>
                </a:solidFill>
                <a:latin typeface="Calibri"/>
                <a:ea typeface="Calibri"/>
                <a:cs typeface="Calibri"/>
                <a:sym typeface="Calibri"/>
              </a:defRPr>
            </a:lvl6pPr>
            <a:lvl7pPr marL="0" marR="0" lvl="6" indent="0" algn="r">
              <a:spcBef>
                <a:spcPts val="0"/>
              </a:spcBef>
              <a:spcAft>
                <a:spcPts val="0"/>
              </a:spcAft>
              <a:buNone/>
              <a:defRPr sz="5500" b="0" i="0" u="none" strike="noStrike" cap="none">
                <a:solidFill>
                  <a:srgbClr val="898989"/>
                </a:solidFill>
                <a:latin typeface="Calibri"/>
                <a:ea typeface="Calibri"/>
                <a:cs typeface="Calibri"/>
                <a:sym typeface="Calibri"/>
              </a:defRPr>
            </a:lvl7pPr>
            <a:lvl8pPr marL="0" marR="0" lvl="7" indent="0" algn="r">
              <a:spcBef>
                <a:spcPts val="0"/>
              </a:spcBef>
              <a:spcAft>
                <a:spcPts val="0"/>
              </a:spcAft>
              <a:buNone/>
              <a:defRPr sz="5500" b="0" i="0" u="none" strike="noStrike" cap="none">
                <a:solidFill>
                  <a:srgbClr val="898989"/>
                </a:solidFill>
                <a:latin typeface="Calibri"/>
                <a:ea typeface="Calibri"/>
                <a:cs typeface="Calibri"/>
                <a:sym typeface="Calibri"/>
              </a:defRPr>
            </a:lvl8pPr>
            <a:lvl9pPr marL="0" marR="0" lvl="8" indent="0" algn="r">
              <a:spcBef>
                <a:spcPts val="0"/>
              </a:spcBef>
              <a:spcAft>
                <a:spcPts val="0"/>
              </a:spcAft>
              <a:buNone/>
              <a:defRPr sz="55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3467102" y="21153122"/>
            <a:ext cx="37307520" cy="6537960"/>
          </a:xfrm>
          <a:prstGeom prst="rect">
            <a:avLst/>
          </a:prstGeom>
          <a:noFill/>
          <a:ln>
            <a:noFill/>
          </a:ln>
        </p:spPr>
        <p:txBody>
          <a:bodyPr spcFirstLastPara="1" wrap="square" lIns="418000" tIns="209000" rIns="418000" bIns="209000" anchor="t" anchorCtr="0">
            <a:noAutofit/>
          </a:bodyPr>
          <a:lstStyle>
            <a:lvl1pPr lvl="0" algn="l">
              <a:spcBef>
                <a:spcPts val="0"/>
              </a:spcBef>
              <a:spcAft>
                <a:spcPts val="0"/>
              </a:spcAft>
              <a:buSzPts val="1400"/>
              <a:buNone/>
              <a:defRPr sz="183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3467102" y="13952225"/>
            <a:ext cx="37307520" cy="7200898"/>
          </a:xfrm>
          <a:prstGeom prst="rect">
            <a:avLst/>
          </a:prstGeom>
          <a:noFill/>
          <a:ln>
            <a:noFill/>
          </a:ln>
        </p:spPr>
        <p:txBody>
          <a:bodyPr spcFirstLastPara="1" wrap="square" lIns="418000" tIns="209000" rIns="418000" bIns="209000" anchor="b" anchorCtr="0">
            <a:noAutofit/>
          </a:bodyPr>
          <a:lstStyle>
            <a:lvl1pPr marL="457200" lvl="0" indent="-228600" algn="l">
              <a:spcBef>
                <a:spcPts val="1820"/>
              </a:spcBef>
              <a:spcAft>
                <a:spcPts val="0"/>
              </a:spcAft>
              <a:buClr>
                <a:srgbClr val="888888"/>
              </a:buClr>
              <a:buSzPts val="9100"/>
              <a:buNone/>
              <a:defRPr sz="9100">
                <a:solidFill>
                  <a:srgbClr val="888888"/>
                </a:solidFill>
              </a:defRPr>
            </a:lvl1pPr>
            <a:lvl2pPr marL="914400" lvl="1" indent="-228600" algn="l">
              <a:spcBef>
                <a:spcPts val="1640"/>
              </a:spcBef>
              <a:spcAft>
                <a:spcPts val="0"/>
              </a:spcAft>
              <a:buClr>
                <a:srgbClr val="888888"/>
              </a:buClr>
              <a:buSzPts val="8200"/>
              <a:buNone/>
              <a:defRPr sz="8200">
                <a:solidFill>
                  <a:srgbClr val="888888"/>
                </a:solidFill>
              </a:defRPr>
            </a:lvl2pPr>
            <a:lvl3pPr marL="1371600" lvl="2" indent="-228600" algn="l">
              <a:spcBef>
                <a:spcPts val="1460"/>
              </a:spcBef>
              <a:spcAft>
                <a:spcPts val="0"/>
              </a:spcAft>
              <a:buClr>
                <a:srgbClr val="888888"/>
              </a:buClr>
              <a:buSzPts val="7300"/>
              <a:buNone/>
              <a:defRPr sz="7300">
                <a:solidFill>
                  <a:srgbClr val="888888"/>
                </a:solidFill>
              </a:defRPr>
            </a:lvl3pPr>
            <a:lvl4pPr marL="1828800" lvl="3" indent="-228600" algn="l">
              <a:spcBef>
                <a:spcPts val="1280"/>
              </a:spcBef>
              <a:spcAft>
                <a:spcPts val="0"/>
              </a:spcAft>
              <a:buClr>
                <a:srgbClr val="888888"/>
              </a:buClr>
              <a:buSzPts val="6400"/>
              <a:buNone/>
              <a:defRPr sz="6400">
                <a:solidFill>
                  <a:srgbClr val="888888"/>
                </a:solidFill>
              </a:defRPr>
            </a:lvl4pPr>
            <a:lvl5pPr marL="2286000" lvl="4" indent="-228600" algn="l">
              <a:spcBef>
                <a:spcPts val="1280"/>
              </a:spcBef>
              <a:spcAft>
                <a:spcPts val="0"/>
              </a:spcAft>
              <a:buClr>
                <a:srgbClr val="888888"/>
              </a:buClr>
              <a:buSzPts val="6400"/>
              <a:buNone/>
              <a:defRPr sz="6400">
                <a:solidFill>
                  <a:srgbClr val="888888"/>
                </a:solidFill>
              </a:defRPr>
            </a:lvl5pPr>
            <a:lvl6pPr marL="2743200" lvl="5" indent="-228600" algn="l">
              <a:spcBef>
                <a:spcPts val="1280"/>
              </a:spcBef>
              <a:spcAft>
                <a:spcPts val="0"/>
              </a:spcAft>
              <a:buClr>
                <a:srgbClr val="888888"/>
              </a:buClr>
              <a:buSzPts val="6400"/>
              <a:buNone/>
              <a:defRPr sz="6400">
                <a:solidFill>
                  <a:srgbClr val="888888"/>
                </a:solidFill>
              </a:defRPr>
            </a:lvl6pPr>
            <a:lvl7pPr marL="3200400" lvl="6" indent="-228600" algn="l">
              <a:spcBef>
                <a:spcPts val="1280"/>
              </a:spcBef>
              <a:spcAft>
                <a:spcPts val="0"/>
              </a:spcAft>
              <a:buClr>
                <a:srgbClr val="888888"/>
              </a:buClr>
              <a:buSzPts val="6400"/>
              <a:buNone/>
              <a:defRPr sz="6400">
                <a:solidFill>
                  <a:srgbClr val="888888"/>
                </a:solidFill>
              </a:defRPr>
            </a:lvl7pPr>
            <a:lvl8pPr marL="3657600" lvl="7" indent="-228600" algn="l">
              <a:spcBef>
                <a:spcPts val="1280"/>
              </a:spcBef>
              <a:spcAft>
                <a:spcPts val="0"/>
              </a:spcAft>
              <a:buClr>
                <a:srgbClr val="888888"/>
              </a:buClr>
              <a:buSzPts val="6400"/>
              <a:buNone/>
              <a:defRPr sz="6400">
                <a:solidFill>
                  <a:srgbClr val="888888"/>
                </a:solidFill>
              </a:defRPr>
            </a:lvl8pPr>
            <a:lvl9pPr marL="4114800" lvl="8" indent="-228600" algn="l">
              <a:spcBef>
                <a:spcPts val="1280"/>
              </a:spcBef>
              <a:spcAft>
                <a:spcPts val="0"/>
              </a:spcAft>
              <a:buClr>
                <a:srgbClr val="888888"/>
              </a:buClr>
              <a:buSzPts val="6400"/>
              <a:buNone/>
              <a:defRPr sz="6400">
                <a:solidFill>
                  <a:srgbClr val="888888"/>
                </a:solidFill>
              </a:defRPr>
            </a:lvl9pPr>
          </a:lstStyle>
          <a:p>
            <a:endParaRPr/>
          </a:p>
        </p:txBody>
      </p:sp>
      <p:sp>
        <p:nvSpPr>
          <p:cNvPr id="26" name="Google Shape;26;p5"/>
          <p:cNvSpPr txBox="1">
            <a:spLocks noGrp="1"/>
          </p:cNvSpPr>
          <p:nvPr>
            <p:ph type="dt" idx="10"/>
          </p:nvPr>
        </p:nvSpPr>
        <p:spPr>
          <a:xfrm>
            <a:off x="2193925" y="30510163"/>
            <a:ext cx="10242550" cy="1752600"/>
          </a:xfrm>
          <a:prstGeom prst="rect">
            <a:avLst/>
          </a:prstGeom>
          <a:noFill/>
          <a:ln>
            <a:noFill/>
          </a:ln>
        </p:spPr>
        <p:txBody>
          <a:bodyPr spcFirstLastPara="1" wrap="square" lIns="418000" tIns="209000" rIns="418000" bIns="2090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14995525" y="30510163"/>
            <a:ext cx="13900150" cy="1752600"/>
          </a:xfrm>
          <a:prstGeom prst="rect">
            <a:avLst/>
          </a:prstGeom>
          <a:noFill/>
          <a:ln>
            <a:noFill/>
          </a:ln>
        </p:spPr>
        <p:txBody>
          <a:bodyPr spcFirstLastPara="1" wrap="square" lIns="418000" tIns="209000" rIns="418000" bIns="2090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31454725" y="30510163"/>
            <a:ext cx="10242550" cy="1752600"/>
          </a:xfrm>
          <a:prstGeom prst="rect">
            <a:avLst/>
          </a:prstGeom>
          <a:noFill/>
          <a:ln>
            <a:noFill/>
          </a:ln>
        </p:spPr>
        <p:txBody>
          <a:bodyPr spcFirstLastPara="1" wrap="square" lIns="418000" tIns="209000" rIns="418000" bIns="209000" anchor="ctr" anchorCtr="0">
            <a:noAutofit/>
          </a:bodyPr>
          <a:lstStyle>
            <a:lvl1pPr marL="0" marR="0" lvl="0" indent="0" algn="r">
              <a:spcBef>
                <a:spcPts val="0"/>
              </a:spcBef>
              <a:spcAft>
                <a:spcPts val="0"/>
              </a:spcAft>
              <a:buNone/>
              <a:defRPr sz="5500" b="0" i="0" u="none" strike="noStrike" cap="none">
                <a:solidFill>
                  <a:srgbClr val="898989"/>
                </a:solidFill>
                <a:latin typeface="Calibri"/>
                <a:ea typeface="Calibri"/>
                <a:cs typeface="Calibri"/>
                <a:sym typeface="Calibri"/>
              </a:defRPr>
            </a:lvl1pPr>
            <a:lvl2pPr marL="0" marR="0" lvl="1" indent="0" algn="r">
              <a:spcBef>
                <a:spcPts val="0"/>
              </a:spcBef>
              <a:spcAft>
                <a:spcPts val="0"/>
              </a:spcAft>
              <a:buNone/>
              <a:defRPr sz="5500" b="0" i="0" u="none" strike="noStrike" cap="none">
                <a:solidFill>
                  <a:srgbClr val="898989"/>
                </a:solidFill>
                <a:latin typeface="Calibri"/>
                <a:ea typeface="Calibri"/>
                <a:cs typeface="Calibri"/>
                <a:sym typeface="Calibri"/>
              </a:defRPr>
            </a:lvl2pPr>
            <a:lvl3pPr marL="0" marR="0" lvl="2" indent="0" algn="r">
              <a:spcBef>
                <a:spcPts val="0"/>
              </a:spcBef>
              <a:spcAft>
                <a:spcPts val="0"/>
              </a:spcAft>
              <a:buNone/>
              <a:defRPr sz="5500" b="0" i="0" u="none" strike="noStrike" cap="none">
                <a:solidFill>
                  <a:srgbClr val="898989"/>
                </a:solidFill>
                <a:latin typeface="Calibri"/>
                <a:ea typeface="Calibri"/>
                <a:cs typeface="Calibri"/>
                <a:sym typeface="Calibri"/>
              </a:defRPr>
            </a:lvl3pPr>
            <a:lvl4pPr marL="0" marR="0" lvl="3" indent="0" algn="r">
              <a:spcBef>
                <a:spcPts val="0"/>
              </a:spcBef>
              <a:spcAft>
                <a:spcPts val="0"/>
              </a:spcAft>
              <a:buNone/>
              <a:defRPr sz="5500" b="0" i="0" u="none" strike="noStrike" cap="none">
                <a:solidFill>
                  <a:srgbClr val="898989"/>
                </a:solidFill>
                <a:latin typeface="Calibri"/>
                <a:ea typeface="Calibri"/>
                <a:cs typeface="Calibri"/>
                <a:sym typeface="Calibri"/>
              </a:defRPr>
            </a:lvl4pPr>
            <a:lvl5pPr marL="0" marR="0" lvl="4" indent="0" algn="r">
              <a:spcBef>
                <a:spcPts val="0"/>
              </a:spcBef>
              <a:spcAft>
                <a:spcPts val="0"/>
              </a:spcAft>
              <a:buNone/>
              <a:defRPr sz="5500" b="0" i="0" u="none" strike="noStrike" cap="none">
                <a:solidFill>
                  <a:srgbClr val="898989"/>
                </a:solidFill>
                <a:latin typeface="Calibri"/>
                <a:ea typeface="Calibri"/>
                <a:cs typeface="Calibri"/>
                <a:sym typeface="Calibri"/>
              </a:defRPr>
            </a:lvl5pPr>
            <a:lvl6pPr marL="0" marR="0" lvl="5" indent="0" algn="r">
              <a:spcBef>
                <a:spcPts val="0"/>
              </a:spcBef>
              <a:spcAft>
                <a:spcPts val="0"/>
              </a:spcAft>
              <a:buNone/>
              <a:defRPr sz="5500" b="0" i="0" u="none" strike="noStrike" cap="none">
                <a:solidFill>
                  <a:srgbClr val="898989"/>
                </a:solidFill>
                <a:latin typeface="Calibri"/>
                <a:ea typeface="Calibri"/>
                <a:cs typeface="Calibri"/>
                <a:sym typeface="Calibri"/>
              </a:defRPr>
            </a:lvl6pPr>
            <a:lvl7pPr marL="0" marR="0" lvl="6" indent="0" algn="r">
              <a:spcBef>
                <a:spcPts val="0"/>
              </a:spcBef>
              <a:spcAft>
                <a:spcPts val="0"/>
              </a:spcAft>
              <a:buNone/>
              <a:defRPr sz="5500" b="0" i="0" u="none" strike="noStrike" cap="none">
                <a:solidFill>
                  <a:srgbClr val="898989"/>
                </a:solidFill>
                <a:latin typeface="Calibri"/>
                <a:ea typeface="Calibri"/>
                <a:cs typeface="Calibri"/>
                <a:sym typeface="Calibri"/>
              </a:defRPr>
            </a:lvl7pPr>
            <a:lvl8pPr marL="0" marR="0" lvl="7" indent="0" algn="r">
              <a:spcBef>
                <a:spcPts val="0"/>
              </a:spcBef>
              <a:spcAft>
                <a:spcPts val="0"/>
              </a:spcAft>
              <a:buNone/>
              <a:defRPr sz="5500" b="0" i="0" u="none" strike="noStrike" cap="none">
                <a:solidFill>
                  <a:srgbClr val="898989"/>
                </a:solidFill>
                <a:latin typeface="Calibri"/>
                <a:ea typeface="Calibri"/>
                <a:cs typeface="Calibri"/>
                <a:sym typeface="Calibri"/>
              </a:defRPr>
            </a:lvl8pPr>
            <a:lvl9pPr marL="0" marR="0" lvl="8" indent="0" algn="r">
              <a:spcBef>
                <a:spcPts val="0"/>
              </a:spcBef>
              <a:spcAft>
                <a:spcPts val="0"/>
              </a:spcAft>
              <a:buNone/>
              <a:defRPr sz="55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2193925" y="1317625"/>
            <a:ext cx="39503350" cy="5486400"/>
          </a:xfrm>
          <a:prstGeom prst="rect">
            <a:avLst/>
          </a:prstGeom>
          <a:noFill/>
          <a:ln>
            <a:noFill/>
          </a:ln>
        </p:spPr>
        <p:txBody>
          <a:bodyPr spcFirstLastPara="1" wrap="square" lIns="418000" tIns="209000" rIns="418000" bIns="209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9654545" y="36865560"/>
            <a:ext cx="86540338" cy="104279702"/>
          </a:xfrm>
          <a:prstGeom prst="rect">
            <a:avLst/>
          </a:prstGeom>
          <a:noFill/>
          <a:ln>
            <a:noFill/>
          </a:ln>
        </p:spPr>
        <p:txBody>
          <a:bodyPr spcFirstLastPara="1" wrap="square" lIns="418000" tIns="209000" rIns="418000" bIns="209000" anchor="t" anchorCtr="0">
            <a:noAutofit/>
          </a:bodyPr>
          <a:lstStyle>
            <a:lvl1pPr marL="457200" lvl="0" indent="-1041400" algn="l">
              <a:spcBef>
                <a:spcPts val="2560"/>
              </a:spcBef>
              <a:spcAft>
                <a:spcPts val="0"/>
              </a:spcAft>
              <a:buClr>
                <a:schemeClr val="dk1"/>
              </a:buClr>
              <a:buSzPts val="12800"/>
              <a:buChar char="•"/>
              <a:defRPr sz="12800"/>
            </a:lvl1pPr>
            <a:lvl2pPr marL="914400" lvl="1" indent="-927100" algn="l">
              <a:spcBef>
                <a:spcPts val="2200"/>
              </a:spcBef>
              <a:spcAft>
                <a:spcPts val="0"/>
              </a:spcAft>
              <a:buClr>
                <a:schemeClr val="dk1"/>
              </a:buClr>
              <a:buSzPts val="11000"/>
              <a:buChar char="–"/>
              <a:defRPr sz="11000"/>
            </a:lvl2pPr>
            <a:lvl3pPr marL="1371600" lvl="2" indent="-806450" algn="l">
              <a:spcBef>
                <a:spcPts val="1820"/>
              </a:spcBef>
              <a:spcAft>
                <a:spcPts val="0"/>
              </a:spcAft>
              <a:buClr>
                <a:schemeClr val="dk1"/>
              </a:buClr>
              <a:buSzPts val="9100"/>
              <a:buChar char="•"/>
              <a:defRPr sz="9100"/>
            </a:lvl3pPr>
            <a:lvl4pPr marL="1828800" lvl="3" indent="-749300" algn="l">
              <a:spcBef>
                <a:spcPts val="1640"/>
              </a:spcBef>
              <a:spcAft>
                <a:spcPts val="0"/>
              </a:spcAft>
              <a:buClr>
                <a:schemeClr val="dk1"/>
              </a:buClr>
              <a:buSzPts val="8200"/>
              <a:buChar char="–"/>
              <a:defRPr sz="8200"/>
            </a:lvl4pPr>
            <a:lvl5pPr marL="2286000" lvl="4" indent="-749300" algn="l">
              <a:spcBef>
                <a:spcPts val="1640"/>
              </a:spcBef>
              <a:spcAft>
                <a:spcPts val="0"/>
              </a:spcAft>
              <a:buClr>
                <a:schemeClr val="dk1"/>
              </a:buClr>
              <a:buSzPts val="8200"/>
              <a:buChar char="»"/>
              <a:defRPr sz="8200"/>
            </a:lvl5pPr>
            <a:lvl6pPr marL="2743200" lvl="5" indent="-749300" algn="l">
              <a:spcBef>
                <a:spcPts val="1640"/>
              </a:spcBef>
              <a:spcAft>
                <a:spcPts val="0"/>
              </a:spcAft>
              <a:buClr>
                <a:schemeClr val="dk1"/>
              </a:buClr>
              <a:buSzPts val="8200"/>
              <a:buChar char="•"/>
              <a:defRPr sz="8200"/>
            </a:lvl6pPr>
            <a:lvl7pPr marL="3200400" lvl="6" indent="-749300" algn="l">
              <a:spcBef>
                <a:spcPts val="1640"/>
              </a:spcBef>
              <a:spcAft>
                <a:spcPts val="0"/>
              </a:spcAft>
              <a:buClr>
                <a:schemeClr val="dk1"/>
              </a:buClr>
              <a:buSzPts val="8200"/>
              <a:buChar char="•"/>
              <a:defRPr sz="8200"/>
            </a:lvl7pPr>
            <a:lvl8pPr marL="3657600" lvl="7" indent="-749300" algn="l">
              <a:spcBef>
                <a:spcPts val="1640"/>
              </a:spcBef>
              <a:spcAft>
                <a:spcPts val="0"/>
              </a:spcAft>
              <a:buClr>
                <a:schemeClr val="dk1"/>
              </a:buClr>
              <a:buSzPts val="8200"/>
              <a:buChar char="•"/>
              <a:defRPr sz="8200"/>
            </a:lvl8pPr>
            <a:lvl9pPr marL="4114800" lvl="8" indent="-749300" algn="l">
              <a:spcBef>
                <a:spcPts val="1640"/>
              </a:spcBef>
              <a:spcAft>
                <a:spcPts val="0"/>
              </a:spcAft>
              <a:buClr>
                <a:schemeClr val="dk1"/>
              </a:buClr>
              <a:buSzPts val="8200"/>
              <a:buChar char="•"/>
              <a:defRPr sz="8200"/>
            </a:lvl9pPr>
          </a:lstStyle>
          <a:p>
            <a:endParaRPr/>
          </a:p>
        </p:txBody>
      </p:sp>
      <p:sp>
        <p:nvSpPr>
          <p:cNvPr id="32" name="Google Shape;32;p6"/>
          <p:cNvSpPr txBox="1">
            <a:spLocks noGrp="1"/>
          </p:cNvSpPr>
          <p:nvPr>
            <p:ph type="body" idx="2"/>
          </p:nvPr>
        </p:nvSpPr>
        <p:spPr>
          <a:xfrm>
            <a:off x="96926401" y="36865560"/>
            <a:ext cx="86540342" cy="104279702"/>
          </a:xfrm>
          <a:prstGeom prst="rect">
            <a:avLst/>
          </a:prstGeom>
          <a:noFill/>
          <a:ln>
            <a:noFill/>
          </a:ln>
        </p:spPr>
        <p:txBody>
          <a:bodyPr spcFirstLastPara="1" wrap="square" lIns="418000" tIns="209000" rIns="418000" bIns="209000" anchor="t" anchorCtr="0">
            <a:noAutofit/>
          </a:bodyPr>
          <a:lstStyle>
            <a:lvl1pPr marL="457200" lvl="0" indent="-1041400" algn="l">
              <a:spcBef>
                <a:spcPts val="2560"/>
              </a:spcBef>
              <a:spcAft>
                <a:spcPts val="0"/>
              </a:spcAft>
              <a:buClr>
                <a:schemeClr val="dk1"/>
              </a:buClr>
              <a:buSzPts val="12800"/>
              <a:buChar char="•"/>
              <a:defRPr sz="12800"/>
            </a:lvl1pPr>
            <a:lvl2pPr marL="914400" lvl="1" indent="-927100" algn="l">
              <a:spcBef>
                <a:spcPts val="2200"/>
              </a:spcBef>
              <a:spcAft>
                <a:spcPts val="0"/>
              </a:spcAft>
              <a:buClr>
                <a:schemeClr val="dk1"/>
              </a:buClr>
              <a:buSzPts val="11000"/>
              <a:buChar char="–"/>
              <a:defRPr sz="11000"/>
            </a:lvl2pPr>
            <a:lvl3pPr marL="1371600" lvl="2" indent="-806450" algn="l">
              <a:spcBef>
                <a:spcPts val="1820"/>
              </a:spcBef>
              <a:spcAft>
                <a:spcPts val="0"/>
              </a:spcAft>
              <a:buClr>
                <a:schemeClr val="dk1"/>
              </a:buClr>
              <a:buSzPts val="9100"/>
              <a:buChar char="•"/>
              <a:defRPr sz="9100"/>
            </a:lvl3pPr>
            <a:lvl4pPr marL="1828800" lvl="3" indent="-749300" algn="l">
              <a:spcBef>
                <a:spcPts val="1640"/>
              </a:spcBef>
              <a:spcAft>
                <a:spcPts val="0"/>
              </a:spcAft>
              <a:buClr>
                <a:schemeClr val="dk1"/>
              </a:buClr>
              <a:buSzPts val="8200"/>
              <a:buChar char="–"/>
              <a:defRPr sz="8200"/>
            </a:lvl4pPr>
            <a:lvl5pPr marL="2286000" lvl="4" indent="-749300" algn="l">
              <a:spcBef>
                <a:spcPts val="1640"/>
              </a:spcBef>
              <a:spcAft>
                <a:spcPts val="0"/>
              </a:spcAft>
              <a:buClr>
                <a:schemeClr val="dk1"/>
              </a:buClr>
              <a:buSzPts val="8200"/>
              <a:buChar char="»"/>
              <a:defRPr sz="8200"/>
            </a:lvl5pPr>
            <a:lvl6pPr marL="2743200" lvl="5" indent="-749300" algn="l">
              <a:spcBef>
                <a:spcPts val="1640"/>
              </a:spcBef>
              <a:spcAft>
                <a:spcPts val="0"/>
              </a:spcAft>
              <a:buClr>
                <a:schemeClr val="dk1"/>
              </a:buClr>
              <a:buSzPts val="8200"/>
              <a:buChar char="•"/>
              <a:defRPr sz="8200"/>
            </a:lvl6pPr>
            <a:lvl7pPr marL="3200400" lvl="6" indent="-749300" algn="l">
              <a:spcBef>
                <a:spcPts val="1640"/>
              </a:spcBef>
              <a:spcAft>
                <a:spcPts val="0"/>
              </a:spcAft>
              <a:buClr>
                <a:schemeClr val="dk1"/>
              </a:buClr>
              <a:buSzPts val="8200"/>
              <a:buChar char="•"/>
              <a:defRPr sz="8200"/>
            </a:lvl7pPr>
            <a:lvl8pPr marL="3657600" lvl="7" indent="-749300" algn="l">
              <a:spcBef>
                <a:spcPts val="1640"/>
              </a:spcBef>
              <a:spcAft>
                <a:spcPts val="0"/>
              </a:spcAft>
              <a:buClr>
                <a:schemeClr val="dk1"/>
              </a:buClr>
              <a:buSzPts val="8200"/>
              <a:buChar char="•"/>
              <a:defRPr sz="8200"/>
            </a:lvl8pPr>
            <a:lvl9pPr marL="4114800" lvl="8" indent="-749300" algn="l">
              <a:spcBef>
                <a:spcPts val="1640"/>
              </a:spcBef>
              <a:spcAft>
                <a:spcPts val="0"/>
              </a:spcAft>
              <a:buClr>
                <a:schemeClr val="dk1"/>
              </a:buClr>
              <a:buSzPts val="8200"/>
              <a:buChar char="•"/>
              <a:defRPr sz="8200"/>
            </a:lvl9pPr>
          </a:lstStyle>
          <a:p>
            <a:endParaRPr/>
          </a:p>
        </p:txBody>
      </p:sp>
      <p:sp>
        <p:nvSpPr>
          <p:cNvPr id="33" name="Google Shape;33;p6"/>
          <p:cNvSpPr txBox="1">
            <a:spLocks noGrp="1"/>
          </p:cNvSpPr>
          <p:nvPr>
            <p:ph type="dt" idx="10"/>
          </p:nvPr>
        </p:nvSpPr>
        <p:spPr>
          <a:xfrm>
            <a:off x="2193925" y="30510163"/>
            <a:ext cx="10242550" cy="1752600"/>
          </a:xfrm>
          <a:prstGeom prst="rect">
            <a:avLst/>
          </a:prstGeom>
          <a:noFill/>
          <a:ln>
            <a:noFill/>
          </a:ln>
        </p:spPr>
        <p:txBody>
          <a:bodyPr spcFirstLastPara="1" wrap="square" lIns="418000" tIns="209000" rIns="418000" bIns="2090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14995525" y="30510163"/>
            <a:ext cx="13900150" cy="1752600"/>
          </a:xfrm>
          <a:prstGeom prst="rect">
            <a:avLst/>
          </a:prstGeom>
          <a:noFill/>
          <a:ln>
            <a:noFill/>
          </a:ln>
        </p:spPr>
        <p:txBody>
          <a:bodyPr spcFirstLastPara="1" wrap="square" lIns="418000" tIns="209000" rIns="418000" bIns="2090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31454725" y="30510163"/>
            <a:ext cx="10242550" cy="1752600"/>
          </a:xfrm>
          <a:prstGeom prst="rect">
            <a:avLst/>
          </a:prstGeom>
          <a:noFill/>
          <a:ln>
            <a:noFill/>
          </a:ln>
        </p:spPr>
        <p:txBody>
          <a:bodyPr spcFirstLastPara="1" wrap="square" lIns="418000" tIns="209000" rIns="418000" bIns="209000" anchor="ctr" anchorCtr="0">
            <a:noAutofit/>
          </a:bodyPr>
          <a:lstStyle>
            <a:lvl1pPr marL="0" marR="0" lvl="0" indent="0" algn="r">
              <a:spcBef>
                <a:spcPts val="0"/>
              </a:spcBef>
              <a:spcAft>
                <a:spcPts val="0"/>
              </a:spcAft>
              <a:buNone/>
              <a:defRPr sz="5500" b="0" i="0" u="none" strike="noStrike" cap="none">
                <a:solidFill>
                  <a:srgbClr val="898989"/>
                </a:solidFill>
                <a:latin typeface="Calibri"/>
                <a:ea typeface="Calibri"/>
                <a:cs typeface="Calibri"/>
                <a:sym typeface="Calibri"/>
              </a:defRPr>
            </a:lvl1pPr>
            <a:lvl2pPr marL="0" marR="0" lvl="1" indent="0" algn="r">
              <a:spcBef>
                <a:spcPts val="0"/>
              </a:spcBef>
              <a:spcAft>
                <a:spcPts val="0"/>
              </a:spcAft>
              <a:buNone/>
              <a:defRPr sz="5500" b="0" i="0" u="none" strike="noStrike" cap="none">
                <a:solidFill>
                  <a:srgbClr val="898989"/>
                </a:solidFill>
                <a:latin typeface="Calibri"/>
                <a:ea typeface="Calibri"/>
                <a:cs typeface="Calibri"/>
                <a:sym typeface="Calibri"/>
              </a:defRPr>
            </a:lvl2pPr>
            <a:lvl3pPr marL="0" marR="0" lvl="2" indent="0" algn="r">
              <a:spcBef>
                <a:spcPts val="0"/>
              </a:spcBef>
              <a:spcAft>
                <a:spcPts val="0"/>
              </a:spcAft>
              <a:buNone/>
              <a:defRPr sz="5500" b="0" i="0" u="none" strike="noStrike" cap="none">
                <a:solidFill>
                  <a:srgbClr val="898989"/>
                </a:solidFill>
                <a:latin typeface="Calibri"/>
                <a:ea typeface="Calibri"/>
                <a:cs typeface="Calibri"/>
                <a:sym typeface="Calibri"/>
              </a:defRPr>
            </a:lvl3pPr>
            <a:lvl4pPr marL="0" marR="0" lvl="3" indent="0" algn="r">
              <a:spcBef>
                <a:spcPts val="0"/>
              </a:spcBef>
              <a:spcAft>
                <a:spcPts val="0"/>
              </a:spcAft>
              <a:buNone/>
              <a:defRPr sz="5500" b="0" i="0" u="none" strike="noStrike" cap="none">
                <a:solidFill>
                  <a:srgbClr val="898989"/>
                </a:solidFill>
                <a:latin typeface="Calibri"/>
                <a:ea typeface="Calibri"/>
                <a:cs typeface="Calibri"/>
                <a:sym typeface="Calibri"/>
              </a:defRPr>
            </a:lvl4pPr>
            <a:lvl5pPr marL="0" marR="0" lvl="4" indent="0" algn="r">
              <a:spcBef>
                <a:spcPts val="0"/>
              </a:spcBef>
              <a:spcAft>
                <a:spcPts val="0"/>
              </a:spcAft>
              <a:buNone/>
              <a:defRPr sz="5500" b="0" i="0" u="none" strike="noStrike" cap="none">
                <a:solidFill>
                  <a:srgbClr val="898989"/>
                </a:solidFill>
                <a:latin typeface="Calibri"/>
                <a:ea typeface="Calibri"/>
                <a:cs typeface="Calibri"/>
                <a:sym typeface="Calibri"/>
              </a:defRPr>
            </a:lvl5pPr>
            <a:lvl6pPr marL="0" marR="0" lvl="5" indent="0" algn="r">
              <a:spcBef>
                <a:spcPts val="0"/>
              </a:spcBef>
              <a:spcAft>
                <a:spcPts val="0"/>
              </a:spcAft>
              <a:buNone/>
              <a:defRPr sz="5500" b="0" i="0" u="none" strike="noStrike" cap="none">
                <a:solidFill>
                  <a:srgbClr val="898989"/>
                </a:solidFill>
                <a:latin typeface="Calibri"/>
                <a:ea typeface="Calibri"/>
                <a:cs typeface="Calibri"/>
                <a:sym typeface="Calibri"/>
              </a:defRPr>
            </a:lvl6pPr>
            <a:lvl7pPr marL="0" marR="0" lvl="6" indent="0" algn="r">
              <a:spcBef>
                <a:spcPts val="0"/>
              </a:spcBef>
              <a:spcAft>
                <a:spcPts val="0"/>
              </a:spcAft>
              <a:buNone/>
              <a:defRPr sz="5500" b="0" i="0" u="none" strike="noStrike" cap="none">
                <a:solidFill>
                  <a:srgbClr val="898989"/>
                </a:solidFill>
                <a:latin typeface="Calibri"/>
                <a:ea typeface="Calibri"/>
                <a:cs typeface="Calibri"/>
                <a:sym typeface="Calibri"/>
              </a:defRPr>
            </a:lvl7pPr>
            <a:lvl8pPr marL="0" marR="0" lvl="7" indent="0" algn="r">
              <a:spcBef>
                <a:spcPts val="0"/>
              </a:spcBef>
              <a:spcAft>
                <a:spcPts val="0"/>
              </a:spcAft>
              <a:buNone/>
              <a:defRPr sz="5500" b="0" i="0" u="none" strike="noStrike" cap="none">
                <a:solidFill>
                  <a:srgbClr val="898989"/>
                </a:solidFill>
                <a:latin typeface="Calibri"/>
                <a:ea typeface="Calibri"/>
                <a:cs typeface="Calibri"/>
                <a:sym typeface="Calibri"/>
              </a:defRPr>
            </a:lvl8pPr>
            <a:lvl9pPr marL="0" marR="0" lvl="8" indent="0" algn="r">
              <a:spcBef>
                <a:spcPts val="0"/>
              </a:spcBef>
              <a:spcAft>
                <a:spcPts val="0"/>
              </a:spcAft>
              <a:buNone/>
              <a:defRPr sz="55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2194560" y="1318262"/>
            <a:ext cx="39502080" cy="5486400"/>
          </a:xfrm>
          <a:prstGeom prst="rect">
            <a:avLst/>
          </a:prstGeom>
          <a:noFill/>
          <a:ln>
            <a:noFill/>
          </a:ln>
        </p:spPr>
        <p:txBody>
          <a:bodyPr spcFirstLastPara="1" wrap="square" lIns="418000" tIns="209000" rIns="418000" bIns="209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2194561" y="7368542"/>
            <a:ext cx="19392902" cy="3070858"/>
          </a:xfrm>
          <a:prstGeom prst="rect">
            <a:avLst/>
          </a:prstGeom>
          <a:noFill/>
          <a:ln>
            <a:noFill/>
          </a:ln>
        </p:spPr>
        <p:txBody>
          <a:bodyPr spcFirstLastPara="1" wrap="square" lIns="418000" tIns="209000" rIns="418000" bIns="209000" anchor="b" anchorCtr="0">
            <a:noAutofit/>
          </a:bodyPr>
          <a:lstStyle>
            <a:lvl1pPr marL="457200" lvl="0" indent="-228600" algn="l">
              <a:spcBef>
                <a:spcPts val="2200"/>
              </a:spcBef>
              <a:spcAft>
                <a:spcPts val="0"/>
              </a:spcAft>
              <a:buClr>
                <a:schemeClr val="dk1"/>
              </a:buClr>
              <a:buSzPts val="11000"/>
              <a:buNone/>
              <a:defRPr sz="11000" b="1"/>
            </a:lvl1pPr>
            <a:lvl2pPr marL="914400" lvl="1" indent="-228600" algn="l">
              <a:spcBef>
                <a:spcPts val="1820"/>
              </a:spcBef>
              <a:spcAft>
                <a:spcPts val="0"/>
              </a:spcAft>
              <a:buClr>
                <a:schemeClr val="dk1"/>
              </a:buClr>
              <a:buSzPts val="9100"/>
              <a:buNone/>
              <a:defRPr sz="9100" b="1"/>
            </a:lvl2pPr>
            <a:lvl3pPr marL="1371600" lvl="2" indent="-228600" algn="l">
              <a:spcBef>
                <a:spcPts val="1640"/>
              </a:spcBef>
              <a:spcAft>
                <a:spcPts val="0"/>
              </a:spcAft>
              <a:buClr>
                <a:schemeClr val="dk1"/>
              </a:buClr>
              <a:buSzPts val="8200"/>
              <a:buNone/>
              <a:defRPr sz="8200" b="1"/>
            </a:lvl3pPr>
            <a:lvl4pPr marL="1828800" lvl="3" indent="-228600" algn="l">
              <a:spcBef>
                <a:spcPts val="1460"/>
              </a:spcBef>
              <a:spcAft>
                <a:spcPts val="0"/>
              </a:spcAft>
              <a:buClr>
                <a:schemeClr val="dk1"/>
              </a:buClr>
              <a:buSzPts val="7300"/>
              <a:buNone/>
              <a:defRPr sz="7300" b="1"/>
            </a:lvl4pPr>
            <a:lvl5pPr marL="2286000" lvl="4" indent="-228600" algn="l">
              <a:spcBef>
                <a:spcPts val="1460"/>
              </a:spcBef>
              <a:spcAft>
                <a:spcPts val="0"/>
              </a:spcAft>
              <a:buClr>
                <a:schemeClr val="dk1"/>
              </a:buClr>
              <a:buSzPts val="7300"/>
              <a:buNone/>
              <a:defRPr sz="7300" b="1"/>
            </a:lvl5pPr>
            <a:lvl6pPr marL="2743200" lvl="5" indent="-228600" algn="l">
              <a:spcBef>
                <a:spcPts val="1460"/>
              </a:spcBef>
              <a:spcAft>
                <a:spcPts val="0"/>
              </a:spcAft>
              <a:buClr>
                <a:schemeClr val="dk1"/>
              </a:buClr>
              <a:buSzPts val="7300"/>
              <a:buNone/>
              <a:defRPr sz="7300" b="1"/>
            </a:lvl6pPr>
            <a:lvl7pPr marL="3200400" lvl="6" indent="-228600" algn="l">
              <a:spcBef>
                <a:spcPts val="1460"/>
              </a:spcBef>
              <a:spcAft>
                <a:spcPts val="0"/>
              </a:spcAft>
              <a:buClr>
                <a:schemeClr val="dk1"/>
              </a:buClr>
              <a:buSzPts val="7300"/>
              <a:buNone/>
              <a:defRPr sz="7300" b="1"/>
            </a:lvl7pPr>
            <a:lvl8pPr marL="3657600" lvl="7" indent="-228600" algn="l">
              <a:spcBef>
                <a:spcPts val="1460"/>
              </a:spcBef>
              <a:spcAft>
                <a:spcPts val="0"/>
              </a:spcAft>
              <a:buClr>
                <a:schemeClr val="dk1"/>
              </a:buClr>
              <a:buSzPts val="7300"/>
              <a:buNone/>
              <a:defRPr sz="7300" b="1"/>
            </a:lvl8pPr>
            <a:lvl9pPr marL="4114800" lvl="8" indent="-228600" algn="l">
              <a:spcBef>
                <a:spcPts val="1460"/>
              </a:spcBef>
              <a:spcAft>
                <a:spcPts val="0"/>
              </a:spcAft>
              <a:buClr>
                <a:schemeClr val="dk1"/>
              </a:buClr>
              <a:buSzPts val="7300"/>
              <a:buNone/>
              <a:defRPr sz="7300" b="1"/>
            </a:lvl9pPr>
          </a:lstStyle>
          <a:p>
            <a:endParaRPr/>
          </a:p>
        </p:txBody>
      </p:sp>
      <p:sp>
        <p:nvSpPr>
          <p:cNvPr id="39" name="Google Shape;39;p7"/>
          <p:cNvSpPr txBox="1">
            <a:spLocks noGrp="1"/>
          </p:cNvSpPr>
          <p:nvPr>
            <p:ph type="body" idx="2"/>
          </p:nvPr>
        </p:nvSpPr>
        <p:spPr>
          <a:xfrm>
            <a:off x="2194561" y="10439400"/>
            <a:ext cx="19392902" cy="18966182"/>
          </a:xfrm>
          <a:prstGeom prst="rect">
            <a:avLst/>
          </a:prstGeom>
          <a:noFill/>
          <a:ln>
            <a:noFill/>
          </a:ln>
        </p:spPr>
        <p:txBody>
          <a:bodyPr spcFirstLastPara="1" wrap="square" lIns="418000" tIns="209000" rIns="418000" bIns="209000" anchor="t" anchorCtr="0">
            <a:noAutofit/>
          </a:bodyPr>
          <a:lstStyle>
            <a:lvl1pPr marL="457200" lvl="0" indent="-927100" algn="l">
              <a:spcBef>
                <a:spcPts val="2200"/>
              </a:spcBef>
              <a:spcAft>
                <a:spcPts val="0"/>
              </a:spcAft>
              <a:buClr>
                <a:schemeClr val="dk1"/>
              </a:buClr>
              <a:buSzPts val="11000"/>
              <a:buChar char="•"/>
              <a:defRPr sz="11000"/>
            </a:lvl1pPr>
            <a:lvl2pPr marL="914400" lvl="1" indent="-806450" algn="l">
              <a:spcBef>
                <a:spcPts val="1820"/>
              </a:spcBef>
              <a:spcAft>
                <a:spcPts val="0"/>
              </a:spcAft>
              <a:buClr>
                <a:schemeClr val="dk1"/>
              </a:buClr>
              <a:buSzPts val="9100"/>
              <a:buChar char="–"/>
              <a:defRPr sz="9100"/>
            </a:lvl2pPr>
            <a:lvl3pPr marL="1371600" lvl="2" indent="-749300" algn="l">
              <a:spcBef>
                <a:spcPts val="1640"/>
              </a:spcBef>
              <a:spcAft>
                <a:spcPts val="0"/>
              </a:spcAft>
              <a:buClr>
                <a:schemeClr val="dk1"/>
              </a:buClr>
              <a:buSzPts val="8200"/>
              <a:buChar char="•"/>
              <a:defRPr sz="8200"/>
            </a:lvl3pPr>
            <a:lvl4pPr marL="1828800" lvl="3" indent="-692150" algn="l">
              <a:spcBef>
                <a:spcPts val="1460"/>
              </a:spcBef>
              <a:spcAft>
                <a:spcPts val="0"/>
              </a:spcAft>
              <a:buClr>
                <a:schemeClr val="dk1"/>
              </a:buClr>
              <a:buSzPts val="7300"/>
              <a:buChar char="–"/>
              <a:defRPr sz="7300"/>
            </a:lvl4pPr>
            <a:lvl5pPr marL="2286000" lvl="4" indent="-692150" algn="l">
              <a:spcBef>
                <a:spcPts val="1460"/>
              </a:spcBef>
              <a:spcAft>
                <a:spcPts val="0"/>
              </a:spcAft>
              <a:buClr>
                <a:schemeClr val="dk1"/>
              </a:buClr>
              <a:buSzPts val="7300"/>
              <a:buChar char="»"/>
              <a:defRPr sz="7300"/>
            </a:lvl5pPr>
            <a:lvl6pPr marL="2743200" lvl="5" indent="-692150" algn="l">
              <a:spcBef>
                <a:spcPts val="1460"/>
              </a:spcBef>
              <a:spcAft>
                <a:spcPts val="0"/>
              </a:spcAft>
              <a:buClr>
                <a:schemeClr val="dk1"/>
              </a:buClr>
              <a:buSzPts val="7300"/>
              <a:buChar char="•"/>
              <a:defRPr sz="7300"/>
            </a:lvl6pPr>
            <a:lvl7pPr marL="3200400" lvl="6" indent="-692150" algn="l">
              <a:spcBef>
                <a:spcPts val="1460"/>
              </a:spcBef>
              <a:spcAft>
                <a:spcPts val="0"/>
              </a:spcAft>
              <a:buClr>
                <a:schemeClr val="dk1"/>
              </a:buClr>
              <a:buSzPts val="7300"/>
              <a:buChar char="•"/>
              <a:defRPr sz="7300"/>
            </a:lvl7pPr>
            <a:lvl8pPr marL="3657600" lvl="7" indent="-692150" algn="l">
              <a:spcBef>
                <a:spcPts val="1460"/>
              </a:spcBef>
              <a:spcAft>
                <a:spcPts val="0"/>
              </a:spcAft>
              <a:buClr>
                <a:schemeClr val="dk1"/>
              </a:buClr>
              <a:buSzPts val="7300"/>
              <a:buChar char="•"/>
              <a:defRPr sz="7300"/>
            </a:lvl8pPr>
            <a:lvl9pPr marL="4114800" lvl="8" indent="-692150" algn="l">
              <a:spcBef>
                <a:spcPts val="1460"/>
              </a:spcBef>
              <a:spcAft>
                <a:spcPts val="0"/>
              </a:spcAft>
              <a:buClr>
                <a:schemeClr val="dk1"/>
              </a:buClr>
              <a:buSzPts val="7300"/>
              <a:buChar char="•"/>
              <a:defRPr sz="7300"/>
            </a:lvl9pPr>
          </a:lstStyle>
          <a:p>
            <a:endParaRPr/>
          </a:p>
        </p:txBody>
      </p:sp>
      <p:sp>
        <p:nvSpPr>
          <p:cNvPr id="40" name="Google Shape;40;p7"/>
          <p:cNvSpPr txBox="1">
            <a:spLocks noGrp="1"/>
          </p:cNvSpPr>
          <p:nvPr>
            <p:ph type="body" idx="3"/>
          </p:nvPr>
        </p:nvSpPr>
        <p:spPr>
          <a:xfrm>
            <a:off x="22296122" y="7368542"/>
            <a:ext cx="19400520" cy="3070858"/>
          </a:xfrm>
          <a:prstGeom prst="rect">
            <a:avLst/>
          </a:prstGeom>
          <a:noFill/>
          <a:ln>
            <a:noFill/>
          </a:ln>
        </p:spPr>
        <p:txBody>
          <a:bodyPr spcFirstLastPara="1" wrap="square" lIns="418000" tIns="209000" rIns="418000" bIns="209000" anchor="b" anchorCtr="0">
            <a:noAutofit/>
          </a:bodyPr>
          <a:lstStyle>
            <a:lvl1pPr marL="457200" lvl="0" indent="-228600" algn="l">
              <a:spcBef>
                <a:spcPts val="2200"/>
              </a:spcBef>
              <a:spcAft>
                <a:spcPts val="0"/>
              </a:spcAft>
              <a:buClr>
                <a:schemeClr val="dk1"/>
              </a:buClr>
              <a:buSzPts val="11000"/>
              <a:buNone/>
              <a:defRPr sz="11000" b="1"/>
            </a:lvl1pPr>
            <a:lvl2pPr marL="914400" lvl="1" indent="-228600" algn="l">
              <a:spcBef>
                <a:spcPts val="1820"/>
              </a:spcBef>
              <a:spcAft>
                <a:spcPts val="0"/>
              </a:spcAft>
              <a:buClr>
                <a:schemeClr val="dk1"/>
              </a:buClr>
              <a:buSzPts val="9100"/>
              <a:buNone/>
              <a:defRPr sz="9100" b="1"/>
            </a:lvl2pPr>
            <a:lvl3pPr marL="1371600" lvl="2" indent="-228600" algn="l">
              <a:spcBef>
                <a:spcPts val="1640"/>
              </a:spcBef>
              <a:spcAft>
                <a:spcPts val="0"/>
              </a:spcAft>
              <a:buClr>
                <a:schemeClr val="dk1"/>
              </a:buClr>
              <a:buSzPts val="8200"/>
              <a:buNone/>
              <a:defRPr sz="8200" b="1"/>
            </a:lvl3pPr>
            <a:lvl4pPr marL="1828800" lvl="3" indent="-228600" algn="l">
              <a:spcBef>
                <a:spcPts val="1460"/>
              </a:spcBef>
              <a:spcAft>
                <a:spcPts val="0"/>
              </a:spcAft>
              <a:buClr>
                <a:schemeClr val="dk1"/>
              </a:buClr>
              <a:buSzPts val="7300"/>
              <a:buNone/>
              <a:defRPr sz="7300" b="1"/>
            </a:lvl4pPr>
            <a:lvl5pPr marL="2286000" lvl="4" indent="-228600" algn="l">
              <a:spcBef>
                <a:spcPts val="1460"/>
              </a:spcBef>
              <a:spcAft>
                <a:spcPts val="0"/>
              </a:spcAft>
              <a:buClr>
                <a:schemeClr val="dk1"/>
              </a:buClr>
              <a:buSzPts val="7300"/>
              <a:buNone/>
              <a:defRPr sz="7300" b="1"/>
            </a:lvl5pPr>
            <a:lvl6pPr marL="2743200" lvl="5" indent="-228600" algn="l">
              <a:spcBef>
                <a:spcPts val="1460"/>
              </a:spcBef>
              <a:spcAft>
                <a:spcPts val="0"/>
              </a:spcAft>
              <a:buClr>
                <a:schemeClr val="dk1"/>
              </a:buClr>
              <a:buSzPts val="7300"/>
              <a:buNone/>
              <a:defRPr sz="7300" b="1"/>
            </a:lvl6pPr>
            <a:lvl7pPr marL="3200400" lvl="6" indent="-228600" algn="l">
              <a:spcBef>
                <a:spcPts val="1460"/>
              </a:spcBef>
              <a:spcAft>
                <a:spcPts val="0"/>
              </a:spcAft>
              <a:buClr>
                <a:schemeClr val="dk1"/>
              </a:buClr>
              <a:buSzPts val="7300"/>
              <a:buNone/>
              <a:defRPr sz="7300" b="1"/>
            </a:lvl7pPr>
            <a:lvl8pPr marL="3657600" lvl="7" indent="-228600" algn="l">
              <a:spcBef>
                <a:spcPts val="1460"/>
              </a:spcBef>
              <a:spcAft>
                <a:spcPts val="0"/>
              </a:spcAft>
              <a:buClr>
                <a:schemeClr val="dk1"/>
              </a:buClr>
              <a:buSzPts val="7300"/>
              <a:buNone/>
              <a:defRPr sz="7300" b="1"/>
            </a:lvl8pPr>
            <a:lvl9pPr marL="4114800" lvl="8" indent="-228600" algn="l">
              <a:spcBef>
                <a:spcPts val="1460"/>
              </a:spcBef>
              <a:spcAft>
                <a:spcPts val="0"/>
              </a:spcAft>
              <a:buClr>
                <a:schemeClr val="dk1"/>
              </a:buClr>
              <a:buSzPts val="7300"/>
              <a:buNone/>
              <a:defRPr sz="7300" b="1"/>
            </a:lvl9pPr>
          </a:lstStyle>
          <a:p>
            <a:endParaRPr/>
          </a:p>
        </p:txBody>
      </p:sp>
      <p:sp>
        <p:nvSpPr>
          <p:cNvPr id="41" name="Google Shape;41;p7"/>
          <p:cNvSpPr txBox="1">
            <a:spLocks noGrp="1"/>
          </p:cNvSpPr>
          <p:nvPr>
            <p:ph type="body" idx="4"/>
          </p:nvPr>
        </p:nvSpPr>
        <p:spPr>
          <a:xfrm>
            <a:off x="22296122" y="10439400"/>
            <a:ext cx="19400520" cy="18966182"/>
          </a:xfrm>
          <a:prstGeom prst="rect">
            <a:avLst/>
          </a:prstGeom>
          <a:noFill/>
          <a:ln>
            <a:noFill/>
          </a:ln>
        </p:spPr>
        <p:txBody>
          <a:bodyPr spcFirstLastPara="1" wrap="square" lIns="418000" tIns="209000" rIns="418000" bIns="209000" anchor="t" anchorCtr="0">
            <a:noAutofit/>
          </a:bodyPr>
          <a:lstStyle>
            <a:lvl1pPr marL="457200" lvl="0" indent="-927100" algn="l">
              <a:spcBef>
                <a:spcPts val="2200"/>
              </a:spcBef>
              <a:spcAft>
                <a:spcPts val="0"/>
              </a:spcAft>
              <a:buClr>
                <a:schemeClr val="dk1"/>
              </a:buClr>
              <a:buSzPts val="11000"/>
              <a:buChar char="•"/>
              <a:defRPr sz="11000"/>
            </a:lvl1pPr>
            <a:lvl2pPr marL="914400" lvl="1" indent="-806450" algn="l">
              <a:spcBef>
                <a:spcPts val="1820"/>
              </a:spcBef>
              <a:spcAft>
                <a:spcPts val="0"/>
              </a:spcAft>
              <a:buClr>
                <a:schemeClr val="dk1"/>
              </a:buClr>
              <a:buSzPts val="9100"/>
              <a:buChar char="–"/>
              <a:defRPr sz="9100"/>
            </a:lvl2pPr>
            <a:lvl3pPr marL="1371600" lvl="2" indent="-749300" algn="l">
              <a:spcBef>
                <a:spcPts val="1640"/>
              </a:spcBef>
              <a:spcAft>
                <a:spcPts val="0"/>
              </a:spcAft>
              <a:buClr>
                <a:schemeClr val="dk1"/>
              </a:buClr>
              <a:buSzPts val="8200"/>
              <a:buChar char="•"/>
              <a:defRPr sz="8200"/>
            </a:lvl3pPr>
            <a:lvl4pPr marL="1828800" lvl="3" indent="-692150" algn="l">
              <a:spcBef>
                <a:spcPts val="1460"/>
              </a:spcBef>
              <a:spcAft>
                <a:spcPts val="0"/>
              </a:spcAft>
              <a:buClr>
                <a:schemeClr val="dk1"/>
              </a:buClr>
              <a:buSzPts val="7300"/>
              <a:buChar char="–"/>
              <a:defRPr sz="7300"/>
            </a:lvl4pPr>
            <a:lvl5pPr marL="2286000" lvl="4" indent="-692150" algn="l">
              <a:spcBef>
                <a:spcPts val="1460"/>
              </a:spcBef>
              <a:spcAft>
                <a:spcPts val="0"/>
              </a:spcAft>
              <a:buClr>
                <a:schemeClr val="dk1"/>
              </a:buClr>
              <a:buSzPts val="7300"/>
              <a:buChar char="»"/>
              <a:defRPr sz="7300"/>
            </a:lvl5pPr>
            <a:lvl6pPr marL="2743200" lvl="5" indent="-692150" algn="l">
              <a:spcBef>
                <a:spcPts val="1460"/>
              </a:spcBef>
              <a:spcAft>
                <a:spcPts val="0"/>
              </a:spcAft>
              <a:buClr>
                <a:schemeClr val="dk1"/>
              </a:buClr>
              <a:buSzPts val="7300"/>
              <a:buChar char="•"/>
              <a:defRPr sz="7300"/>
            </a:lvl6pPr>
            <a:lvl7pPr marL="3200400" lvl="6" indent="-692150" algn="l">
              <a:spcBef>
                <a:spcPts val="1460"/>
              </a:spcBef>
              <a:spcAft>
                <a:spcPts val="0"/>
              </a:spcAft>
              <a:buClr>
                <a:schemeClr val="dk1"/>
              </a:buClr>
              <a:buSzPts val="7300"/>
              <a:buChar char="•"/>
              <a:defRPr sz="7300"/>
            </a:lvl7pPr>
            <a:lvl8pPr marL="3657600" lvl="7" indent="-692150" algn="l">
              <a:spcBef>
                <a:spcPts val="1460"/>
              </a:spcBef>
              <a:spcAft>
                <a:spcPts val="0"/>
              </a:spcAft>
              <a:buClr>
                <a:schemeClr val="dk1"/>
              </a:buClr>
              <a:buSzPts val="7300"/>
              <a:buChar char="•"/>
              <a:defRPr sz="7300"/>
            </a:lvl8pPr>
            <a:lvl9pPr marL="4114800" lvl="8" indent="-692150" algn="l">
              <a:spcBef>
                <a:spcPts val="1460"/>
              </a:spcBef>
              <a:spcAft>
                <a:spcPts val="0"/>
              </a:spcAft>
              <a:buClr>
                <a:schemeClr val="dk1"/>
              </a:buClr>
              <a:buSzPts val="7300"/>
              <a:buChar char="•"/>
              <a:defRPr sz="7300"/>
            </a:lvl9pPr>
          </a:lstStyle>
          <a:p>
            <a:endParaRPr/>
          </a:p>
        </p:txBody>
      </p:sp>
      <p:sp>
        <p:nvSpPr>
          <p:cNvPr id="42" name="Google Shape;42;p7"/>
          <p:cNvSpPr txBox="1">
            <a:spLocks noGrp="1"/>
          </p:cNvSpPr>
          <p:nvPr>
            <p:ph type="dt" idx="10"/>
          </p:nvPr>
        </p:nvSpPr>
        <p:spPr>
          <a:xfrm>
            <a:off x="2193925" y="30510163"/>
            <a:ext cx="10242550" cy="1752600"/>
          </a:xfrm>
          <a:prstGeom prst="rect">
            <a:avLst/>
          </a:prstGeom>
          <a:noFill/>
          <a:ln>
            <a:noFill/>
          </a:ln>
        </p:spPr>
        <p:txBody>
          <a:bodyPr spcFirstLastPara="1" wrap="square" lIns="418000" tIns="209000" rIns="418000" bIns="2090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14995525" y="30510163"/>
            <a:ext cx="13900150" cy="1752600"/>
          </a:xfrm>
          <a:prstGeom prst="rect">
            <a:avLst/>
          </a:prstGeom>
          <a:noFill/>
          <a:ln>
            <a:noFill/>
          </a:ln>
        </p:spPr>
        <p:txBody>
          <a:bodyPr spcFirstLastPara="1" wrap="square" lIns="418000" tIns="209000" rIns="418000" bIns="2090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31454725" y="30510163"/>
            <a:ext cx="10242550" cy="1752600"/>
          </a:xfrm>
          <a:prstGeom prst="rect">
            <a:avLst/>
          </a:prstGeom>
          <a:noFill/>
          <a:ln>
            <a:noFill/>
          </a:ln>
        </p:spPr>
        <p:txBody>
          <a:bodyPr spcFirstLastPara="1" wrap="square" lIns="418000" tIns="209000" rIns="418000" bIns="209000" anchor="ctr" anchorCtr="0">
            <a:noAutofit/>
          </a:bodyPr>
          <a:lstStyle>
            <a:lvl1pPr marL="0" marR="0" lvl="0" indent="0" algn="r">
              <a:spcBef>
                <a:spcPts val="0"/>
              </a:spcBef>
              <a:spcAft>
                <a:spcPts val="0"/>
              </a:spcAft>
              <a:buNone/>
              <a:defRPr sz="5500" b="0" i="0" u="none" strike="noStrike" cap="none">
                <a:solidFill>
                  <a:srgbClr val="898989"/>
                </a:solidFill>
                <a:latin typeface="Calibri"/>
                <a:ea typeface="Calibri"/>
                <a:cs typeface="Calibri"/>
                <a:sym typeface="Calibri"/>
              </a:defRPr>
            </a:lvl1pPr>
            <a:lvl2pPr marL="0" marR="0" lvl="1" indent="0" algn="r">
              <a:spcBef>
                <a:spcPts val="0"/>
              </a:spcBef>
              <a:spcAft>
                <a:spcPts val="0"/>
              </a:spcAft>
              <a:buNone/>
              <a:defRPr sz="5500" b="0" i="0" u="none" strike="noStrike" cap="none">
                <a:solidFill>
                  <a:srgbClr val="898989"/>
                </a:solidFill>
                <a:latin typeface="Calibri"/>
                <a:ea typeface="Calibri"/>
                <a:cs typeface="Calibri"/>
                <a:sym typeface="Calibri"/>
              </a:defRPr>
            </a:lvl2pPr>
            <a:lvl3pPr marL="0" marR="0" lvl="2" indent="0" algn="r">
              <a:spcBef>
                <a:spcPts val="0"/>
              </a:spcBef>
              <a:spcAft>
                <a:spcPts val="0"/>
              </a:spcAft>
              <a:buNone/>
              <a:defRPr sz="5500" b="0" i="0" u="none" strike="noStrike" cap="none">
                <a:solidFill>
                  <a:srgbClr val="898989"/>
                </a:solidFill>
                <a:latin typeface="Calibri"/>
                <a:ea typeface="Calibri"/>
                <a:cs typeface="Calibri"/>
                <a:sym typeface="Calibri"/>
              </a:defRPr>
            </a:lvl3pPr>
            <a:lvl4pPr marL="0" marR="0" lvl="3" indent="0" algn="r">
              <a:spcBef>
                <a:spcPts val="0"/>
              </a:spcBef>
              <a:spcAft>
                <a:spcPts val="0"/>
              </a:spcAft>
              <a:buNone/>
              <a:defRPr sz="5500" b="0" i="0" u="none" strike="noStrike" cap="none">
                <a:solidFill>
                  <a:srgbClr val="898989"/>
                </a:solidFill>
                <a:latin typeface="Calibri"/>
                <a:ea typeface="Calibri"/>
                <a:cs typeface="Calibri"/>
                <a:sym typeface="Calibri"/>
              </a:defRPr>
            </a:lvl4pPr>
            <a:lvl5pPr marL="0" marR="0" lvl="4" indent="0" algn="r">
              <a:spcBef>
                <a:spcPts val="0"/>
              </a:spcBef>
              <a:spcAft>
                <a:spcPts val="0"/>
              </a:spcAft>
              <a:buNone/>
              <a:defRPr sz="5500" b="0" i="0" u="none" strike="noStrike" cap="none">
                <a:solidFill>
                  <a:srgbClr val="898989"/>
                </a:solidFill>
                <a:latin typeface="Calibri"/>
                <a:ea typeface="Calibri"/>
                <a:cs typeface="Calibri"/>
                <a:sym typeface="Calibri"/>
              </a:defRPr>
            </a:lvl5pPr>
            <a:lvl6pPr marL="0" marR="0" lvl="5" indent="0" algn="r">
              <a:spcBef>
                <a:spcPts val="0"/>
              </a:spcBef>
              <a:spcAft>
                <a:spcPts val="0"/>
              </a:spcAft>
              <a:buNone/>
              <a:defRPr sz="5500" b="0" i="0" u="none" strike="noStrike" cap="none">
                <a:solidFill>
                  <a:srgbClr val="898989"/>
                </a:solidFill>
                <a:latin typeface="Calibri"/>
                <a:ea typeface="Calibri"/>
                <a:cs typeface="Calibri"/>
                <a:sym typeface="Calibri"/>
              </a:defRPr>
            </a:lvl6pPr>
            <a:lvl7pPr marL="0" marR="0" lvl="6" indent="0" algn="r">
              <a:spcBef>
                <a:spcPts val="0"/>
              </a:spcBef>
              <a:spcAft>
                <a:spcPts val="0"/>
              </a:spcAft>
              <a:buNone/>
              <a:defRPr sz="5500" b="0" i="0" u="none" strike="noStrike" cap="none">
                <a:solidFill>
                  <a:srgbClr val="898989"/>
                </a:solidFill>
                <a:latin typeface="Calibri"/>
                <a:ea typeface="Calibri"/>
                <a:cs typeface="Calibri"/>
                <a:sym typeface="Calibri"/>
              </a:defRPr>
            </a:lvl7pPr>
            <a:lvl8pPr marL="0" marR="0" lvl="7" indent="0" algn="r">
              <a:spcBef>
                <a:spcPts val="0"/>
              </a:spcBef>
              <a:spcAft>
                <a:spcPts val="0"/>
              </a:spcAft>
              <a:buNone/>
              <a:defRPr sz="5500" b="0" i="0" u="none" strike="noStrike" cap="none">
                <a:solidFill>
                  <a:srgbClr val="898989"/>
                </a:solidFill>
                <a:latin typeface="Calibri"/>
                <a:ea typeface="Calibri"/>
                <a:cs typeface="Calibri"/>
                <a:sym typeface="Calibri"/>
              </a:defRPr>
            </a:lvl8pPr>
            <a:lvl9pPr marL="0" marR="0" lvl="8" indent="0" algn="r">
              <a:spcBef>
                <a:spcPts val="0"/>
              </a:spcBef>
              <a:spcAft>
                <a:spcPts val="0"/>
              </a:spcAft>
              <a:buNone/>
              <a:defRPr sz="55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2193925" y="1317625"/>
            <a:ext cx="39503350" cy="5486400"/>
          </a:xfrm>
          <a:prstGeom prst="rect">
            <a:avLst/>
          </a:prstGeom>
          <a:noFill/>
          <a:ln>
            <a:noFill/>
          </a:ln>
        </p:spPr>
        <p:txBody>
          <a:bodyPr spcFirstLastPara="1" wrap="square" lIns="418000" tIns="209000" rIns="418000" bIns="2090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2193925" y="30510163"/>
            <a:ext cx="10242550" cy="1752600"/>
          </a:xfrm>
          <a:prstGeom prst="rect">
            <a:avLst/>
          </a:prstGeom>
          <a:noFill/>
          <a:ln>
            <a:noFill/>
          </a:ln>
        </p:spPr>
        <p:txBody>
          <a:bodyPr spcFirstLastPara="1" wrap="square" lIns="418000" tIns="209000" rIns="418000" bIns="2090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14995525" y="30510163"/>
            <a:ext cx="13900150" cy="1752600"/>
          </a:xfrm>
          <a:prstGeom prst="rect">
            <a:avLst/>
          </a:prstGeom>
          <a:noFill/>
          <a:ln>
            <a:noFill/>
          </a:ln>
        </p:spPr>
        <p:txBody>
          <a:bodyPr spcFirstLastPara="1" wrap="square" lIns="418000" tIns="209000" rIns="418000" bIns="2090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31454725" y="30510163"/>
            <a:ext cx="10242550" cy="1752600"/>
          </a:xfrm>
          <a:prstGeom prst="rect">
            <a:avLst/>
          </a:prstGeom>
          <a:noFill/>
          <a:ln>
            <a:noFill/>
          </a:ln>
        </p:spPr>
        <p:txBody>
          <a:bodyPr spcFirstLastPara="1" wrap="square" lIns="418000" tIns="209000" rIns="418000" bIns="209000" anchor="ctr" anchorCtr="0">
            <a:noAutofit/>
          </a:bodyPr>
          <a:lstStyle>
            <a:lvl1pPr marL="0" marR="0" lvl="0" indent="0" algn="r">
              <a:spcBef>
                <a:spcPts val="0"/>
              </a:spcBef>
              <a:spcAft>
                <a:spcPts val="0"/>
              </a:spcAft>
              <a:buNone/>
              <a:defRPr sz="5500" b="0" i="0" u="none" strike="noStrike" cap="none">
                <a:solidFill>
                  <a:srgbClr val="898989"/>
                </a:solidFill>
                <a:latin typeface="Calibri"/>
                <a:ea typeface="Calibri"/>
                <a:cs typeface="Calibri"/>
                <a:sym typeface="Calibri"/>
              </a:defRPr>
            </a:lvl1pPr>
            <a:lvl2pPr marL="0" marR="0" lvl="1" indent="0" algn="r">
              <a:spcBef>
                <a:spcPts val="0"/>
              </a:spcBef>
              <a:spcAft>
                <a:spcPts val="0"/>
              </a:spcAft>
              <a:buNone/>
              <a:defRPr sz="5500" b="0" i="0" u="none" strike="noStrike" cap="none">
                <a:solidFill>
                  <a:srgbClr val="898989"/>
                </a:solidFill>
                <a:latin typeface="Calibri"/>
                <a:ea typeface="Calibri"/>
                <a:cs typeface="Calibri"/>
                <a:sym typeface="Calibri"/>
              </a:defRPr>
            </a:lvl2pPr>
            <a:lvl3pPr marL="0" marR="0" lvl="2" indent="0" algn="r">
              <a:spcBef>
                <a:spcPts val="0"/>
              </a:spcBef>
              <a:spcAft>
                <a:spcPts val="0"/>
              </a:spcAft>
              <a:buNone/>
              <a:defRPr sz="5500" b="0" i="0" u="none" strike="noStrike" cap="none">
                <a:solidFill>
                  <a:srgbClr val="898989"/>
                </a:solidFill>
                <a:latin typeface="Calibri"/>
                <a:ea typeface="Calibri"/>
                <a:cs typeface="Calibri"/>
                <a:sym typeface="Calibri"/>
              </a:defRPr>
            </a:lvl3pPr>
            <a:lvl4pPr marL="0" marR="0" lvl="3" indent="0" algn="r">
              <a:spcBef>
                <a:spcPts val="0"/>
              </a:spcBef>
              <a:spcAft>
                <a:spcPts val="0"/>
              </a:spcAft>
              <a:buNone/>
              <a:defRPr sz="5500" b="0" i="0" u="none" strike="noStrike" cap="none">
                <a:solidFill>
                  <a:srgbClr val="898989"/>
                </a:solidFill>
                <a:latin typeface="Calibri"/>
                <a:ea typeface="Calibri"/>
                <a:cs typeface="Calibri"/>
                <a:sym typeface="Calibri"/>
              </a:defRPr>
            </a:lvl4pPr>
            <a:lvl5pPr marL="0" marR="0" lvl="4" indent="0" algn="r">
              <a:spcBef>
                <a:spcPts val="0"/>
              </a:spcBef>
              <a:spcAft>
                <a:spcPts val="0"/>
              </a:spcAft>
              <a:buNone/>
              <a:defRPr sz="5500" b="0" i="0" u="none" strike="noStrike" cap="none">
                <a:solidFill>
                  <a:srgbClr val="898989"/>
                </a:solidFill>
                <a:latin typeface="Calibri"/>
                <a:ea typeface="Calibri"/>
                <a:cs typeface="Calibri"/>
                <a:sym typeface="Calibri"/>
              </a:defRPr>
            </a:lvl5pPr>
            <a:lvl6pPr marL="0" marR="0" lvl="5" indent="0" algn="r">
              <a:spcBef>
                <a:spcPts val="0"/>
              </a:spcBef>
              <a:spcAft>
                <a:spcPts val="0"/>
              </a:spcAft>
              <a:buNone/>
              <a:defRPr sz="5500" b="0" i="0" u="none" strike="noStrike" cap="none">
                <a:solidFill>
                  <a:srgbClr val="898989"/>
                </a:solidFill>
                <a:latin typeface="Calibri"/>
                <a:ea typeface="Calibri"/>
                <a:cs typeface="Calibri"/>
                <a:sym typeface="Calibri"/>
              </a:defRPr>
            </a:lvl6pPr>
            <a:lvl7pPr marL="0" marR="0" lvl="6" indent="0" algn="r">
              <a:spcBef>
                <a:spcPts val="0"/>
              </a:spcBef>
              <a:spcAft>
                <a:spcPts val="0"/>
              </a:spcAft>
              <a:buNone/>
              <a:defRPr sz="5500" b="0" i="0" u="none" strike="noStrike" cap="none">
                <a:solidFill>
                  <a:srgbClr val="898989"/>
                </a:solidFill>
                <a:latin typeface="Calibri"/>
                <a:ea typeface="Calibri"/>
                <a:cs typeface="Calibri"/>
                <a:sym typeface="Calibri"/>
              </a:defRPr>
            </a:lvl7pPr>
            <a:lvl8pPr marL="0" marR="0" lvl="7" indent="0" algn="r">
              <a:spcBef>
                <a:spcPts val="0"/>
              </a:spcBef>
              <a:spcAft>
                <a:spcPts val="0"/>
              </a:spcAft>
              <a:buNone/>
              <a:defRPr sz="5500" b="0" i="0" u="none" strike="noStrike" cap="none">
                <a:solidFill>
                  <a:srgbClr val="898989"/>
                </a:solidFill>
                <a:latin typeface="Calibri"/>
                <a:ea typeface="Calibri"/>
                <a:cs typeface="Calibri"/>
                <a:sym typeface="Calibri"/>
              </a:defRPr>
            </a:lvl8pPr>
            <a:lvl9pPr marL="0" marR="0" lvl="8" indent="0" algn="r">
              <a:spcBef>
                <a:spcPts val="0"/>
              </a:spcBef>
              <a:spcAft>
                <a:spcPts val="0"/>
              </a:spcAft>
              <a:buNone/>
              <a:defRPr sz="55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2193925" y="30510163"/>
            <a:ext cx="10242550" cy="1752600"/>
          </a:xfrm>
          <a:prstGeom prst="rect">
            <a:avLst/>
          </a:prstGeom>
          <a:noFill/>
          <a:ln>
            <a:noFill/>
          </a:ln>
        </p:spPr>
        <p:txBody>
          <a:bodyPr spcFirstLastPara="1" wrap="square" lIns="418000" tIns="209000" rIns="418000" bIns="2090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14995525" y="30510163"/>
            <a:ext cx="13900150" cy="1752600"/>
          </a:xfrm>
          <a:prstGeom prst="rect">
            <a:avLst/>
          </a:prstGeom>
          <a:noFill/>
          <a:ln>
            <a:noFill/>
          </a:ln>
        </p:spPr>
        <p:txBody>
          <a:bodyPr spcFirstLastPara="1" wrap="square" lIns="418000" tIns="209000" rIns="418000" bIns="2090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31454725" y="30510163"/>
            <a:ext cx="10242550" cy="1752600"/>
          </a:xfrm>
          <a:prstGeom prst="rect">
            <a:avLst/>
          </a:prstGeom>
          <a:noFill/>
          <a:ln>
            <a:noFill/>
          </a:ln>
        </p:spPr>
        <p:txBody>
          <a:bodyPr spcFirstLastPara="1" wrap="square" lIns="418000" tIns="209000" rIns="418000" bIns="209000" anchor="ctr" anchorCtr="0">
            <a:noAutofit/>
          </a:bodyPr>
          <a:lstStyle>
            <a:lvl1pPr marL="0" marR="0" lvl="0" indent="0" algn="r">
              <a:spcBef>
                <a:spcPts val="0"/>
              </a:spcBef>
              <a:spcAft>
                <a:spcPts val="0"/>
              </a:spcAft>
              <a:buNone/>
              <a:defRPr sz="5500" b="0" i="0" u="none" strike="noStrike" cap="none">
                <a:solidFill>
                  <a:srgbClr val="898989"/>
                </a:solidFill>
                <a:latin typeface="Calibri"/>
                <a:ea typeface="Calibri"/>
                <a:cs typeface="Calibri"/>
                <a:sym typeface="Calibri"/>
              </a:defRPr>
            </a:lvl1pPr>
            <a:lvl2pPr marL="0" marR="0" lvl="1" indent="0" algn="r">
              <a:spcBef>
                <a:spcPts val="0"/>
              </a:spcBef>
              <a:spcAft>
                <a:spcPts val="0"/>
              </a:spcAft>
              <a:buNone/>
              <a:defRPr sz="5500" b="0" i="0" u="none" strike="noStrike" cap="none">
                <a:solidFill>
                  <a:srgbClr val="898989"/>
                </a:solidFill>
                <a:latin typeface="Calibri"/>
                <a:ea typeface="Calibri"/>
                <a:cs typeface="Calibri"/>
                <a:sym typeface="Calibri"/>
              </a:defRPr>
            </a:lvl2pPr>
            <a:lvl3pPr marL="0" marR="0" lvl="2" indent="0" algn="r">
              <a:spcBef>
                <a:spcPts val="0"/>
              </a:spcBef>
              <a:spcAft>
                <a:spcPts val="0"/>
              </a:spcAft>
              <a:buNone/>
              <a:defRPr sz="5500" b="0" i="0" u="none" strike="noStrike" cap="none">
                <a:solidFill>
                  <a:srgbClr val="898989"/>
                </a:solidFill>
                <a:latin typeface="Calibri"/>
                <a:ea typeface="Calibri"/>
                <a:cs typeface="Calibri"/>
                <a:sym typeface="Calibri"/>
              </a:defRPr>
            </a:lvl3pPr>
            <a:lvl4pPr marL="0" marR="0" lvl="3" indent="0" algn="r">
              <a:spcBef>
                <a:spcPts val="0"/>
              </a:spcBef>
              <a:spcAft>
                <a:spcPts val="0"/>
              </a:spcAft>
              <a:buNone/>
              <a:defRPr sz="5500" b="0" i="0" u="none" strike="noStrike" cap="none">
                <a:solidFill>
                  <a:srgbClr val="898989"/>
                </a:solidFill>
                <a:latin typeface="Calibri"/>
                <a:ea typeface="Calibri"/>
                <a:cs typeface="Calibri"/>
                <a:sym typeface="Calibri"/>
              </a:defRPr>
            </a:lvl4pPr>
            <a:lvl5pPr marL="0" marR="0" lvl="4" indent="0" algn="r">
              <a:spcBef>
                <a:spcPts val="0"/>
              </a:spcBef>
              <a:spcAft>
                <a:spcPts val="0"/>
              </a:spcAft>
              <a:buNone/>
              <a:defRPr sz="5500" b="0" i="0" u="none" strike="noStrike" cap="none">
                <a:solidFill>
                  <a:srgbClr val="898989"/>
                </a:solidFill>
                <a:latin typeface="Calibri"/>
                <a:ea typeface="Calibri"/>
                <a:cs typeface="Calibri"/>
                <a:sym typeface="Calibri"/>
              </a:defRPr>
            </a:lvl5pPr>
            <a:lvl6pPr marL="0" marR="0" lvl="5" indent="0" algn="r">
              <a:spcBef>
                <a:spcPts val="0"/>
              </a:spcBef>
              <a:spcAft>
                <a:spcPts val="0"/>
              </a:spcAft>
              <a:buNone/>
              <a:defRPr sz="5500" b="0" i="0" u="none" strike="noStrike" cap="none">
                <a:solidFill>
                  <a:srgbClr val="898989"/>
                </a:solidFill>
                <a:latin typeface="Calibri"/>
                <a:ea typeface="Calibri"/>
                <a:cs typeface="Calibri"/>
                <a:sym typeface="Calibri"/>
              </a:defRPr>
            </a:lvl6pPr>
            <a:lvl7pPr marL="0" marR="0" lvl="6" indent="0" algn="r">
              <a:spcBef>
                <a:spcPts val="0"/>
              </a:spcBef>
              <a:spcAft>
                <a:spcPts val="0"/>
              </a:spcAft>
              <a:buNone/>
              <a:defRPr sz="5500" b="0" i="0" u="none" strike="noStrike" cap="none">
                <a:solidFill>
                  <a:srgbClr val="898989"/>
                </a:solidFill>
                <a:latin typeface="Calibri"/>
                <a:ea typeface="Calibri"/>
                <a:cs typeface="Calibri"/>
                <a:sym typeface="Calibri"/>
              </a:defRPr>
            </a:lvl7pPr>
            <a:lvl8pPr marL="0" marR="0" lvl="7" indent="0" algn="r">
              <a:spcBef>
                <a:spcPts val="0"/>
              </a:spcBef>
              <a:spcAft>
                <a:spcPts val="0"/>
              </a:spcAft>
              <a:buNone/>
              <a:defRPr sz="5500" b="0" i="0" u="none" strike="noStrike" cap="none">
                <a:solidFill>
                  <a:srgbClr val="898989"/>
                </a:solidFill>
                <a:latin typeface="Calibri"/>
                <a:ea typeface="Calibri"/>
                <a:cs typeface="Calibri"/>
                <a:sym typeface="Calibri"/>
              </a:defRPr>
            </a:lvl8pPr>
            <a:lvl9pPr marL="0" marR="0" lvl="8" indent="0" algn="r">
              <a:spcBef>
                <a:spcPts val="0"/>
              </a:spcBef>
              <a:spcAft>
                <a:spcPts val="0"/>
              </a:spcAft>
              <a:buNone/>
              <a:defRPr sz="55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2194563" y="1310640"/>
            <a:ext cx="14439902" cy="5577840"/>
          </a:xfrm>
          <a:prstGeom prst="rect">
            <a:avLst/>
          </a:prstGeom>
          <a:noFill/>
          <a:ln>
            <a:noFill/>
          </a:ln>
        </p:spPr>
        <p:txBody>
          <a:bodyPr spcFirstLastPara="1" wrap="square" lIns="418000" tIns="209000" rIns="418000" bIns="209000" anchor="b" anchorCtr="0">
            <a:noAutofit/>
          </a:bodyPr>
          <a:lstStyle>
            <a:lvl1pPr lvl="0" algn="l">
              <a:spcBef>
                <a:spcPts val="0"/>
              </a:spcBef>
              <a:spcAft>
                <a:spcPts val="0"/>
              </a:spcAft>
              <a:buSzPts val="1400"/>
              <a:buNone/>
              <a:defRPr sz="91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17160240" y="1310643"/>
            <a:ext cx="24536400" cy="28094942"/>
          </a:xfrm>
          <a:prstGeom prst="rect">
            <a:avLst/>
          </a:prstGeom>
          <a:noFill/>
          <a:ln>
            <a:noFill/>
          </a:ln>
        </p:spPr>
        <p:txBody>
          <a:bodyPr spcFirstLastPara="1" wrap="square" lIns="418000" tIns="209000" rIns="418000" bIns="209000" anchor="t" anchorCtr="0">
            <a:noAutofit/>
          </a:bodyPr>
          <a:lstStyle>
            <a:lvl1pPr marL="457200" lvl="0" indent="-1155700" algn="l">
              <a:spcBef>
                <a:spcPts val="2920"/>
              </a:spcBef>
              <a:spcAft>
                <a:spcPts val="0"/>
              </a:spcAft>
              <a:buClr>
                <a:schemeClr val="dk1"/>
              </a:buClr>
              <a:buSzPts val="14600"/>
              <a:buChar char="•"/>
              <a:defRPr sz="14600"/>
            </a:lvl1pPr>
            <a:lvl2pPr marL="914400" lvl="1" indent="-1041400" algn="l">
              <a:spcBef>
                <a:spcPts val="2560"/>
              </a:spcBef>
              <a:spcAft>
                <a:spcPts val="0"/>
              </a:spcAft>
              <a:buClr>
                <a:schemeClr val="dk1"/>
              </a:buClr>
              <a:buSzPts val="12800"/>
              <a:buChar char="–"/>
              <a:defRPr sz="12800"/>
            </a:lvl2pPr>
            <a:lvl3pPr marL="1371600" lvl="2" indent="-927100" algn="l">
              <a:spcBef>
                <a:spcPts val="2200"/>
              </a:spcBef>
              <a:spcAft>
                <a:spcPts val="0"/>
              </a:spcAft>
              <a:buClr>
                <a:schemeClr val="dk1"/>
              </a:buClr>
              <a:buSzPts val="11000"/>
              <a:buChar char="•"/>
              <a:defRPr sz="11000"/>
            </a:lvl3pPr>
            <a:lvl4pPr marL="1828800" lvl="3" indent="-806450" algn="l">
              <a:spcBef>
                <a:spcPts val="1820"/>
              </a:spcBef>
              <a:spcAft>
                <a:spcPts val="0"/>
              </a:spcAft>
              <a:buClr>
                <a:schemeClr val="dk1"/>
              </a:buClr>
              <a:buSzPts val="9100"/>
              <a:buChar char="–"/>
              <a:defRPr sz="9100"/>
            </a:lvl4pPr>
            <a:lvl5pPr marL="2286000" lvl="4" indent="-806450" algn="l">
              <a:spcBef>
                <a:spcPts val="1820"/>
              </a:spcBef>
              <a:spcAft>
                <a:spcPts val="0"/>
              </a:spcAft>
              <a:buClr>
                <a:schemeClr val="dk1"/>
              </a:buClr>
              <a:buSzPts val="9100"/>
              <a:buChar char="»"/>
              <a:defRPr sz="9100"/>
            </a:lvl5pPr>
            <a:lvl6pPr marL="2743200" lvl="5" indent="-806450" algn="l">
              <a:spcBef>
                <a:spcPts val="1820"/>
              </a:spcBef>
              <a:spcAft>
                <a:spcPts val="0"/>
              </a:spcAft>
              <a:buClr>
                <a:schemeClr val="dk1"/>
              </a:buClr>
              <a:buSzPts val="9100"/>
              <a:buChar char="•"/>
              <a:defRPr sz="9100"/>
            </a:lvl6pPr>
            <a:lvl7pPr marL="3200400" lvl="6" indent="-806450" algn="l">
              <a:spcBef>
                <a:spcPts val="1820"/>
              </a:spcBef>
              <a:spcAft>
                <a:spcPts val="0"/>
              </a:spcAft>
              <a:buClr>
                <a:schemeClr val="dk1"/>
              </a:buClr>
              <a:buSzPts val="9100"/>
              <a:buChar char="•"/>
              <a:defRPr sz="9100"/>
            </a:lvl7pPr>
            <a:lvl8pPr marL="3657600" lvl="7" indent="-806450" algn="l">
              <a:spcBef>
                <a:spcPts val="1820"/>
              </a:spcBef>
              <a:spcAft>
                <a:spcPts val="0"/>
              </a:spcAft>
              <a:buClr>
                <a:schemeClr val="dk1"/>
              </a:buClr>
              <a:buSzPts val="9100"/>
              <a:buChar char="•"/>
              <a:defRPr sz="9100"/>
            </a:lvl8pPr>
            <a:lvl9pPr marL="4114800" lvl="8" indent="-806450" algn="l">
              <a:spcBef>
                <a:spcPts val="1820"/>
              </a:spcBef>
              <a:spcAft>
                <a:spcPts val="0"/>
              </a:spcAft>
              <a:buClr>
                <a:schemeClr val="dk1"/>
              </a:buClr>
              <a:buSzPts val="9100"/>
              <a:buChar char="•"/>
              <a:defRPr sz="9100"/>
            </a:lvl9pPr>
          </a:lstStyle>
          <a:p>
            <a:endParaRPr/>
          </a:p>
        </p:txBody>
      </p:sp>
      <p:sp>
        <p:nvSpPr>
          <p:cNvPr id="57" name="Google Shape;57;p10"/>
          <p:cNvSpPr txBox="1">
            <a:spLocks noGrp="1"/>
          </p:cNvSpPr>
          <p:nvPr>
            <p:ph type="body" idx="2"/>
          </p:nvPr>
        </p:nvSpPr>
        <p:spPr>
          <a:xfrm>
            <a:off x="2194563" y="6888483"/>
            <a:ext cx="14439902" cy="22517102"/>
          </a:xfrm>
          <a:prstGeom prst="rect">
            <a:avLst/>
          </a:prstGeom>
          <a:noFill/>
          <a:ln>
            <a:noFill/>
          </a:ln>
        </p:spPr>
        <p:txBody>
          <a:bodyPr spcFirstLastPara="1" wrap="square" lIns="418000" tIns="209000" rIns="418000" bIns="209000" anchor="t" anchorCtr="0">
            <a:noAutofit/>
          </a:bodyPr>
          <a:lstStyle>
            <a:lvl1pPr marL="457200" lvl="0" indent="-228600" algn="l">
              <a:spcBef>
                <a:spcPts val="1280"/>
              </a:spcBef>
              <a:spcAft>
                <a:spcPts val="0"/>
              </a:spcAft>
              <a:buClr>
                <a:schemeClr val="dk1"/>
              </a:buClr>
              <a:buSzPts val="6400"/>
              <a:buNone/>
              <a:defRPr sz="6400"/>
            </a:lvl1pPr>
            <a:lvl2pPr marL="914400" lvl="1" indent="-228600" algn="l">
              <a:spcBef>
                <a:spcPts val="1100"/>
              </a:spcBef>
              <a:spcAft>
                <a:spcPts val="0"/>
              </a:spcAft>
              <a:buClr>
                <a:schemeClr val="dk1"/>
              </a:buClr>
              <a:buSzPts val="5500"/>
              <a:buNone/>
              <a:defRPr sz="5500"/>
            </a:lvl2pPr>
            <a:lvl3pPr marL="1371600" lvl="2" indent="-228600" algn="l">
              <a:spcBef>
                <a:spcPts val="920"/>
              </a:spcBef>
              <a:spcAft>
                <a:spcPts val="0"/>
              </a:spcAft>
              <a:buClr>
                <a:schemeClr val="dk1"/>
              </a:buClr>
              <a:buSzPts val="4600"/>
              <a:buNone/>
              <a:defRPr sz="4600"/>
            </a:lvl3pPr>
            <a:lvl4pPr marL="1828800" lvl="3" indent="-228600" algn="l">
              <a:spcBef>
                <a:spcPts val="820"/>
              </a:spcBef>
              <a:spcAft>
                <a:spcPts val="0"/>
              </a:spcAft>
              <a:buClr>
                <a:schemeClr val="dk1"/>
              </a:buClr>
              <a:buSzPts val="4100"/>
              <a:buNone/>
              <a:defRPr sz="4100"/>
            </a:lvl4pPr>
            <a:lvl5pPr marL="2286000" lvl="4" indent="-228600" algn="l">
              <a:spcBef>
                <a:spcPts val="820"/>
              </a:spcBef>
              <a:spcAft>
                <a:spcPts val="0"/>
              </a:spcAft>
              <a:buClr>
                <a:schemeClr val="dk1"/>
              </a:buClr>
              <a:buSzPts val="4100"/>
              <a:buNone/>
              <a:defRPr sz="4100"/>
            </a:lvl5pPr>
            <a:lvl6pPr marL="2743200" lvl="5" indent="-228600" algn="l">
              <a:spcBef>
                <a:spcPts val="820"/>
              </a:spcBef>
              <a:spcAft>
                <a:spcPts val="0"/>
              </a:spcAft>
              <a:buClr>
                <a:schemeClr val="dk1"/>
              </a:buClr>
              <a:buSzPts val="4100"/>
              <a:buNone/>
              <a:defRPr sz="4100"/>
            </a:lvl6pPr>
            <a:lvl7pPr marL="3200400" lvl="6" indent="-228600" algn="l">
              <a:spcBef>
                <a:spcPts val="820"/>
              </a:spcBef>
              <a:spcAft>
                <a:spcPts val="0"/>
              </a:spcAft>
              <a:buClr>
                <a:schemeClr val="dk1"/>
              </a:buClr>
              <a:buSzPts val="4100"/>
              <a:buNone/>
              <a:defRPr sz="4100"/>
            </a:lvl7pPr>
            <a:lvl8pPr marL="3657600" lvl="7" indent="-228600" algn="l">
              <a:spcBef>
                <a:spcPts val="820"/>
              </a:spcBef>
              <a:spcAft>
                <a:spcPts val="0"/>
              </a:spcAft>
              <a:buClr>
                <a:schemeClr val="dk1"/>
              </a:buClr>
              <a:buSzPts val="4100"/>
              <a:buNone/>
              <a:defRPr sz="4100"/>
            </a:lvl8pPr>
            <a:lvl9pPr marL="4114800" lvl="8" indent="-228600" algn="l">
              <a:spcBef>
                <a:spcPts val="820"/>
              </a:spcBef>
              <a:spcAft>
                <a:spcPts val="0"/>
              </a:spcAft>
              <a:buClr>
                <a:schemeClr val="dk1"/>
              </a:buClr>
              <a:buSzPts val="4100"/>
              <a:buNone/>
              <a:defRPr sz="4100"/>
            </a:lvl9pPr>
          </a:lstStyle>
          <a:p>
            <a:endParaRPr/>
          </a:p>
        </p:txBody>
      </p:sp>
      <p:sp>
        <p:nvSpPr>
          <p:cNvPr id="58" name="Google Shape;58;p10"/>
          <p:cNvSpPr txBox="1">
            <a:spLocks noGrp="1"/>
          </p:cNvSpPr>
          <p:nvPr>
            <p:ph type="dt" idx="10"/>
          </p:nvPr>
        </p:nvSpPr>
        <p:spPr>
          <a:xfrm>
            <a:off x="2193925" y="30510163"/>
            <a:ext cx="10242550" cy="1752600"/>
          </a:xfrm>
          <a:prstGeom prst="rect">
            <a:avLst/>
          </a:prstGeom>
          <a:noFill/>
          <a:ln>
            <a:noFill/>
          </a:ln>
        </p:spPr>
        <p:txBody>
          <a:bodyPr spcFirstLastPara="1" wrap="square" lIns="418000" tIns="209000" rIns="418000" bIns="2090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14995525" y="30510163"/>
            <a:ext cx="13900150" cy="1752600"/>
          </a:xfrm>
          <a:prstGeom prst="rect">
            <a:avLst/>
          </a:prstGeom>
          <a:noFill/>
          <a:ln>
            <a:noFill/>
          </a:ln>
        </p:spPr>
        <p:txBody>
          <a:bodyPr spcFirstLastPara="1" wrap="square" lIns="418000" tIns="209000" rIns="418000" bIns="2090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31454725" y="30510163"/>
            <a:ext cx="10242550" cy="1752600"/>
          </a:xfrm>
          <a:prstGeom prst="rect">
            <a:avLst/>
          </a:prstGeom>
          <a:noFill/>
          <a:ln>
            <a:noFill/>
          </a:ln>
        </p:spPr>
        <p:txBody>
          <a:bodyPr spcFirstLastPara="1" wrap="square" lIns="418000" tIns="209000" rIns="418000" bIns="209000" anchor="ctr" anchorCtr="0">
            <a:noAutofit/>
          </a:bodyPr>
          <a:lstStyle>
            <a:lvl1pPr marL="0" marR="0" lvl="0" indent="0" algn="r">
              <a:spcBef>
                <a:spcPts val="0"/>
              </a:spcBef>
              <a:spcAft>
                <a:spcPts val="0"/>
              </a:spcAft>
              <a:buNone/>
              <a:defRPr sz="5500" b="0" i="0" u="none" strike="noStrike" cap="none">
                <a:solidFill>
                  <a:srgbClr val="898989"/>
                </a:solidFill>
                <a:latin typeface="Calibri"/>
                <a:ea typeface="Calibri"/>
                <a:cs typeface="Calibri"/>
                <a:sym typeface="Calibri"/>
              </a:defRPr>
            </a:lvl1pPr>
            <a:lvl2pPr marL="0" marR="0" lvl="1" indent="0" algn="r">
              <a:spcBef>
                <a:spcPts val="0"/>
              </a:spcBef>
              <a:spcAft>
                <a:spcPts val="0"/>
              </a:spcAft>
              <a:buNone/>
              <a:defRPr sz="5500" b="0" i="0" u="none" strike="noStrike" cap="none">
                <a:solidFill>
                  <a:srgbClr val="898989"/>
                </a:solidFill>
                <a:latin typeface="Calibri"/>
                <a:ea typeface="Calibri"/>
                <a:cs typeface="Calibri"/>
                <a:sym typeface="Calibri"/>
              </a:defRPr>
            </a:lvl2pPr>
            <a:lvl3pPr marL="0" marR="0" lvl="2" indent="0" algn="r">
              <a:spcBef>
                <a:spcPts val="0"/>
              </a:spcBef>
              <a:spcAft>
                <a:spcPts val="0"/>
              </a:spcAft>
              <a:buNone/>
              <a:defRPr sz="5500" b="0" i="0" u="none" strike="noStrike" cap="none">
                <a:solidFill>
                  <a:srgbClr val="898989"/>
                </a:solidFill>
                <a:latin typeface="Calibri"/>
                <a:ea typeface="Calibri"/>
                <a:cs typeface="Calibri"/>
                <a:sym typeface="Calibri"/>
              </a:defRPr>
            </a:lvl3pPr>
            <a:lvl4pPr marL="0" marR="0" lvl="3" indent="0" algn="r">
              <a:spcBef>
                <a:spcPts val="0"/>
              </a:spcBef>
              <a:spcAft>
                <a:spcPts val="0"/>
              </a:spcAft>
              <a:buNone/>
              <a:defRPr sz="5500" b="0" i="0" u="none" strike="noStrike" cap="none">
                <a:solidFill>
                  <a:srgbClr val="898989"/>
                </a:solidFill>
                <a:latin typeface="Calibri"/>
                <a:ea typeface="Calibri"/>
                <a:cs typeface="Calibri"/>
                <a:sym typeface="Calibri"/>
              </a:defRPr>
            </a:lvl4pPr>
            <a:lvl5pPr marL="0" marR="0" lvl="4" indent="0" algn="r">
              <a:spcBef>
                <a:spcPts val="0"/>
              </a:spcBef>
              <a:spcAft>
                <a:spcPts val="0"/>
              </a:spcAft>
              <a:buNone/>
              <a:defRPr sz="5500" b="0" i="0" u="none" strike="noStrike" cap="none">
                <a:solidFill>
                  <a:srgbClr val="898989"/>
                </a:solidFill>
                <a:latin typeface="Calibri"/>
                <a:ea typeface="Calibri"/>
                <a:cs typeface="Calibri"/>
                <a:sym typeface="Calibri"/>
              </a:defRPr>
            </a:lvl5pPr>
            <a:lvl6pPr marL="0" marR="0" lvl="5" indent="0" algn="r">
              <a:spcBef>
                <a:spcPts val="0"/>
              </a:spcBef>
              <a:spcAft>
                <a:spcPts val="0"/>
              </a:spcAft>
              <a:buNone/>
              <a:defRPr sz="5500" b="0" i="0" u="none" strike="noStrike" cap="none">
                <a:solidFill>
                  <a:srgbClr val="898989"/>
                </a:solidFill>
                <a:latin typeface="Calibri"/>
                <a:ea typeface="Calibri"/>
                <a:cs typeface="Calibri"/>
                <a:sym typeface="Calibri"/>
              </a:defRPr>
            </a:lvl6pPr>
            <a:lvl7pPr marL="0" marR="0" lvl="6" indent="0" algn="r">
              <a:spcBef>
                <a:spcPts val="0"/>
              </a:spcBef>
              <a:spcAft>
                <a:spcPts val="0"/>
              </a:spcAft>
              <a:buNone/>
              <a:defRPr sz="5500" b="0" i="0" u="none" strike="noStrike" cap="none">
                <a:solidFill>
                  <a:srgbClr val="898989"/>
                </a:solidFill>
                <a:latin typeface="Calibri"/>
                <a:ea typeface="Calibri"/>
                <a:cs typeface="Calibri"/>
                <a:sym typeface="Calibri"/>
              </a:defRPr>
            </a:lvl7pPr>
            <a:lvl8pPr marL="0" marR="0" lvl="7" indent="0" algn="r">
              <a:spcBef>
                <a:spcPts val="0"/>
              </a:spcBef>
              <a:spcAft>
                <a:spcPts val="0"/>
              </a:spcAft>
              <a:buNone/>
              <a:defRPr sz="5500" b="0" i="0" u="none" strike="noStrike" cap="none">
                <a:solidFill>
                  <a:srgbClr val="898989"/>
                </a:solidFill>
                <a:latin typeface="Calibri"/>
                <a:ea typeface="Calibri"/>
                <a:cs typeface="Calibri"/>
                <a:sym typeface="Calibri"/>
              </a:defRPr>
            </a:lvl8pPr>
            <a:lvl9pPr marL="0" marR="0" lvl="8" indent="0" algn="r">
              <a:spcBef>
                <a:spcPts val="0"/>
              </a:spcBef>
              <a:spcAft>
                <a:spcPts val="0"/>
              </a:spcAft>
              <a:buNone/>
              <a:defRPr sz="55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8602982" y="23042880"/>
            <a:ext cx="26334720" cy="2720342"/>
          </a:xfrm>
          <a:prstGeom prst="rect">
            <a:avLst/>
          </a:prstGeom>
          <a:noFill/>
          <a:ln>
            <a:noFill/>
          </a:ln>
        </p:spPr>
        <p:txBody>
          <a:bodyPr spcFirstLastPara="1" wrap="square" lIns="418000" tIns="209000" rIns="418000" bIns="209000" anchor="b" anchorCtr="0">
            <a:noAutofit/>
          </a:bodyPr>
          <a:lstStyle>
            <a:lvl1pPr lvl="0" algn="l">
              <a:spcBef>
                <a:spcPts val="0"/>
              </a:spcBef>
              <a:spcAft>
                <a:spcPts val="0"/>
              </a:spcAft>
              <a:buSzPts val="1400"/>
              <a:buNone/>
              <a:defRPr sz="91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3" name="Google Shape;63;p11"/>
          <p:cNvSpPr>
            <a:spLocks noGrp="1"/>
          </p:cNvSpPr>
          <p:nvPr>
            <p:ph type="pic" idx="2"/>
          </p:nvPr>
        </p:nvSpPr>
        <p:spPr>
          <a:xfrm>
            <a:off x="8602982" y="2941320"/>
            <a:ext cx="26334720" cy="19751040"/>
          </a:xfrm>
          <a:prstGeom prst="rect">
            <a:avLst/>
          </a:prstGeom>
          <a:noFill/>
          <a:ln>
            <a:noFill/>
          </a:ln>
        </p:spPr>
      </p:sp>
      <p:sp>
        <p:nvSpPr>
          <p:cNvPr id="64" name="Google Shape;64;p11"/>
          <p:cNvSpPr txBox="1">
            <a:spLocks noGrp="1"/>
          </p:cNvSpPr>
          <p:nvPr>
            <p:ph type="body" idx="1"/>
          </p:nvPr>
        </p:nvSpPr>
        <p:spPr>
          <a:xfrm>
            <a:off x="8602982" y="25763222"/>
            <a:ext cx="26334720" cy="3863338"/>
          </a:xfrm>
          <a:prstGeom prst="rect">
            <a:avLst/>
          </a:prstGeom>
          <a:noFill/>
          <a:ln>
            <a:noFill/>
          </a:ln>
        </p:spPr>
        <p:txBody>
          <a:bodyPr spcFirstLastPara="1" wrap="square" lIns="418000" tIns="209000" rIns="418000" bIns="209000" anchor="t" anchorCtr="0">
            <a:noAutofit/>
          </a:bodyPr>
          <a:lstStyle>
            <a:lvl1pPr marL="457200" lvl="0" indent="-228600" algn="l">
              <a:spcBef>
                <a:spcPts val="1280"/>
              </a:spcBef>
              <a:spcAft>
                <a:spcPts val="0"/>
              </a:spcAft>
              <a:buClr>
                <a:schemeClr val="dk1"/>
              </a:buClr>
              <a:buSzPts val="6400"/>
              <a:buNone/>
              <a:defRPr sz="6400"/>
            </a:lvl1pPr>
            <a:lvl2pPr marL="914400" lvl="1" indent="-228600" algn="l">
              <a:spcBef>
                <a:spcPts val="1100"/>
              </a:spcBef>
              <a:spcAft>
                <a:spcPts val="0"/>
              </a:spcAft>
              <a:buClr>
                <a:schemeClr val="dk1"/>
              </a:buClr>
              <a:buSzPts val="5500"/>
              <a:buNone/>
              <a:defRPr sz="5500"/>
            </a:lvl2pPr>
            <a:lvl3pPr marL="1371600" lvl="2" indent="-228600" algn="l">
              <a:spcBef>
                <a:spcPts val="920"/>
              </a:spcBef>
              <a:spcAft>
                <a:spcPts val="0"/>
              </a:spcAft>
              <a:buClr>
                <a:schemeClr val="dk1"/>
              </a:buClr>
              <a:buSzPts val="4600"/>
              <a:buNone/>
              <a:defRPr sz="4600"/>
            </a:lvl3pPr>
            <a:lvl4pPr marL="1828800" lvl="3" indent="-228600" algn="l">
              <a:spcBef>
                <a:spcPts val="820"/>
              </a:spcBef>
              <a:spcAft>
                <a:spcPts val="0"/>
              </a:spcAft>
              <a:buClr>
                <a:schemeClr val="dk1"/>
              </a:buClr>
              <a:buSzPts val="4100"/>
              <a:buNone/>
              <a:defRPr sz="4100"/>
            </a:lvl4pPr>
            <a:lvl5pPr marL="2286000" lvl="4" indent="-228600" algn="l">
              <a:spcBef>
                <a:spcPts val="820"/>
              </a:spcBef>
              <a:spcAft>
                <a:spcPts val="0"/>
              </a:spcAft>
              <a:buClr>
                <a:schemeClr val="dk1"/>
              </a:buClr>
              <a:buSzPts val="4100"/>
              <a:buNone/>
              <a:defRPr sz="4100"/>
            </a:lvl5pPr>
            <a:lvl6pPr marL="2743200" lvl="5" indent="-228600" algn="l">
              <a:spcBef>
                <a:spcPts val="820"/>
              </a:spcBef>
              <a:spcAft>
                <a:spcPts val="0"/>
              </a:spcAft>
              <a:buClr>
                <a:schemeClr val="dk1"/>
              </a:buClr>
              <a:buSzPts val="4100"/>
              <a:buNone/>
              <a:defRPr sz="4100"/>
            </a:lvl6pPr>
            <a:lvl7pPr marL="3200400" lvl="6" indent="-228600" algn="l">
              <a:spcBef>
                <a:spcPts val="820"/>
              </a:spcBef>
              <a:spcAft>
                <a:spcPts val="0"/>
              </a:spcAft>
              <a:buClr>
                <a:schemeClr val="dk1"/>
              </a:buClr>
              <a:buSzPts val="4100"/>
              <a:buNone/>
              <a:defRPr sz="4100"/>
            </a:lvl7pPr>
            <a:lvl8pPr marL="3657600" lvl="7" indent="-228600" algn="l">
              <a:spcBef>
                <a:spcPts val="820"/>
              </a:spcBef>
              <a:spcAft>
                <a:spcPts val="0"/>
              </a:spcAft>
              <a:buClr>
                <a:schemeClr val="dk1"/>
              </a:buClr>
              <a:buSzPts val="4100"/>
              <a:buNone/>
              <a:defRPr sz="4100"/>
            </a:lvl8pPr>
            <a:lvl9pPr marL="4114800" lvl="8" indent="-228600" algn="l">
              <a:spcBef>
                <a:spcPts val="820"/>
              </a:spcBef>
              <a:spcAft>
                <a:spcPts val="0"/>
              </a:spcAft>
              <a:buClr>
                <a:schemeClr val="dk1"/>
              </a:buClr>
              <a:buSzPts val="4100"/>
              <a:buNone/>
              <a:defRPr sz="4100"/>
            </a:lvl9pPr>
          </a:lstStyle>
          <a:p>
            <a:endParaRPr/>
          </a:p>
        </p:txBody>
      </p:sp>
      <p:sp>
        <p:nvSpPr>
          <p:cNvPr id="65" name="Google Shape;65;p11"/>
          <p:cNvSpPr txBox="1">
            <a:spLocks noGrp="1"/>
          </p:cNvSpPr>
          <p:nvPr>
            <p:ph type="dt" idx="10"/>
          </p:nvPr>
        </p:nvSpPr>
        <p:spPr>
          <a:xfrm>
            <a:off x="2193925" y="30510163"/>
            <a:ext cx="10242550" cy="1752600"/>
          </a:xfrm>
          <a:prstGeom prst="rect">
            <a:avLst/>
          </a:prstGeom>
          <a:noFill/>
          <a:ln>
            <a:noFill/>
          </a:ln>
        </p:spPr>
        <p:txBody>
          <a:bodyPr spcFirstLastPara="1" wrap="square" lIns="418000" tIns="209000" rIns="418000" bIns="2090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14995525" y="30510163"/>
            <a:ext cx="13900150" cy="1752600"/>
          </a:xfrm>
          <a:prstGeom prst="rect">
            <a:avLst/>
          </a:prstGeom>
          <a:noFill/>
          <a:ln>
            <a:noFill/>
          </a:ln>
        </p:spPr>
        <p:txBody>
          <a:bodyPr spcFirstLastPara="1" wrap="square" lIns="418000" tIns="209000" rIns="418000" bIns="2090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31454725" y="30510163"/>
            <a:ext cx="10242550" cy="1752600"/>
          </a:xfrm>
          <a:prstGeom prst="rect">
            <a:avLst/>
          </a:prstGeom>
          <a:noFill/>
          <a:ln>
            <a:noFill/>
          </a:ln>
        </p:spPr>
        <p:txBody>
          <a:bodyPr spcFirstLastPara="1" wrap="square" lIns="418000" tIns="209000" rIns="418000" bIns="209000" anchor="ctr" anchorCtr="0">
            <a:noAutofit/>
          </a:bodyPr>
          <a:lstStyle>
            <a:lvl1pPr marL="0" marR="0" lvl="0" indent="0" algn="r">
              <a:spcBef>
                <a:spcPts val="0"/>
              </a:spcBef>
              <a:spcAft>
                <a:spcPts val="0"/>
              </a:spcAft>
              <a:buNone/>
              <a:defRPr sz="5500" b="0" i="0" u="none" strike="noStrike" cap="none">
                <a:solidFill>
                  <a:srgbClr val="898989"/>
                </a:solidFill>
                <a:latin typeface="Calibri"/>
                <a:ea typeface="Calibri"/>
                <a:cs typeface="Calibri"/>
                <a:sym typeface="Calibri"/>
              </a:defRPr>
            </a:lvl1pPr>
            <a:lvl2pPr marL="0" marR="0" lvl="1" indent="0" algn="r">
              <a:spcBef>
                <a:spcPts val="0"/>
              </a:spcBef>
              <a:spcAft>
                <a:spcPts val="0"/>
              </a:spcAft>
              <a:buNone/>
              <a:defRPr sz="5500" b="0" i="0" u="none" strike="noStrike" cap="none">
                <a:solidFill>
                  <a:srgbClr val="898989"/>
                </a:solidFill>
                <a:latin typeface="Calibri"/>
                <a:ea typeface="Calibri"/>
                <a:cs typeface="Calibri"/>
                <a:sym typeface="Calibri"/>
              </a:defRPr>
            </a:lvl2pPr>
            <a:lvl3pPr marL="0" marR="0" lvl="2" indent="0" algn="r">
              <a:spcBef>
                <a:spcPts val="0"/>
              </a:spcBef>
              <a:spcAft>
                <a:spcPts val="0"/>
              </a:spcAft>
              <a:buNone/>
              <a:defRPr sz="5500" b="0" i="0" u="none" strike="noStrike" cap="none">
                <a:solidFill>
                  <a:srgbClr val="898989"/>
                </a:solidFill>
                <a:latin typeface="Calibri"/>
                <a:ea typeface="Calibri"/>
                <a:cs typeface="Calibri"/>
                <a:sym typeface="Calibri"/>
              </a:defRPr>
            </a:lvl3pPr>
            <a:lvl4pPr marL="0" marR="0" lvl="3" indent="0" algn="r">
              <a:spcBef>
                <a:spcPts val="0"/>
              </a:spcBef>
              <a:spcAft>
                <a:spcPts val="0"/>
              </a:spcAft>
              <a:buNone/>
              <a:defRPr sz="5500" b="0" i="0" u="none" strike="noStrike" cap="none">
                <a:solidFill>
                  <a:srgbClr val="898989"/>
                </a:solidFill>
                <a:latin typeface="Calibri"/>
                <a:ea typeface="Calibri"/>
                <a:cs typeface="Calibri"/>
                <a:sym typeface="Calibri"/>
              </a:defRPr>
            </a:lvl4pPr>
            <a:lvl5pPr marL="0" marR="0" lvl="4" indent="0" algn="r">
              <a:spcBef>
                <a:spcPts val="0"/>
              </a:spcBef>
              <a:spcAft>
                <a:spcPts val="0"/>
              </a:spcAft>
              <a:buNone/>
              <a:defRPr sz="5500" b="0" i="0" u="none" strike="noStrike" cap="none">
                <a:solidFill>
                  <a:srgbClr val="898989"/>
                </a:solidFill>
                <a:latin typeface="Calibri"/>
                <a:ea typeface="Calibri"/>
                <a:cs typeface="Calibri"/>
                <a:sym typeface="Calibri"/>
              </a:defRPr>
            </a:lvl5pPr>
            <a:lvl6pPr marL="0" marR="0" lvl="5" indent="0" algn="r">
              <a:spcBef>
                <a:spcPts val="0"/>
              </a:spcBef>
              <a:spcAft>
                <a:spcPts val="0"/>
              </a:spcAft>
              <a:buNone/>
              <a:defRPr sz="5500" b="0" i="0" u="none" strike="noStrike" cap="none">
                <a:solidFill>
                  <a:srgbClr val="898989"/>
                </a:solidFill>
                <a:latin typeface="Calibri"/>
                <a:ea typeface="Calibri"/>
                <a:cs typeface="Calibri"/>
                <a:sym typeface="Calibri"/>
              </a:defRPr>
            </a:lvl6pPr>
            <a:lvl7pPr marL="0" marR="0" lvl="6" indent="0" algn="r">
              <a:spcBef>
                <a:spcPts val="0"/>
              </a:spcBef>
              <a:spcAft>
                <a:spcPts val="0"/>
              </a:spcAft>
              <a:buNone/>
              <a:defRPr sz="5500" b="0" i="0" u="none" strike="noStrike" cap="none">
                <a:solidFill>
                  <a:srgbClr val="898989"/>
                </a:solidFill>
                <a:latin typeface="Calibri"/>
                <a:ea typeface="Calibri"/>
                <a:cs typeface="Calibri"/>
                <a:sym typeface="Calibri"/>
              </a:defRPr>
            </a:lvl7pPr>
            <a:lvl8pPr marL="0" marR="0" lvl="7" indent="0" algn="r">
              <a:spcBef>
                <a:spcPts val="0"/>
              </a:spcBef>
              <a:spcAft>
                <a:spcPts val="0"/>
              </a:spcAft>
              <a:buNone/>
              <a:defRPr sz="5500" b="0" i="0" u="none" strike="noStrike" cap="none">
                <a:solidFill>
                  <a:srgbClr val="898989"/>
                </a:solidFill>
                <a:latin typeface="Calibri"/>
                <a:ea typeface="Calibri"/>
                <a:cs typeface="Calibri"/>
                <a:sym typeface="Calibri"/>
              </a:defRPr>
            </a:lvl8pPr>
            <a:lvl9pPr marL="0" marR="0" lvl="8" indent="0" algn="r">
              <a:spcBef>
                <a:spcPts val="0"/>
              </a:spcBef>
              <a:spcAft>
                <a:spcPts val="0"/>
              </a:spcAft>
              <a:buNone/>
              <a:defRPr sz="55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A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2193925" y="1317625"/>
            <a:ext cx="39503350" cy="5486400"/>
          </a:xfrm>
          <a:prstGeom prst="rect">
            <a:avLst/>
          </a:prstGeom>
          <a:noFill/>
          <a:ln>
            <a:noFill/>
          </a:ln>
        </p:spPr>
        <p:txBody>
          <a:bodyPr spcFirstLastPara="1" wrap="square" lIns="418000" tIns="209000" rIns="418000" bIns="209000" anchor="ctr" anchorCtr="0">
            <a:noAutofit/>
          </a:bodyPr>
          <a:lstStyle>
            <a:lvl1pPr marR="0" lvl="0" algn="ctr" rtl="0">
              <a:spcBef>
                <a:spcPts val="0"/>
              </a:spcBef>
              <a:spcAft>
                <a:spcPts val="0"/>
              </a:spcAft>
              <a:buSzPts val="1400"/>
              <a:buNone/>
              <a:defRPr sz="201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201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201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201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201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201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201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201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20100" b="0" i="0" u="none" strike="noStrike" cap="none">
                <a:solidFill>
                  <a:schemeClr val="dk1"/>
                </a:solidFill>
                <a:latin typeface="Calibri"/>
                <a:ea typeface="Calibri"/>
                <a:cs typeface="Calibri"/>
                <a:sym typeface="Calibri"/>
              </a:defRPr>
            </a:lvl9pPr>
          </a:lstStyle>
          <a:p>
            <a:endParaRPr/>
          </a:p>
        </p:txBody>
      </p:sp>
      <p:sp>
        <p:nvSpPr>
          <p:cNvPr id="7" name="Google Shape;7;p2"/>
          <p:cNvSpPr txBox="1">
            <a:spLocks noGrp="1"/>
          </p:cNvSpPr>
          <p:nvPr>
            <p:ph type="body" idx="1"/>
          </p:nvPr>
        </p:nvSpPr>
        <p:spPr>
          <a:xfrm>
            <a:off x="2193925" y="7680325"/>
            <a:ext cx="39503350" cy="21724938"/>
          </a:xfrm>
          <a:prstGeom prst="rect">
            <a:avLst/>
          </a:prstGeom>
          <a:noFill/>
          <a:ln>
            <a:noFill/>
          </a:ln>
        </p:spPr>
        <p:txBody>
          <a:bodyPr spcFirstLastPara="1" wrap="square" lIns="418000" tIns="209000" rIns="418000" bIns="209000" anchor="t" anchorCtr="0">
            <a:noAutofit/>
          </a:bodyPr>
          <a:lstStyle>
            <a:lvl1pPr marL="457200" marR="0" lvl="0" indent="-1155700" algn="l" rtl="0">
              <a:spcBef>
                <a:spcPts val="2920"/>
              </a:spcBef>
              <a:spcAft>
                <a:spcPts val="0"/>
              </a:spcAft>
              <a:buClr>
                <a:schemeClr val="dk1"/>
              </a:buClr>
              <a:buSzPts val="14600"/>
              <a:buFont typeface="Arial"/>
              <a:buChar char="•"/>
              <a:defRPr sz="14600" b="0" i="0" u="none" strike="noStrike" cap="none">
                <a:solidFill>
                  <a:schemeClr val="dk1"/>
                </a:solidFill>
                <a:latin typeface="Calibri"/>
                <a:ea typeface="Calibri"/>
                <a:cs typeface="Calibri"/>
                <a:sym typeface="Calibri"/>
              </a:defRPr>
            </a:lvl1pPr>
            <a:lvl2pPr marL="914400" marR="0" lvl="1" indent="-1041400" algn="l" rtl="0">
              <a:spcBef>
                <a:spcPts val="2560"/>
              </a:spcBef>
              <a:spcAft>
                <a:spcPts val="0"/>
              </a:spcAft>
              <a:buClr>
                <a:schemeClr val="dk1"/>
              </a:buClr>
              <a:buSzPts val="12800"/>
              <a:buFont typeface="Arial"/>
              <a:buChar char="–"/>
              <a:defRPr sz="12800" b="0" i="0" u="none" strike="noStrike" cap="none">
                <a:solidFill>
                  <a:schemeClr val="dk1"/>
                </a:solidFill>
                <a:latin typeface="Calibri"/>
                <a:ea typeface="Calibri"/>
                <a:cs typeface="Calibri"/>
                <a:sym typeface="Calibri"/>
              </a:defRPr>
            </a:lvl2pPr>
            <a:lvl3pPr marL="1371600" marR="0" lvl="2" indent="-927100" algn="l" rtl="0">
              <a:spcBef>
                <a:spcPts val="2200"/>
              </a:spcBef>
              <a:spcAft>
                <a:spcPts val="0"/>
              </a:spcAft>
              <a:buClr>
                <a:schemeClr val="dk1"/>
              </a:buClr>
              <a:buSzPts val="11000"/>
              <a:buFont typeface="Arial"/>
              <a:buChar char="•"/>
              <a:defRPr sz="11000" b="0" i="0" u="none" strike="noStrike" cap="none">
                <a:solidFill>
                  <a:schemeClr val="dk1"/>
                </a:solidFill>
                <a:latin typeface="Calibri"/>
                <a:ea typeface="Calibri"/>
                <a:cs typeface="Calibri"/>
                <a:sym typeface="Calibri"/>
              </a:defRPr>
            </a:lvl3pPr>
            <a:lvl4pPr marL="1828800" marR="0" lvl="3" indent="-806450" algn="l" rtl="0">
              <a:spcBef>
                <a:spcPts val="1820"/>
              </a:spcBef>
              <a:spcAft>
                <a:spcPts val="0"/>
              </a:spcAft>
              <a:buClr>
                <a:schemeClr val="dk1"/>
              </a:buClr>
              <a:buSzPts val="9100"/>
              <a:buFont typeface="Arial"/>
              <a:buChar char="–"/>
              <a:defRPr sz="9100" b="0" i="0" u="none" strike="noStrike" cap="none">
                <a:solidFill>
                  <a:schemeClr val="dk1"/>
                </a:solidFill>
                <a:latin typeface="Calibri"/>
                <a:ea typeface="Calibri"/>
                <a:cs typeface="Calibri"/>
                <a:sym typeface="Calibri"/>
              </a:defRPr>
            </a:lvl4pPr>
            <a:lvl5pPr marL="2286000" marR="0" lvl="4" indent="-806450" algn="l" rtl="0">
              <a:spcBef>
                <a:spcPts val="1820"/>
              </a:spcBef>
              <a:spcAft>
                <a:spcPts val="0"/>
              </a:spcAft>
              <a:buClr>
                <a:schemeClr val="dk1"/>
              </a:buClr>
              <a:buSzPts val="9100"/>
              <a:buFont typeface="Arial"/>
              <a:buChar char="»"/>
              <a:defRPr sz="9100" b="0" i="0" u="none" strike="noStrike" cap="none">
                <a:solidFill>
                  <a:schemeClr val="dk1"/>
                </a:solidFill>
                <a:latin typeface="Calibri"/>
                <a:ea typeface="Calibri"/>
                <a:cs typeface="Calibri"/>
                <a:sym typeface="Calibri"/>
              </a:defRPr>
            </a:lvl5pPr>
            <a:lvl6pPr marL="2743200" marR="0" lvl="5" indent="-806450" algn="l" rtl="0">
              <a:spcBef>
                <a:spcPts val="1820"/>
              </a:spcBef>
              <a:spcAft>
                <a:spcPts val="0"/>
              </a:spcAft>
              <a:buClr>
                <a:schemeClr val="dk1"/>
              </a:buClr>
              <a:buSzPts val="9100"/>
              <a:buFont typeface="Arial"/>
              <a:buChar char="•"/>
              <a:defRPr sz="9100" b="0" i="0" u="none" strike="noStrike" cap="none">
                <a:solidFill>
                  <a:schemeClr val="dk1"/>
                </a:solidFill>
                <a:latin typeface="Calibri"/>
                <a:ea typeface="Calibri"/>
                <a:cs typeface="Calibri"/>
                <a:sym typeface="Calibri"/>
              </a:defRPr>
            </a:lvl6pPr>
            <a:lvl7pPr marL="3200400" marR="0" lvl="6" indent="-806450" algn="l" rtl="0">
              <a:spcBef>
                <a:spcPts val="1820"/>
              </a:spcBef>
              <a:spcAft>
                <a:spcPts val="0"/>
              </a:spcAft>
              <a:buClr>
                <a:schemeClr val="dk1"/>
              </a:buClr>
              <a:buSzPts val="9100"/>
              <a:buFont typeface="Arial"/>
              <a:buChar char="•"/>
              <a:defRPr sz="9100" b="0" i="0" u="none" strike="noStrike" cap="none">
                <a:solidFill>
                  <a:schemeClr val="dk1"/>
                </a:solidFill>
                <a:latin typeface="Calibri"/>
                <a:ea typeface="Calibri"/>
                <a:cs typeface="Calibri"/>
                <a:sym typeface="Calibri"/>
              </a:defRPr>
            </a:lvl7pPr>
            <a:lvl8pPr marL="3657600" marR="0" lvl="7" indent="-806450" algn="l" rtl="0">
              <a:spcBef>
                <a:spcPts val="1820"/>
              </a:spcBef>
              <a:spcAft>
                <a:spcPts val="0"/>
              </a:spcAft>
              <a:buClr>
                <a:schemeClr val="dk1"/>
              </a:buClr>
              <a:buSzPts val="9100"/>
              <a:buFont typeface="Arial"/>
              <a:buChar char="•"/>
              <a:defRPr sz="9100" b="0" i="0" u="none" strike="noStrike" cap="none">
                <a:solidFill>
                  <a:schemeClr val="dk1"/>
                </a:solidFill>
                <a:latin typeface="Calibri"/>
                <a:ea typeface="Calibri"/>
                <a:cs typeface="Calibri"/>
                <a:sym typeface="Calibri"/>
              </a:defRPr>
            </a:lvl8pPr>
            <a:lvl9pPr marL="4114800" marR="0" lvl="8" indent="-806450" algn="l" rtl="0">
              <a:spcBef>
                <a:spcPts val="1820"/>
              </a:spcBef>
              <a:spcAft>
                <a:spcPts val="0"/>
              </a:spcAft>
              <a:buClr>
                <a:schemeClr val="dk1"/>
              </a:buClr>
              <a:buSzPts val="9100"/>
              <a:buFont typeface="Arial"/>
              <a:buChar char="•"/>
              <a:defRPr sz="91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2193925" y="30510163"/>
            <a:ext cx="10242550" cy="1752600"/>
          </a:xfrm>
          <a:prstGeom prst="rect">
            <a:avLst/>
          </a:prstGeom>
          <a:noFill/>
          <a:ln>
            <a:noFill/>
          </a:ln>
        </p:spPr>
        <p:txBody>
          <a:bodyPr spcFirstLastPara="1" wrap="square" lIns="418000" tIns="209000" rIns="418000" bIns="209000" anchor="ctr" anchorCtr="0">
            <a:noAutofit/>
          </a:bodyPr>
          <a:lstStyle>
            <a:lvl1pPr marR="0" lvl="0" algn="l" rtl="0">
              <a:spcBef>
                <a:spcPts val="0"/>
              </a:spcBef>
              <a:spcAft>
                <a:spcPts val="0"/>
              </a:spcAft>
              <a:buSzPts val="1400"/>
              <a:buNone/>
              <a:defRPr sz="5500" b="0" i="0" u="none" strike="noStrike" cap="none">
                <a:solidFill>
                  <a:srgbClr val="898989"/>
                </a:solidFill>
                <a:latin typeface="Calibri"/>
                <a:ea typeface="Calibri"/>
                <a:cs typeface="Calibri"/>
                <a:sym typeface="Calibri"/>
              </a:defRPr>
            </a:lvl1pPr>
            <a:lvl2pPr marR="0" lvl="1" algn="l" rtl="0">
              <a:spcBef>
                <a:spcPts val="0"/>
              </a:spcBef>
              <a:spcAft>
                <a:spcPts val="0"/>
              </a:spcAft>
              <a:buSzPts val="1400"/>
              <a:buNone/>
              <a:defRPr sz="82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82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82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82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82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82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82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8200" b="0" i="0" u="none" strike="noStrike" cap="none">
                <a:solidFill>
                  <a:schemeClr val="dk1"/>
                </a:solidFill>
                <a:latin typeface="Arial"/>
                <a:ea typeface="Arial"/>
                <a:cs typeface="Arial"/>
                <a:sym typeface="Arial"/>
              </a:defRPr>
            </a:lvl9pPr>
          </a:lstStyle>
          <a:p>
            <a:endParaRPr/>
          </a:p>
        </p:txBody>
      </p:sp>
      <p:sp>
        <p:nvSpPr>
          <p:cNvPr id="9" name="Google Shape;9;p2"/>
          <p:cNvSpPr txBox="1">
            <a:spLocks noGrp="1"/>
          </p:cNvSpPr>
          <p:nvPr>
            <p:ph type="ftr" idx="11"/>
          </p:nvPr>
        </p:nvSpPr>
        <p:spPr>
          <a:xfrm>
            <a:off x="14995525" y="30510163"/>
            <a:ext cx="13900150" cy="1752600"/>
          </a:xfrm>
          <a:prstGeom prst="rect">
            <a:avLst/>
          </a:prstGeom>
          <a:noFill/>
          <a:ln>
            <a:noFill/>
          </a:ln>
        </p:spPr>
        <p:txBody>
          <a:bodyPr spcFirstLastPara="1" wrap="square" lIns="418000" tIns="209000" rIns="418000" bIns="209000" anchor="ctr" anchorCtr="0">
            <a:noAutofit/>
          </a:bodyPr>
          <a:lstStyle>
            <a:lvl1pPr marR="0" lvl="0" algn="ctr" rtl="0">
              <a:spcBef>
                <a:spcPts val="0"/>
              </a:spcBef>
              <a:spcAft>
                <a:spcPts val="0"/>
              </a:spcAft>
              <a:buSzPts val="1400"/>
              <a:buNone/>
              <a:defRPr sz="5500" b="0" i="0" u="none" strike="noStrike" cap="none">
                <a:solidFill>
                  <a:srgbClr val="898989"/>
                </a:solidFill>
                <a:latin typeface="Calibri"/>
                <a:ea typeface="Calibri"/>
                <a:cs typeface="Calibri"/>
                <a:sym typeface="Calibri"/>
              </a:defRPr>
            </a:lvl1pPr>
            <a:lvl2pPr marR="0" lvl="1" algn="l" rtl="0">
              <a:spcBef>
                <a:spcPts val="0"/>
              </a:spcBef>
              <a:spcAft>
                <a:spcPts val="0"/>
              </a:spcAft>
              <a:buSzPts val="1400"/>
              <a:buNone/>
              <a:defRPr sz="82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82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82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82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82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82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82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8200" b="0" i="0" u="none" strike="noStrike" cap="none">
                <a:solidFill>
                  <a:schemeClr val="dk1"/>
                </a:solidFill>
                <a:latin typeface="Arial"/>
                <a:ea typeface="Arial"/>
                <a:cs typeface="Arial"/>
                <a:sym typeface="Arial"/>
              </a:defRPr>
            </a:lvl9pPr>
          </a:lstStyle>
          <a:p>
            <a:endParaRPr/>
          </a:p>
        </p:txBody>
      </p:sp>
      <p:sp>
        <p:nvSpPr>
          <p:cNvPr id="10" name="Google Shape;10;p2"/>
          <p:cNvSpPr txBox="1">
            <a:spLocks noGrp="1"/>
          </p:cNvSpPr>
          <p:nvPr>
            <p:ph type="sldNum" idx="12"/>
          </p:nvPr>
        </p:nvSpPr>
        <p:spPr>
          <a:xfrm>
            <a:off x="31454725" y="30510163"/>
            <a:ext cx="10242550" cy="1752600"/>
          </a:xfrm>
          <a:prstGeom prst="rect">
            <a:avLst/>
          </a:prstGeom>
          <a:noFill/>
          <a:ln>
            <a:noFill/>
          </a:ln>
        </p:spPr>
        <p:txBody>
          <a:bodyPr spcFirstLastPara="1" wrap="square" lIns="418000" tIns="209000" rIns="418000" bIns="209000" anchor="ctr" anchorCtr="0">
            <a:noAutofit/>
          </a:bodyPr>
          <a:lstStyle>
            <a:lvl1pPr marL="0" marR="0" lvl="0" indent="0" algn="r" rtl="0">
              <a:spcBef>
                <a:spcPts val="0"/>
              </a:spcBef>
              <a:spcAft>
                <a:spcPts val="0"/>
              </a:spcAft>
              <a:buNone/>
              <a:defRPr sz="5500" b="0" i="0" u="none" strike="noStrike" cap="none">
                <a:solidFill>
                  <a:srgbClr val="898989"/>
                </a:solidFill>
                <a:latin typeface="Calibri"/>
                <a:ea typeface="Calibri"/>
                <a:cs typeface="Calibri"/>
                <a:sym typeface="Calibri"/>
              </a:defRPr>
            </a:lvl1pPr>
            <a:lvl2pPr marL="0" marR="0" lvl="1" indent="0" algn="r" rtl="0">
              <a:spcBef>
                <a:spcPts val="0"/>
              </a:spcBef>
              <a:spcAft>
                <a:spcPts val="0"/>
              </a:spcAft>
              <a:buNone/>
              <a:defRPr sz="5500" b="0" i="0" u="none" strike="noStrike" cap="none">
                <a:solidFill>
                  <a:srgbClr val="898989"/>
                </a:solidFill>
                <a:latin typeface="Calibri"/>
                <a:ea typeface="Calibri"/>
                <a:cs typeface="Calibri"/>
                <a:sym typeface="Calibri"/>
              </a:defRPr>
            </a:lvl2pPr>
            <a:lvl3pPr marL="0" marR="0" lvl="2" indent="0" algn="r" rtl="0">
              <a:spcBef>
                <a:spcPts val="0"/>
              </a:spcBef>
              <a:spcAft>
                <a:spcPts val="0"/>
              </a:spcAft>
              <a:buNone/>
              <a:defRPr sz="5500" b="0" i="0" u="none" strike="noStrike" cap="none">
                <a:solidFill>
                  <a:srgbClr val="898989"/>
                </a:solidFill>
                <a:latin typeface="Calibri"/>
                <a:ea typeface="Calibri"/>
                <a:cs typeface="Calibri"/>
                <a:sym typeface="Calibri"/>
              </a:defRPr>
            </a:lvl3pPr>
            <a:lvl4pPr marL="0" marR="0" lvl="3" indent="0" algn="r" rtl="0">
              <a:spcBef>
                <a:spcPts val="0"/>
              </a:spcBef>
              <a:spcAft>
                <a:spcPts val="0"/>
              </a:spcAft>
              <a:buNone/>
              <a:defRPr sz="5500" b="0" i="0" u="none" strike="noStrike" cap="none">
                <a:solidFill>
                  <a:srgbClr val="898989"/>
                </a:solidFill>
                <a:latin typeface="Calibri"/>
                <a:ea typeface="Calibri"/>
                <a:cs typeface="Calibri"/>
                <a:sym typeface="Calibri"/>
              </a:defRPr>
            </a:lvl4pPr>
            <a:lvl5pPr marL="0" marR="0" lvl="4" indent="0" algn="r" rtl="0">
              <a:spcBef>
                <a:spcPts val="0"/>
              </a:spcBef>
              <a:spcAft>
                <a:spcPts val="0"/>
              </a:spcAft>
              <a:buNone/>
              <a:defRPr sz="5500" b="0" i="0" u="none" strike="noStrike" cap="none">
                <a:solidFill>
                  <a:srgbClr val="898989"/>
                </a:solidFill>
                <a:latin typeface="Calibri"/>
                <a:ea typeface="Calibri"/>
                <a:cs typeface="Calibri"/>
                <a:sym typeface="Calibri"/>
              </a:defRPr>
            </a:lvl5pPr>
            <a:lvl6pPr marL="0" marR="0" lvl="5" indent="0" algn="r" rtl="0">
              <a:spcBef>
                <a:spcPts val="0"/>
              </a:spcBef>
              <a:spcAft>
                <a:spcPts val="0"/>
              </a:spcAft>
              <a:buNone/>
              <a:defRPr sz="5500" b="0" i="0" u="none" strike="noStrike" cap="none">
                <a:solidFill>
                  <a:srgbClr val="898989"/>
                </a:solidFill>
                <a:latin typeface="Calibri"/>
                <a:ea typeface="Calibri"/>
                <a:cs typeface="Calibri"/>
                <a:sym typeface="Calibri"/>
              </a:defRPr>
            </a:lvl6pPr>
            <a:lvl7pPr marL="0" marR="0" lvl="6" indent="0" algn="r" rtl="0">
              <a:spcBef>
                <a:spcPts val="0"/>
              </a:spcBef>
              <a:spcAft>
                <a:spcPts val="0"/>
              </a:spcAft>
              <a:buNone/>
              <a:defRPr sz="5500" b="0" i="0" u="none" strike="noStrike" cap="none">
                <a:solidFill>
                  <a:srgbClr val="898989"/>
                </a:solidFill>
                <a:latin typeface="Calibri"/>
                <a:ea typeface="Calibri"/>
                <a:cs typeface="Calibri"/>
                <a:sym typeface="Calibri"/>
              </a:defRPr>
            </a:lvl7pPr>
            <a:lvl8pPr marL="0" marR="0" lvl="7" indent="0" algn="r" rtl="0">
              <a:spcBef>
                <a:spcPts val="0"/>
              </a:spcBef>
              <a:spcAft>
                <a:spcPts val="0"/>
              </a:spcAft>
              <a:buNone/>
              <a:defRPr sz="5500" b="0" i="0" u="none" strike="noStrike" cap="none">
                <a:solidFill>
                  <a:srgbClr val="898989"/>
                </a:solidFill>
                <a:latin typeface="Calibri"/>
                <a:ea typeface="Calibri"/>
                <a:cs typeface="Calibri"/>
                <a:sym typeface="Calibri"/>
              </a:defRPr>
            </a:lvl8pPr>
            <a:lvl9pPr marL="0" marR="0" lvl="8" indent="0" algn="r" rtl="0">
              <a:spcBef>
                <a:spcPts val="0"/>
              </a:spcBef>
              <a:spcAft>
                <a:spcPts val="0"/>
              </a:spcAft>
              <a:buNone/>
              <a:defRPr sz="55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AU"/>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hyperlink" Target="mailto:debrabein@gamil.com" TargetMode="Externa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image" Target="../media/image2.jpg"/><Relationship Id="rId4" Type="http://schemas.openxmlformats.org/officeDocument/2006/relationships/image" Target="../media/image1.png"/><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lt1"/>
            </a:gs>
            <a:gs pos="100000">
              <a:srgbClr val="BFBFBF"/>
            </a:gs>
          </a:gsLst>
          <a:lin ang="5400000" scaled="0"/>
        </a:gradFill>
        <a:effectLst/>
      </p:bgPr>
    </p:bg>
    <p:spTree>
      <p:nvGrpSpPr>
        <p:cNvPr id="1" name="Shape 83"/>
        <p:cNvGrpSpPr/>
        <p:nvPr/>
      </p:nvGrpSpPr>
      <p:grpSpPr>
        <a:xfrm>
          <a:off x="0" y="0"/>
          <a:ext cx="0" cy="0"/>
          <a:chOff x="0" y="0"/>
          <a:chExt cx="0" cy="0"/>
        </a:xfrm>
      </p:grpSpPr>
      <p:sp>
        <p:nvSpPr>
          <p:cNvPr id="84" name="Google Shape;84;p1"/>
          <p:cNvSpPr/>
          <p:nvPr/>
        </p:nvSpPr>
        <p:spPr>
          <a:xfrm>
            <a:off x="-239950" y="-2491100"/>
            <a:ext cx="43893600" cy="6213300"/>
          </a:xfrm>
          <a:prstGeom prst="rect">
            <a:avLst/>
          </a:prstGeom>
          <a:solidFill>
            <a:srgbClr val="FFCC00"/>
          </a:solidFill>
          <a:ln w="9525" cap="flat" cmpd="sng">
            <a:solidFill>
              <a:srgbClr val="4A7D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8200" b="0" i="0" u="none" strike="noStrike" cap="none">
              <a:solidFill>
                <a:schemeClr val="lt1"/>
              </a:solidFill>
              <a:latin typeface="Arial"/>
              <a:ea typeface="Arial"/>
              <a:cs typeface="Arial"/>
              <a:sym typeface="Arial"/>
            </a:endParaRPr>
          </a:p>
        </p:txBody>
      </p:sp>
      <p:sp>
        <p:nvSpPr>
          <p:cNvPr id="85" name="Google Shape;85;p1"/>
          <p:cNvSpPr txBox="1"/>
          <p:nvPr/>
        </p:nvSpPr>
        <p:spPr>
          <a:xfrm>
            <a:off x="1248175" y="5929173"/>
            <a:ext cx="10591800" cy="5165100"/>
          </a:xfrm>
          <a:prstGeom prst="rect">
            <a:avLst/>
          </a:prstGeom>
          <a:noFill/>
          <a:ln>
            <a:noFill/>
          </a:ln>
        </p:spPr>
        <p:txBody>
          <a:bodyPr spcFirstLastPara="1" wrap="square" lIns="352250" tIns="352250" rIns="352250" bIns="352250" anchor="t" anchorCtr="0">
            <a:spAutoFit/>
          </a:bodyPr>
          <a:lstStyle/>
          <a:p>
            <a:pPr marL="0" marR="0" lvl="0" indent="0" algn="l" rtl="0">
              <a:spcBef>
                <a:spcPts val="0"/>
              </a:spcBef>
              <a:spcAft>
                <a:spcPts val="0"/>
              </a:spcAft>
              <a:buClr>
                <a:schemeClr val="dk1"/>
              </a:buClr>
              <a:buSzPts val="2800"/>
              <a:buFont typeface="Arial"/>
              <a:buNone/>
            </a:pPr>
            <a:r>
              <a:rPr lang="en-AU" sz="2800" b="1" dirty="0">
                <a:solidFill>
                  <a:schemeClr val="dk1"/>
                </a:solidFill>
              </a:rPr>
              <a:t>Advance Care Planning (ACP): Helps older adults plan for medical treatment &amp; end-of-life wishes should they become incapacitated.</a:t>
            </a:r>
            <a:endParaRPr b="1" dirty="0"/>
          </a:p>
          <a:p>
            <a:pPr marL="457200" marR="0" lvl="0" indent="-406400" algn="l" rtl="0">
              <a:spcBef>
                <a:spcPts val="1120"/>
              </a:spcBef>
              <a:spcAft>
                <a:spcPts val="0"/>
              </a:spcAft>
              <a:buClr>
                <a:schemeClr val="dk1"/>
              </a:buClr>
              <a:buSzPts val="2800"/>
              <a:buChar char="●"/>
            </a:pPr>
            <a:r>
              <a:rPr lang="en-AU" sz="2800" dirty="0">
                <a:solidFill>
                  <a:schemeClr val="dk1"/>
                </a:solidFill>
              </a:rPr>
              <a:t>Marginalized groups not as likely to have ACP (Solo Agers, LGBTQ+ and Persons with Dementia) and have more barriers, due to being part of non-traditional groups</a:t>
            </a:r>
            <a:endParaRPr sz="2800" dirty="0">
              <a:solidFill>
                <a:schemeClr val="dk1"/>
              </a:solidFill>
            </a:endParaRPr>
          </a:p>
          <a:p>
            <a:pPr marL="457200" marR="0" lvl="0" indent="-406400" algn="l" rtl="0">
              <a:spcBef>
                <a:spcPts val="0"/>
              </a:spcBef>
              <a:spcAft>
                <a:spcPts val="0"/>
              </a:spcAft>
              <a:buClr>
                <a:schemeClr val="dk1"/>
              </a:buClr>
              <a:buSzPts val="2800"/>
              <a:buChar char="●"/>
            </a:pPr>
            <a:r>
              <a:rPr lang="en-AU" sz="2800" dirty="0">
                <a:solidFill>
                  <a:schemeClr val="dk1"/>
                </a:solidFill>
              </a:rPr>
              <a:t>African Americans &amp; Hispanics rely more on emotional support &amp; religion, than science</a:t>
            </a:r>
            <a:endParaRPr sz="2800" dirty="0">
              <a:solidFill>
                <a:schemeClr val="dk1"/>
              </a:solidFill>
            </a:endParaRPr>
          </a:p>
          <a:p>
            <a:pPr marL="457200" marR="0" lvl="0" indent="-406400" algn="l" rtl="0">
              <a:spcBef>
                <a:spcPts val="0"/>
              </a:spcBef>
              <a:spcAft>
                <a:spcPts val="0"/>
              </a:spcAft>
              <a:buClr>
                <a:schemeClr val="dk1"/>
              </a:buClr>
              <a:buSzPts val="2800"/>
              <a:buChar char="●"/>
            </a:pPr>
            <a:r>
              <a:rPr lang="en-AU" sz="2800" dirty="0">
                <a:solidFill>
                  <a:schemeClr val="dk1"/>
                </a:solidFill>
              </a:rPr>
              <a:t>End-of-life care often not discussed, even in majority groups</a:t>
            </a:r>
            <a:endParaRPr dirty="0"/>
          </a:p>
        </p:txBody>
      </p:sp>
      <p:sp>
        <p:nvSpPr>
          <p:cNvPr id="86" name="Google Shape;86;p1"/>
          <p:cNvSpPr txBox="1"/>
          <p:nvPr/>
        </p:nvSpPr>
        <p:spPr>
          <a:xfrm>
            <a:off x="11995200" y="5929173"/>
            <a:ext cx="9826500" cy="7176300"/>
          </a:xfrm>
          <a:prstGeom prst="rect">
            <a:avLst/>
          </a:prstGeom>
          <a:noFill/>
          <a:ln>
            <a:noFill/>
          </a:ln>
        </p:spPr>
        <p:txBody>
          <a:bodyPr spcFirstLastPara="1" wrap="square" lIns="352250" tIns="352250" rIns="352250" bIns="352250" anchor="t" anchorCtr="0">
            <a:spAutoFit/>
          </a:bodyPr>
          <a:lstStyle/>
          <a:p>
            <a:pPr marL="282575" marR="0" lvl="0" indent="-282575" algn="l" rtl="0">
              <a:spcBef>
                <a:spcPts val="0"/>
              </a:spcBef>
              <a:spcAft>
                <a:spcPts val="0"/>
              </a:spcAft>
              <a:buClr>
                <a:schemeClr val="dk1"/>
              </a:buClr>
              <a:buSzPts val="1680"/>
              <a:buFont typeface="Arial"/>
              <a:buNone/>
            </a:pPr>
            <a:r>
              <a:rPr lang="en-AU" sz="2800" b="1" u="sng" dirty="0">
                <a:solidFill>
                  <a:schemeClr val="dk1"/>
                </a:solidFill>
              </a:rPr>
              <a:t>Expert Panel Feedback:</a:t>
            </a:r>
            <a:endParaRPr b="1" u="sng" dirty="0"/>
          </a:p>
          <a:p>
            <a:pPr marL="282575" marR="0" lvl="0" indent="-282575" algn="l" rtl="0">
              <a:spcBef>
                <a:spcPts val="1120"/>
              </a:spcBef>
              <a:spcAft>
                <a:spcPts val="0"/>
              </a:spcAft>
              <a:buClr>
                <a:schemeClr val="dk1"/>
              </a:buClr>
              <a:buSzPts val="2800"/>
              <a:buFont typeface="Noto Sans Symbols"/>
              <a:buChar char="▪"/>
            </a:pPr>
            <a:r>
              <a:rPr lang="en-AU" sz="2800" dirty="0">
                <a:solidFill>
                  <a:schemeClr val="dk1"/>
                </a:solidFill>
              </a:rPr>
              <a:t>Comprised of 6 gerontological professionals</a:t>
            </a:r>
            <a:endParaRPr sz="2800" dirty="0">
              <a:solidFill>
                <a:schemeClr val="dk1"/>
              </a:solidFill>
            </a:endParaRPr>
          </a:p>
          <a:p>
            <a:pPr marL="282575" marR="0" lvl="0" indent="-282575" algn="l" rtl="0">
              <a:spcBef>
                <a:spcPts val="1120"/>
              </a:spcBef>
              <a:spcAft>
                <a:spcPts val="0"/>
              </a:spcAft>
              <a:buClr>
                <a:schemeClr val="dk1"/>
              </a:buClr>
              <a:buSzPts val="2800"/>
              <a:buFont typeface="Noto Sans Symbols"/>
              <a:buChar char="▪"/>
            </a:pPr>
            <a:r>
              <a:rPr lang="en-AU" sz="2800" dirty="0">
                <a:solidFill>
                  <a:schemeClr val="dk1"/>
                </a:solidFill>
              </a:rPr>
              <a:t>Overall, very positive responses and everyone learned that “</a:t>
            </a:r>
            <a:r>
              <a:rPr lang="en-AU" sz="2800" b="1" dirty="0">
                <a:solidFill>
                  <a:schemeClr val="dk1"/>
                </a:solidFill>
              </a:rPr>
              <a:t>unique groups present with potential ACP issues since part of a marginalized group</a:t>
            </a:r>
            <a:r>
              <a:rPr lang="en-AU" sz="2800" dirty="0">
                <a:solidFill>
                  <a:schemeClr val="dk1"/>
                </a:solidFill>
              </a:rPr>
              <a:t>”</a:t>
            </a:r>
            <a:endParaRPr dirty="0"/>
          </a:p>
          <a:p>
            <a:pPr marL="282575" marR="0" lvl="0" indent="-282575" algn="l" rtl="0">
              <a:spcBef>
                <a:spcPts val="1120"/>
              </a:spcBef>
              <a:spcAft>
                <a:spcPts val="0"/>
              </a:spcAft>
              <a:buClr>
                <a:schemeClr val="dk1"/>
              </a:buClr>
              <a:buSzPts val="2800"/>
              <a:buFont typeface="Noto Sans Symbols"/>
              <a:buChar char="▪"/>
            </a:pPr>
            <a:r>
              <a:rPr lang="en-AU" sz="2800" dirty="0">
                <a:solidFill>
                  <a:schemeClr val="dk1"/>
                </a:solidFill>
              </a:rPr>
              <a:t>Reviewers wanted to learn about “</a:t>
            </a:r>
            <a:r>
              <a:rPr lang="en-AU" sz="2800" b="1" dirty="0">
                <a:solidFill>
                  <a:schemeClr val="dk1"/>
                </a:solidFill>
              </a:rPr>
              <a:t>starting campaigns &amp; educating people on ACP</a:t>
            </a:r>
            <a:r>
              <a:rPr lang="en-AU" sz="2800" dirty="0">
                <a:solidFill>
                  <a:schemeClr val="dk1"/>
                </a:solidFill>
              </a:rPr>
              <a:t>” using presenter’s Tipsheets</a:t>
            </a:r>
            <a:endParaRPr sz="2800" dirty="0">
              <a:solidFill>
                <a:schemeClr val="dk1"/>
              </a:solidFill>
            </a:endParaRPr>
          </a:p>
          <a:p>
            <a:pPr marR="0" lvl="0" algn="l" rtl="0">
              <a:spcBef>
                <a:spcPts val="1120"/>
              </a:spcBef>
              <a:spcAft>
                <a:spcPts val="0"/>
              </a:spcAft>
              <a:buClr>
                <a:schemeClr val="dk1"/>
              </a:buClr>
              <a:buSzPts val="2800"/>
            </a:pPr>
            <a:r>
              <a:rPr lang="en-AU" sz="2800" b="1" u="sng" dirty="0">
                <a:solidFill>
                  <a:schemeClr val="dk1"/>
                </a:solidFill>
              </a:rPr>
              <a:t>Revisions to project:</a:t>
            </a:r>
            <a:r>
              <a:rPr lang="en-AU" sz="2800" dirty="0">
                <a:solidFill>
                  <a:schemeClr val="dk1"/>
                </a:solidFill>
              </a:rPr>
              <a:t> </a:t>
            </a:r>
            <a:endParaRPr sz="2800" dirty="0">
              <a:solidFill>
                <a:schemeClr val="dk1"/>
              </a:solidFill>
            </a:endParaRPr>
          </a:p>
          <a:p>
            <a:pPr marL="282575" marR="0" lvl="0" indent="-282575" algn="l" rtl="0">
              <a:spcBef>
                <a:spcPts val="1120"/>
              </a:spcBef>
              <a:spcAft>
                <a:spcPts val="0"/>
              </a:spcAft>
              <a:buClr>
                <a:schemeClr val="dk1"/>
              </a:buClr>
              <a:buSzPts val="2800"/>
              <a:buFont typeface="Noto Sans Symbols"/>
              <a:buChar char="▪"/>
            </a:pPr>
            <a:r>
              <a:rPr lang="en-AU" sz="2800" b="1" dirty="0">
                <a:solidFill>
                  <a:schemeClr val="dk1"/>
                </a:solidFill>
              </a:rPr>
              <a:t>Not as much info on each slide </a:t>
            </a:r>
            <a:r>
              <a:rPr lang="en-AU" sz="2800" dirty="0">
                <a:solidFill>
                  <a:schemeClr val="dk1"/>
                </a:solidFill>
              </a:rPr>
              <a:t>and pre-record talk for live presentation would help with this request</a:t>
            </a:r>
            <a:endParaRPr sz="2800" dirty="0">
              <a:solidFill>
                <a:schemeClr val="dk1"/>
              </a:solidFill>
            </a:endParaRPr>
          </a:p>
          <a:p>
            <a:pPr marL="282575" marR="0" lvl="0" indent="-282575" algn="l" rtl="0">
              <a:spcBef>
                <a:spcPts val="1120"/>
              </a:spcBef>
              <a:spcAft>
                <a:spcPts val="0"/>
              </a:spcAft>
              <a:buClr>
                <a:schemeClr val="dk1"/>
              </a:buClr>
              <a:buSzPts val="2800"/>
              <a:buFont typeface="Noto Sans Symbols"/>
              <a:buChar char="▪"/>
            </a:pPr>
            <a:r>
              <a:rPr lang="en-AU" sz="2800" b="1" dirty="0">
                <a:solidFill>
                  <a:schemeClr val="dk1"/>
                </a:solidFill>
              </a:rPr>
              <a:t>Interactive Q &amp; A </a:t>
            </a:r>
            <a:r>
              <a:rPr lang="en-AU" sz="2800" dirty="0">
                <a:solidFill>
                  <a:schemeClr val="dk1"/>
                </a:solidFill>
              </a:rPr>
              <a:t>helps tell stories and demystify end-of-life/death</a:t>
            </a:r>
            <a:endParaRPr dirty="0"/>
          </a:p>
        </p:txBody>
      </p:sp>
      <p:sp>
        <p:nvSpPr>
          <p:cNvPr id="87" name="Google Shape;87;p1"/>
          <p:cNvSpPr txBox="1"/>
          <p:nvPr/>
        </p:nvSpPr>
        <p:spPr>
          <a:xfrm>
            <a:off x="22496031" y="5986725"/>
            <a:ext cx="9826500" cy="12627462"/>
          </a:xfrm>
          <a:prstGeom prst="rect">
            <a:avLst/>
          </a:prstGeom>
          <a:noFill/>
          <a:ln>
            <a:noFill/>
          </a:ln>
        </p:spPr>
        <p:txBody>
          <a:bodyPr spcFirstLastPara="1" wrap="square" lIns="352250" tIns="352250" rIns="352250" bIns="352250" anchor="t" anchorCtr="0">
            <a:spAutoFit/>
          </a:bodyPr>
          <a:lstStyle/>
          <a:p>
            <a:pPr marL="0" marR="0" lvl="0" indent="0" algn="l" rtl="0">
              <a:spcBef>
                <a:spcPts val="0"/>
              </a:spcBef>
              <a:spcAft>
                <a:spcPts val="0"/>
              </a:spcAft>
              <a:buClr>
                <a:schemeClr val="dk1"/>
              </a:buClr>
              <a:buSzPts val="2800"/>
              <a:buFont typeface="Arial"/>
              <a:buNone/>
            </a:pPr>
            <a:r>
              <a:rPr lang="en-AU" sz="2800" b="1" dirty="0"/>
              <a:t>Advance Care Planning (ACP) should be for everyone regardless of net worth, culture or part of a marginalized group</a:t>
            </a:r>
            <a:endParaRPr sz="2800" b="1" dirty="0"/>
          </a:p>
          <a:p>
            <a:pPr marL="457200" marR="0" lvl="0" indent="-406400" algn="l" rtl="0">
              <a:spcBef>
                <a:spcPts val="1120"/>
              </a:spcBef>
              <a:spcAft>
                <a:spcPts val="0"/>
              </a:spcAft>
              <a:buClr>
                <a:schemeClr val="dk1"/>
              </a:buClr>
              <a:buSzPts val="2800"/>
              <a:buChar char="●"/>
            </a:pPr>
            <a:r>
              <a:rPr lang="en-AU" sz="2800" dirty="0">
                <a:solidFill>
                  <a:schemeClr val="dk1"/>
                </a:solidFill>
              </a:rPr>
              <a:t>Medicare pays for a doctor visit to discuss ACP and only 1% of people actually complete it through annual visits with their doctor</a:t>
            </a:r>
            <a:endParaRPr sz="2800" dirty="0">
              <a:solidFill>
                <a:schemeClr val="dk1"/>
              </a:solidFill>
            </a:endParaRPr>
          </a:p>
          <a:p>
            <a:pPr marL="457200" marR="0" lvl="0" indent="-406400" algn="l" rtl="0">
              <a:spcBef>
                <a:spcPts val="0"/>
              </a:spcBef>
              <a:spcAft>
                <a:spcPts val="0"/>
              </a:spcAft>
              <a:buClr>
                <a:schemeClr val="dk1"/>
              </a:buClr>
              <a:buSzPts val="2800"/>
              <a:buChar char="●"/>
            </a:pPr>
            <a:r>
              <a:rPr lang="en-AU" sz="2800" dirty="0">
                <a:solidFill>
                  <a:schemeClr val="dk1"/>
                </a:solidFill>
              </a:rPr>
              <a:t>Many clinicians claim they don’t know about ACP or understand LGBTQ+ people since they don’t understand </a:t>
            </a:r>
            <a:r>
              <a:rPr lang="en-AU" sz="2800" b="1" dirty="0">
                <a:solidFill>
                  <a:schemeClr val="dk1"/>
                </a:solidFill>
              </a:rPr>
              <a:t>“queer gerontology”</a:t>
            </a:r>
            <a:endParaRPr sz="2800" b="1" dirty="0">
              <a:solidFill>
                <a:schemeClr val="dk1"/>
              </a:solidFill>
            </a:endParaRPr>
          </a:p>
          <a:p>
            <a:pPr marL="457200" marR="0" lvl="0" indent="-406400" algn="l" rtl="0">
              <a:spcBef>
                <a:spcPts val="0"/>
              </a:spcBef>
              <a:spcAft>
                <a:spcPts val="0"/>
              </a:spcAft>
              <a:buClr>
                <a:schemeClr val="dk1"/>
              </a:buClr>
              <a:buSzPts val="2800"/>
              <a:buChar char="●"/>
            </a:pPr>
            <a:r>
              <a:rPr lang="en-AU" sz="2800" dirty="0">
                <a:solidFill>
                  <a:schemeClr val="dk1"/>
                </a:solidFill>
              </a:rPr>
              <a:t>Solo Agers may feel more isolated/disconnected from others and don’t think ACP is important for them, since there’s no family around</a:t>
            </a:r>
            <a:endParaRPr sz="2800" dirty="0">
              <a:solidFill>
                <a:schemeClr val="dk1"/>
              </a:solidFill>
            </a:endParaRPr>
          </a:p>
          <a:p>
            <a:pPr marL="457200" marR="0" lvl="0" indent="-406400" algn="l" rtl="0">
              <a:spcBef>
                <a:spcPts val="0"/>
              </a:spcBef>
              <a:spcAft>
                <a:spcPts val="0"/>
              </a:spcAft>
              <a:buClr>
                <a:schemeClr val="dk1"/>
              </a:buClr>
              <a:buSzPts val="2800"/>
              <a:buChar char="●"/>
            </a:pPr>
            <a:r>
              <a:rPr lang="en-AU" sz="2800" dirty="0">
                <a:solidFill>
                  <a:schemeClr val="dk1"/>
                </a:solidFill>
              </a:rPr>
              <a:t>African Americans often leave medical decisions to God &amp; use informal networks to disseminate any info</a:t>
            </a:r>
            <a:endParaRPr sz="2800" dirty="0">
              <a:solidFill>
                <a:schemeClr val="dk1"/>
              </a:solidFill>
            </a:endParaRPr>
          </a:p>
          <a:p>
            <a:pPr marL="457200" marR="0" lvl="0" indent="-406400" algn="l" rtl="0">
              <a:spcBef>
                <a:spcPts val="0"/>
              </a:spcBef>
              <a:spcAft>
                <a:spcPts val="0"/>
              </a:spcAft>
              <a:buClr>
                <a:schemeClr val="dk1"/>
              </a:buClr>
              <a:buSzPts val="2800"/>
              <a:buChar char="●"/>
            </a:pPr>
            <a:r>
              <a:rPr lang="en-AU" sz="2800" dirty="0">
                <a:solidFill>
                  <a:schemeClr val="dk1"/>
                </a:solidFill>
              </a:rPr>
              <a:t>Role of family (if older adults have one) is a reason ACP is more likely to be completed if there is a lot of love and positive family dynamics </a:t>
            </a:r>
            <a:endParaRPr sz="2800" dirty="0">
              <a:solidFill>
                <a:schemeClr val="dk1"/>
              </a:solidFill>
            </a:endParaRPr>
          </a:p>
          <a:p>
            <a:pPr marL="457200" marR="0" lvl="0" indent="-406400" algn="l" rtl="0">
              <a:spcBef>
                <a:spcPts val="0"/>
              </a:spcBef>
              <a:spcAft>
                <a:spcPts val="0"/>
              </a:spcAft>
              <a:buClr>
                <a:schemeClr val="dk1"/>
              </a:buClr>
              <a:buSzPts val="2800"/>
              <a:buChar char="●"/>
            </a:pPr>
            <a:r>
              <a:rPr lang="en-AU" sz="2800" dirty="0">
                <a:solidFill>
                  <a:schemeClr val="dk1"/>
                </a:solidFill>
              </a:rPr>
              <a:t>Thoughtful discussions with all stakeholders are more likely to produce ACP, even if not family</a:t>
            </a:r>
            <a:endParaRPr sz="2800" dirty="0">
              <a:solidFill>
                <a:schemeClr val="dk1"/>
              </a:solidFill>
            </a:endParaRPr>
          </a:p>
          <a:p>
            <a:pPr marL="457200" marR="0" lvl="0" indent="-406400" algn="l" rtl="0">
              <a:spcBef>
                <a:spcPts val="0"/>
              </a:spcBef>
              <a:spcAft>
                <a:spcPts val="0"/>
              </a:spcAft>
              <a:buClr>
                <a:schemeClr val="dk1"/>
              </a:buClr>
              <a:buSzPts val="2800"/>
              <a:buChar char="●"/>
            </a:pPr>
            <a:r>
              <a:rPr lang="en-AU" sz="2800" dirty="0">
                <a:solidFill>
                  <a:schemeClr val="dk1"/>
                </a:solidFill>
              </a:rPr>
              <a:t>Hispanics need emotional support; and more support leads to fewer instances of DNRs. More emotions than science and superfluous care without a DNR</a:t>
            </a:r>
            <a:endParaRPr sz="2800" dirty="0">
              <a:solidFill>
                <a:schemeClr val="dk1"/>
              </a:solidFill>
            </a:endParaRPr>
          </a:p>
          <a:p>
            <a:pPr marL="457200" marR="0" lvl="0" indent="-406400" algn="l" rtl="0">
              <a:spcBef>
                <a:spcPts val="0"/>
              </a:spcBef>
              <a:spcAft>
                <a:spcPts val="0"/>
              </a:spcAft>
              <a:buClr>
                <a:schemeClr val="dk1"/>
              </a:buClr>
              <a:buSzPts val="2800"/>
              <a:buChar char="●"/>
            </a:pPr>
            <a:r>
              <a:rPr lang="en-AU" sz="2800" dirty="0">
                <a:solidFill>
                  <a:schemeClr val="dk1"/>
                </a:solidFill>
              </a:rPr>
              <a:t>Persons with dementia can also participate in ACP, with MCI, with the assistance of stakeholders but conversations can be had with this group. The earlier the better.</a:t>
            </a:r>
            <a:endParaRPr sz="2800" dirty="0">
              <a:solidFill>
                <a:schemeClr val="dk1"/>
              </a:solidFill>
            </a:endParaRPr>
          </a:p>
          <a:p>
            <a:pPr marL="0" marR="0" lvl="0" indent="0" algn="l" rtl="0">
              <a:spcBef>
                <a:spcPts val="1120"/>
              </a:spcBef>
              <a:spcAft>
                <a:spcPts val="0"/>
              </a:spcAft>
              <a:buClr>
                <a:schemeClr val="dk1"/>
              </a:buClr>
              <a:buSzPts val="2800"/>
              <a:buFont typeface="Arial"/>
              <a:buNone/>
            </a:pPr>
            <a:endParaRPr sz="2800" dirty="0">
              <a:solidFill>
                <a:schemeClr val="dk1"/>
              </a:solidFill>
            </a:endParaRPr>
          </a:p>
        </p:txBody>
      </p:sp>
      <p:sp>
        <p:nvSpPr>
          <p:cNvPr id="88" name="Google Shape;88;p1"/>
          <p:cNvSpPr txBox="1"/>
          <p:nvPr/>
        </p:nvSpPr>
        <p:spPr>
          <a:xfrm>
            <a:off x="5410200" y="-1691000"/>
            <a:ext cx="32823000" cy="5322900"/>
          </a:xfrm>
          <a:prstGeom prst="rect">
            <a:avLst/>
          </a:prstGeom>
          <a:noFill/>
          <a:ln>
            <a:noFill/>
          </a:ln>
        </p:spPr>
        <p:txBody>
          <a:bodyPr spcFirstLastPara="1" wrap="square" lIns="528375" tIns="704500" rIns="528375" bIns="528375" anchor="t" anchorCtr="0">
            <a:noAutofit/>
          </a:bodyPr>
          <a:lstStyle/>
          <a:p>
            <a:pPr marL="0" marR="0" lvl="0" indent="0" algn="ctr" rtl="0">
              <a:spcBef>
                <a:spcPts val="0"/>
              </a:spcBef>
              <a:spcAft>
                <a:spcPts val="0"/>
              </a:spcAft>
              <a:buNone/>
            </a:pPr>
            <a:r>
              <a:rPr lang="en-AU" sz="9600" b="1">
                <a:solidFill>
                  <a:schemeClr val="dk1"/>
                </a:solidFill>
              </a:rPr>
              <a:t>Advance Care Planning Should Be For Everyone</a:t>
            </a:r>
            <a:endParaRPr sz="9600"/>
          </a:p>
          <a:p>
            <a:pPr marL="0" marR="0" lvl="0" indent="0" algn="ctr" rtl="0">
              <a:spcBef>
                <a:spcPts val="1080"/>
              </a:spcBef>
              <a:spcAft>
                <a:spcPts val="0"/>
              </a:spcAft>
              <a:buNone/>
            </a:pPr>
            <a:r>
              <a:rPr lang="en-AU" sz="5400" b="1">
                <a:solidFill>
                  <a:schemeClr val="dk1"/>
                </a:solidFill>
              </a:rPr>
              <a:t>Debra Bein, Maria Carpiac, Aleta Ostlund, Sofia Hodjat</a:t>
            </a:r>
            <a:endParaRPr sz="5400" b="1">
              <a:solidFill>
                <a:schemeClr val="dk1"/>
              </a:solidFill>
            </a:endParaRPr>
          </a:p>
          <a:p>
            <a:pPr marL="0" marR="0" lvl="0" indent="0" algn="ctr" rtl="0">
              <a:spcBef>
                <a:spcPts val="1080"/>
              </a:spcBef>
              <a:spcAft>
                <a:spcPts val="0"/>
              </a:spcAft>
              <a:buNone/>
            </a:pPr>
            <a:r>
              <a:rPr lang="en-AU" sz="4400" b="1" i="0" u="none" strike="noStrike" cap="none">
                <a:solidFill>
                  <a:schemeClr val="dk1"/>
                </a:solidFill>
                <a:latin typeface="Arial"/>
                <a:ea typeface="Arial"/>
                <a:cs typeface="Arial"/>
                <a:sym typeface="Arial"/>
              </a:rPr>
              <a:t>Department of Family &amp; Consumer Sciences</a:t>
            </a:r>
            <a:endParaRPr/>
          </a:p>
          <a:p>
            <a:pPr marL="0" marR="0" lvl="0" indent="0" algn="ctr" rtl="0">
              <a:spcBef>
                <a:spcPts val="880"/>
              </a:spcBef>
              <a:spcAft>
                <a:spcPts val="0"/>
              </a:spcAft>
              <a:buNone/>
            </a:pPr>
            <a:r>
              <a:rPr lang="en-AU" sz="4400" b="1" i="0" u="none" strike="noStrike" cap="none">
                <a:solidFill>
                  <a:schemeClr val="dk1"/>
                </a:solidFill>
                <a:latin typeface="Arial"/>
                <a:ea typeface="Arial"/>
                <a:cs typeface="Arial"/>
                <a:sym typeface="Arial"/>
              </a:rPr>
              <a:t>College of Health &amp; Human Services, California State University Long Beach</a:t>
            </a:r>
            <a:endParaRPr/>
          </a:p>
        </p:txBody>
      </p:sp>
      <p:sp>
        <p:nvSpPr>
          <p:cNvPr id="89" name="Google Shape;89;p1"/>
          <p:cNvSpPr txBox="1"/>
          <p:nvPr/>
        </p:nvSpPr>
        <p:spPr>
          <a:xfrm>
            <a:off x="1219200" y="3543300"/>
            <a:ext cx="31165800" cy="1350600"/>
          </a:xfrm>
          <a:prstGeom prst="rect">
            <a:avLst/>
          </a:prstGeom>
          <a:noFill/>
          <a:ln>
            <a:noFill/>
          </a:ln>
        </p:spPr>
        <p:txBody>
          <a:bodyPr spcFirstLastPara="1" wrap="square" lIns="352250" tIns="352250" rIns="352250" bIns="352250" anchor="t" anchorCtr="0">
            <a:noAutofit/>
          </a:bodyPr>
          <a:lstStyle/>
          <a:p>
            <a:pPr marL="0" marR="0" lvl="0" indent="0" algn="ctr" rtl="0">
              <a:spcBef>
                <a:spcPts val="0"/>
              </a:spcBef>
              <a:spcAft>
                <a:spcPts val="0"/>
              </a:spcAft>
              <a:buClr>
                <a:schemeClr val="dk1"/>
              </a:buClr>
              <a:buSzPts val="4900"/>
              <a:buFont typeface="Arial"/>
              <a:buNone/>
            </a:pPr>
            <a:endParaRPr sz="4900" b="0" i="0" u="none" strike="noStrike" cap="none">
              <a:solidFill>
                <a:schemeClr val="lt1"/>
              </a:solidFill>
              <a:latin typeface="Arial"/>
              <a:ea typeface="Arial"/>
              <a:cs typeface="Arial"/>
              <a:sym typeface="Arial"/>
            </a:endParaRPr>
          </a:p>
        </p:txBody>
      </p:sp>
      <p:sp>
        <p:nvSpPr>
          <p:cNvPr id="90" name="Google Shape;90;p1"/>
          <p:cNvSpPr txBox="1"/>
          <p:nvPr/>
        </p:nvSpPr>
        <p:spPr>
          <a:xfrm>
            <a:off x="1143138" y="19930138"/>
            <a:ext cx="9826500" cy="14261243"/>
          </a:xfrm>
          <a:prstGeom prst="rect">
            <a:avLst/>
          </a:prstGeom>
          <a:noFill/>
          <a:ln>
            <a:noFill/>
          </a:ln>
        </p:spPr>
        <p:txBody>
          <a:bodyPr spcFirstLastPara="1" wrap="square" lIns="352250" tIns="352250" rIns="352250" bIns="352250" anchor="t" anchorCtr="0">
            <a:spAutoFit/>
          </a:bodyPr>
          <a:lstStyle/>
          <a:p>
            <a:pPr marL="0" marR="0" lvl="0" indent="0" algn="l" rtl="0">
              <a:spcBef>
                <a:spcPts val="1120"/>
              </a:spcBef>
              <a:spcAft>
                <a:spcPts val="0"/>
              </a:spcAft>
              <a:buClr>
                <a:schemeClr val="dk1"/>
              </a:buClr>
              <a:buSzPts val="2800"/>
              <a:buFont typeface="Arial"/>
              <a:buNone/>
            </a:pPr>
            <a:r>
              <a:rPr lang="en-AU" sz="2800" b="1" dirty="0">
                <a:solidFill>
                  <a:schemeClr val="dk1"/>
                </a:solidFill>
              </a:rPr>
              <a:t>Target population</a:t>
            </a:r>
            <a:r>
              <a:rPr lang="en-AU" sz="2800" dirty="0">
                <a:solidFill>
                  <a:schemeClr val="dk1"/>
                </a:solidFill>
              </a:rPr>
              <a:t> </a:t>
            </a:r>
            <a:r>
              <a:rPr lang="en-AU" sz="2800" b="1" dirty="0">
                <a:solidFill>
                  <a:schemeClr val="dk1"/>
                </a:solidFill>
              </a:rPr>
              <a:t>reviewed the educational toolkit about Advance Care Planning (ACP) including gerontologists, family members, and other experts in the field of aging.</a:t>
            </a:r>
            <a:endParaRPr sz="2800" b="1" dirty="0">
              <a:solidFill>
                <a:schemeClr val="dk1"/>
              </a:solidFill>
            </a:endParaRPr>
          </a:p>
          <a:p>
            <a:pPr marL="0" marR="0" lvl="0" indent="0" algn="l" rtl="0">
              <a:spcBef>
                <a:spcPts val="1120"/>
              </a:spcBef>
              <a:spcAft>
                <a:spcPts val="0"/>
              </a:spcAft>
              <a:buClr>
                <a:schemeClr val="dk1"/>
              </a:buClr>
              <a:buSzPts val="2800"/>
              <a:buFont typeface="Arial"/>
              <a:buNone/>
            </a:pPr>
            <a:endParaRPr sz="2800" dirty="0">
              <a:solidFill>
                <a:schemeClr val="dk1"/>
              </a:solidFill>
            </a:endParaRPr>
          </a:p>
          <a:p>
            <a:pPr marL="457200" indent="-406400">
              <a:spcBef>
                <a:spcPts val="1120"/>
              </a:spcBef>
              <a:buClr>
                <a:schemeClr val="dk1"/>
              </a:buClr>
              <a:buSzPts val="2800"/>
              <a:buFont typeface="Arial"/>
              <a:buChar char="●"/>
            </a:pPr>
            <a:r>
              <a:rPr lang="en-US" sz="2800" dirty="0">
                <a:solidFill>
                  <a:schemeClr val="dk1"/>
                </a:solidFill>
              </a:rPr>
              <a:t>Key sections of the project include marginalized groups of </a:t>
            </a:r>
            <a:r>
              <a:rPr lang="en-US" sz="2800" b="1" dirty="0">
                <a:solidFill>
                  <a:schemeClr val="dk1"/>
                </a:solidFill>
              </a:rPr>
              <a:t>LGBTQ+, Solo Agers, Persons w/ Dementia, African Americans and Hispanics</a:t>
            </a:r>
          </a:p>
          <a:p>
            <a:pPr marL="457200" marR="0" lvl="0" indent="-406400" algn="l" rtl="0">
              <a:spcBef>
                <a:spcPts val="1120"/>
              </a:spcBef>
              <a:spcAft>
                <a:spcPts val="0"/>
              </a:spcAft>
              <a:buClr>
                <a:schemeClr val="dk1"/>
              </a:buClr>
              <a:buSzPts val="2800"/>
              <a:buChar char="●"/>
            </a:pPr>
            <a:r>
              <a:rPr lang="en-AU" sz="2800" dirty="0">
                <a:solidFill>
                  <a:schemeClr val="dk1"/>
                </a:solidFill>
              </a:rPr>
              <a:t>PowerPoint presentation of ACP sent to expert </a:t>
            </a:r>
            <a:r>
              <a:rPr lang="en-AU" sz="2800" dirty="0" err="1">
                <a:solidFill>
                  <a:schemeClr val="dk1"/>
                </a:solidFill>
              </a:rPr>
              <a:t>panelists</a:t>
            </a:r>
            <a:endParaRPr sz="2800" dirty="0">
              <a:solidFill>
                <a:schemeClr val="dk1"/>
              </a:solidFill>
            </a:endParaRPr>
          </a:p>
          <a:p>
            <a:pPr marL="457200" marR="0" lvl="0" indent="-406400" algn="l" rtl="0">
              <a:spcBef>
                <a:spcPts val="0"/>
              </a:spcBef>
              <a:spcAft>
                <a:spcPts val="0"/>
              </a:spcAft>
              <a:buClr>
                <a:schemeClr val="dk1"/>
              </a:buClr>
              <a:buSzPts val="2800"/>
              <a:buChar char="●"/>
            </a:pPr>
            <a:r>
              <a:rPr lang="en-AU" sz="2800" dirty="0">
                <a:solidFill>
                  <a:schemeClr val="dk1"/>
                </a:solidFill>
              </a:rPr>
              <a:t>Discusses legal documents, options, and end-of-life wishes/values</a:t>
            </a:r>
            <a:endParaRPr sz="2800" dirty="0">
              <a:solidFill>
                <a:schemeClr val="dk1"/>
              </a:solidFill>
            </a:endParaRPr>
          </a:p>
          <a:p>
            <a:pPr marL="457200" marR="0" lvl="0" indent="-406400" algn="l" rtl="0">
              <a:spcBef>
                <a:spcPts val="0"/>
              </a:spcBef>
              <a:spcAft>
                <a:spcPts val="0"/>
              </a:spcAft>
              <a:buClr>
                <a:schemeClr val="dk1"/>
              </a:buClr>
              <a:buSzPts val="2800"/>
              <a:buChar char="●"/>
            </a:pPr>
            <a:r>
              <a:rPr lang="en-AU" sz="2800" dirty="0">
                <a:solidFill>
                  <a:schemeClr val="dk1"/>
                </a:solidFill>
              </a:rPr>
              <a:t>Project Developer performed extensive review about marginalized groups and why ACP is often not completed, using salient/current literature</a:t>
            </a:r>
            <a:endParaRPr sz="2800" dirty="0">
              <a:solidFill>
                <a:schemeClr val="dk1"/>
              </a:solidFill>
            </a:endParaRPr>
          </a:p>
          <a:p>
            <a:pPr marL="457200" lvl="0" indent="-406400">
              <a:buClr>
                <a:schemeClr val="dk1"/>
              </a:buClr>
              <a:buSzPts val="2800"/>
              <a:buChar char="●"/>
            </a:pPr>
            <a:r>
              <a:rPr lang="en-AU" sz="2800" dirty="0">
                <a:solidFill>
                  <a:schemeClr val="dk1"/>
                </a:solidFill>
              </a:rPr>
              <a:t>Tip Sheets about LGBTQ+ and Solo Agers provided to make conversations easier for gerontologists, clinicians, family members</a:t>
            </a:r>
            <a:endParaRPr sz="2800" dirty="0">
              <a:solidFill>
                <a:schemeClr val="dk1"/>
              </a:solidFill>
            </a:endParaRPr>
          </a:p>
          <a:p>
            <a:pPr marL="457200" lvl="0" indent="-406400">
              <a:buClr>
                <a:schemeClr val="dk1"/>
              </a:buClr>
              <a:buSzPts val="2800"/>
              <a:buChar char="●"/>
            </a:pPr>
            <a:r>
              <a:rPr lang="en-AU" sz="2800" dirty="0">
                <a:solidFill>
                  <a:schemeClr val="dk1"/>
                </a:solidFill>
              </a:rPr>
              <a:t>Feedback Form with open/closed ended questions completed after expert </a:t>
            </a:r>
            <a:r>
              <a:rPr lang="en-AU" sz="2800" dirty="0" err="1">
                <a:solidFill>
                  <a:schemeClr val="dk1"/>
                </a:solidFill>
              </a:rPr>
              <a:t>panelists</a:t>
            </a:r>
            <a:r>
              <a:rPr lang="en-AU" sz="2800" dirty="0">
                <a:solidFill>
                  <a:schemeClr val="dk1"/>
                </a:solidFill>
              </a:rPr>
              <a:t> watched entire presentation</a:t>
            </a:r>
            <a:endParaRPr sz="2800" dirty="0">
              <a:solidFill>
                <a:schemeClr val="dk1"/>
              </a:solidFill>
            </a:endParaRPr>
          </a:p>
          <a:p>
            <a:pPr marL="457200" marR="0" lvl="0" indent="-406400" algn="l" rtl="0">
              <a:spcBef>
                <a:spcPts val="0"/>
              </a:spcBef>
              <a:spcAft>
                <a:spcPts val="0"/>
              </a:spcAft>
              <a:buClr>
                <a:schemeClr val="dk1"/>
              </a:buClr>
              <a:buSzPts val="2800"/>
              <a:buChar char="●"/>
            </a:pPr>
            <a:r>
              <a:rPr lang="en-AU" sz="2800" dirty="0">
                <a:solidFill>
                  <a:schemeClr val="dk1"/>
                </a:solidFill>
              </a:rPr>
              <a:t>Responses by reviewers will help to bolster information about end-of-life care to others and understand this topic better themselves.</a:t>
            </a:r>
            <a:endParaRPr sz="2800" dirty="0">
              <a:solidFill>
                <a:schemeClr val="dk1"/>
              </a:solidFill>
            </a:endParaRPr>
          </a:p>
          <a:p>
            <a:pPr marL="457200" marR="0" lvl="0" indent="0" algn="l" rtl="0">
              <a:spcBef>
                <a:spcPts val="1120"/>
              </a:spcBef>
              <a:spcAft>
                <a:spcPts val="0"/>
              </a:spcAft>
              <a:buNone/>
            </a:pPr>
            <a:endParaRPr sz="2800" dirty="0">
              <a:solidFill>
                <a:schemeClr val="dk1"/>
              </a:solidFill>
            </a:endParaRPr>
          </a:p>
          <a:p>
            <a:pPr marL="0" marR="0" lvl="0" indent="0" algn="l" rtl="0">
              <a:spcBef>
                <a:spcPts val="1120"/>
              </a:spcBef>
              <a:spcAft>
                <a:spcPts val="0"/>
              </a:spcAft>
              <a:buClr>
                <a:schemeClr val="dk1"/>
              </a:buClr>
              <a:buSzPts val="2800"/>
              <a:buFont typeface="Arial"/>
              <a:buNone/>
            </a:pPr>
            <a:endParaRPr sz="2800" dirty="0">
              <a:solidFill>
                <a:schemeClr val="dk1"/>
              </a:solidFill>
            </a:endParaRPr>
          </a:p>
          <a:p>
            <a:pPr marL="0" marR="0" lvl="0" indent="0" algn="l" rtl="0">
              <a:spcBef>
                <a:spcPts val="1120"/>
              </a:spcBef>
              <a:spcAft>
                <a:spcPts val="0"/>
              </a:spcAft>
              <a:buClr>
                <a:schemeClr val="dk1"/>
              </a:buClr>
              <a:buSzPts val="2800"/>
              <a:buFont typeface="Arial"/>
              <a:buNone/>
            </a:pPr>
            <a:endParaRPr sz="2800" dirty="0">
              <a:solidFill>
                <a:schemeClr val="dk1"/>
              </a:solidFill>
            </a:endParaRPr>
          </a:p>
          <a:p>
            <a:pPr marL="0" marR="0" lvl="0" indent="0" algn="l" rtl="0">
              <a:spcBef>
                <a:spcPts val="1120"/>
              </a:spcBef>
              <a:spcAft>
                <a:spcPts val="0"/>
              </a:spcAft>
              <a:buClr>
                <a:schemeClr val="dk1"/>
              </a:buClr>
              <a:buSzPts val="2800"/>
              <a:buFont typeface="Arial"/>
              <a:buNone/>
            </a:pPr>
            <a:endParaRPr sz="2800" dirty="0">
              <a:solidFill>
                <a:schemeClr val="dk1"/>
              </a:solidFill>
            </a:endParaRPr>
          </a:p>
          <a:p>
            <a:pPr marL="0" marR="0" lvl="0" indent="0" algn="l" rtl="0">
              <a:spcBef>
                <a:spcPts val="1120"/>
              </a:spcBef>
              <a:spcAft>
                <a:spcPts val="0"/>
              </a:spcAft>
              <a:buClr>
                <a:schemeClr val="dk1"/>
              </a:buClr>
              <a:buSzPts val="2800"/>
              <a:buFont typeface="Arial"/>
              <a:buNone/>
            </a:pPr>
            <a:endParaRPr dirty="0"/>
          </a:p>
        </p:txBody>
      </p:sp>
      <p:sp>
        <p:nvSpPr>
          <p:cNvPr id="91" name="Google Shape;91;p1"/>
          <p:cNvSpPr txBox="1"/>
          <p:nvPr/>
        </p:nvSpPr>
        <p:spPr>
          <a:xfrm>
            <a:off x="33068300" y="12591825"/>
            <a:ext cx="9829800" cy="7992300"/>
          </a:xfrm>
          <a:prstGeom prst="rect">
            <a:avLst/>
          </a:prstGeom>
          <a:noFill/>
          <a:ln>
            <a:noFill/>
          </a:ln>
        </p:spPr>
        <p:txBody>
          <a:bodyPr spcFirstLastPara="1" wrap="square" lIns="352250" tIns="352250" rIns="352250" bIns="352250" anchor="t" anchorCtr="0">
            <a:spAutoFit/>
          </a:bodyPr>
          <a:lstStyle/>
          <a:p>
            <a:pPr marL="0" marR="0" lvl="0" indent="0" algn="l" rtl="0">
              <a:spcBef>
                <a:spcPts val="0"/>
              </a:spcBef>
              <a:spcAft>
                <a:spcPts val="0"/>
              </a:spcAft>
              <a:buNone/>
            </a:pPr>
            <a:endParaRPr sz="2500" dirty="0">
              <a:solidFill>
                <a:schemeClr val="dk1"/>
              </a:solidFill>
            </a:endParaRPr>
          </a:p>
          <a:p>
            <a:pPr marL="457200" marR="0" lvl="0" indent="-406400" algn="l" rtl="0">
              <a:spcBef>
                <a:spcPts val="0"/>
              </a:spcBef>
              <a:spcAft>
                <a:spcPts val="0"/>
              </a:spcAft>
              <a:buClr>
                <a:schemeClr val="dk1"/>
              </a:buClr>
              <a:buSzPts val="2800"/>
              <a:buChar char="●"/>
            </a:pPr>
            <a:r>
              <a:rPr lang="en-AU" sz="2800" b="1" i="1" dirty="0">
                <a:solidFill>
                  <a:schemeClr val="dk1"/>
                </a:solidFill>
              </a:rPr>
              <a:t>Advance Care Planning Should be For Everyone</a:t>
            </a:r>
            <a:r>
              <a:rPr lang="en-AU" sz="2800" i="1" dirty="0">
                <a:solidFill>
                  <a:schemeClr val="dk1"/>
                </a:solidFill>
              </a:rPr>
              <a:t> </a:t>
            </a:r>
            <a:r>
              <a:rPr lang="en-AU" sz="2800" dirty="0">
                <a:solidFill>
                  <a:schemeClr val="dk1"/>
                </a:solidFill>
              </a:rPr>
              <a:t>can work despite barriers and cultural </a:t>
            </a:r>
            <a:r>
              <a:rPr lang="en-AU" sz="2800" dirty="0" err="1">
                <a:solidFill>
                  <a:schemeClr val="dk1"/>
                </a:solidFill>
              </a:rPr>
              <a:t>concerns.The</a:t>
            </a:r>
            <a:r>
              <a:rPr lang="en-AU" sz="2800" dirty="0">
                <a:solidFill>
                  <a:schemeClr val="dk1"/>
                </a:solidFill>
              </a:rPr>
              <a:t> project offers tips to help with discussions and  sources for ACP, such as Five Wishes for ease of explanation about end of life, medical care/wishes, which is more spiritual/holistic in nature</a:t>
            </a:r>
            <a:endParaRPr sz="2800" dirty="0">
              <a:solidFill>
                <a:schemeClr val="dk1"/>
              </a:solidFill>
            </a:endParaRPr>
          </a:p>
          <a:p>
            <a:pPr marL="457200" marR="0" lvl="0" indent="-406400" algn="l" rtl="0">
              <a:spcBef>
                <a:spcPts val="0"/>
              </a:spcBef>
              <a:spcAft>
                <a:spcPts val="0"/>
              </a:spcAft>
              <a:buClr>
                <a:schemeClr val="dk1"/>
              </a:buClr>
              <a:buSzPts val="2800"/>
              <a:buChar char="●"/>
            </a:pPr>
            <a:r>
              <a:rPr lang="en-AU" sz="2800" dirty="0">
                <a:solidFill>
                  <a:schemeClr val="dk1"/>
                </a:solidFill>
              </a:rPr>
              <a:t>Future adaptations of this project would include</a:t>
            </a:r>
            <a:r>
              <a:rPr lang="en-AU" sz="2800" b="1" dirty="0">
                <a:solidFill>
                  <a:schemeClr val="dk1"/>
                </a:solidFill>
              </a:rPr>
              <a:t> live</a:t>
            </a:r>
            <a:r>
              <a:rPr lang="en-AU" sz="2800" dirty="0">
                <a:solidFill>
                  <a:schemeClr val="dk1"/>
                </a:solidFill>
              </a:rPr>
              <a:t> learning or pre-recorded sessions for those who can’t attend in person</a:t>
            </a:r>
            <a:endParaRPr sz="2800" dirty="0">
              <a:solidFill>
                <a:schemeClr val="dk1"/>
              </a:solidFill>
            </a:endParaRPr>
          </a:p>
          <a:p>
            <a:pPr marL="457200" marR="0" lvl="0" indent="-406400" algn="l" rtl="0">
              <a:spcBef>
                <a:spcPts val="0"/>
              </a:spcBef>
              <a:spcAft>
                <a:spcPts val="0"/>
              </a:spcAft>
              <a:buClr>
                <a:schemeClr val="dk1"/>
              </a:buClr>
              <a:buSzPts val="2800"/>
              <a:buChar char="●"/>
            </a:pPr>
            <a:r>
              <a:rPr lang="en-AU" sz="2800" dirty="0">
                <a:solidFill>
                  <a:schemeClr val="dk1"/>
                </a:solidFill>
              </a:rPr>
              <a:t>Clinicians, families and gerontologists should all be informed about ACP then educate people wherever possible.</a:t>
            </a:r>
            <a:endParaRPr sz="2800" dirty="0">
              <a:solidFill>
                <a:schemeClr val="dk1"/>
              </a:solidFill>
            </a:endParaRPr>
          </a:p>
          <a:p>
            <a:pPr marL="457200" marR="0" lvl="0" indent="-406400" algn="l" rtl="0">
              <a:spcBef>
                <a:spcPts val="0"/>
              </a:spcBef>
              <a:spcAft>
                <a:spcPts val="0"/>
              </a:spcAft>
              <a:buClr>
                <a:schemeClr val="dk1"/>
              </a:buClr>
              <a:buSzPts val="2800"/>
              <a:buChar char="●"/>
            </a:pPr>
            <a:r>
              <a:rPr lang="en-AU" sz="2800" dirty="0">
                <a:solidFill>
                  <a:schemeClr val="dk1"/>
                </a:solidFill>
              </a:rPr>
              <a:t>ACP is available for everyone, but it is the stakeholder’s responsibility to try to educate the older adult get their end-of-life and medical treatment wishes on legal documents so they can be </a:t>
            </a:r>
            <a:r>
              <a:rPr lang="en-AU" sz="2800" dirty="0" err="1">
                <a:solidFill>
                  <a:schemeClr val="dk1"/>
                </a:solidFill>
              </a:rPr>
              <a:t>honored</a:t>
            </a:r>
            <a:r>
              <a:rPr lang="en-AU" sz="2800" dirty="0">
                <a:solidFill>
                  <a:schemeClr val="dk1"/>
                </a:solidFill>
              </a:rPr>
              <a:t>.</a:t>
            </a:r>
            <a:endParaRPr sz="2800" dirty="0">
              <a:solidFill>
                <a:schemeClr val="dk1"/>
              </a:solidFill>
            </a:endParaRPr>
          </a:p>
        </p:txBody>
      </p:sp>
      <p:sp>
        <p:nvSpPr>
          <p:cNvPr id="92" name="Google Shape;92;p1"/>
          <p:cNvSpPr txBox="1"/>
          <p:nvPr/>
        </p:nvSpPr>
        <p:spPr>
          <a:xfrm>
            <a:off x="33346350" y="21844425"/>
            <a:ext cx="9825000" cy="5004863"/>
          </a:xfrm>
          <a:prstGeom prst="rect">
            <a:avLst/>
          </a:prstGeom>
          <a:noFill/>
          <a:ln>
            <a:noFill/>
          </a:ln>
        </p:spPr>
        <p:txBody>
          <a:bodyPr spcFirstLastPara="1" wrap="square" lIns="352250" tIns="352250" rIns="352250" bIns="352250" anchor="t" anchorCtr="0">
            <a:spAutoFit/>
          </a:bodyPr>
          <a:lstStyle/>
          <a:p>
            <a:pPr marL="0" marR="0" lvl="0" indent="0" algn="l" rtl="0">
              <a:spcBef>
                <a:spcPts val="0"/>
              </a:spcBef>
              <a:spcAft>
                <a:spcPts val="0"/>
              </a:spcAft>
              <a:buClr>
                <a:schemeClr val="dk1"/>
              </a:buClr>
              <a:buSzPts val="2800"/>
              <a:buFont typeface="Arial"/>
              <a:buNone/>
            </a:pPr>
            <a:r>
              <a:rPr lang="en-AU" sz="3100" dirty="0">
                <a:solidFill>
                  <a:schemeClr val="dk1"/>
                </a:solidFill>
              </a:rPr>
              <a:t>Big thanks to </a:t>
            </a:r>
            <a:r>
              <a:rPr lang="en-AU" sz="3100" dirty="0" err="1">
                <a:solidFill>
                  <a:schemeClr val="dk1"/>
                </a:solidFill>
              </a:rPr>
              <a:t>Dr.Carpiac</a:t>
            </a:r>
            <a:r>
              <a:rPr lang="en-AU" sz="3100" dirty="0">
                <a:solidFill>
                  <a:schemeClr val="dk1"/>
                </a:solidFill>
              </a:rPr>
              <a:t> for always believing in me, and my parents, my partner, and friends for cheering me on all the time, as my ancestors have always done. Of course, my ancestors were wonderful and loved me so much that I eventually realized I wanted to have a career in the field of gerontology. I am so glad that I switched my career to working with older adults and my heart is full.</a:t>
            </a:r>
            <a:endParaRPr sz="3100" dirty="0">
              <a:solidFill>
                <a:schemeClr val="dk1"/>
              </a:solidFill>
            </a:endParaRPr>
          </a:p>
          <a:p>
            <a:pPr marL="0" marR="0" lvl="0" indent="0" algn="l" rtl="0">
              <a:spcBef>
                <a:spcPts val="0"/>
              </a:spcBef>
              <a:spcAft>
                <a:spcPts val="0"/>
              </a:spcAft>
              <a:buClr>
                <a:schemeClr val="dk1"/>
              </a:buClr>
              <a:buSzPts val="2800"/>
              <a:buFont typeface="Arial"/>
              <a:buNone/>
            </a:pPr>
            <a:endParaRPr sz="3100" dirty="0">
              <a:solidFill>
                <a:schemeClr val="dk1"/>
              </a:solidFill>
            </a:endParaRPr>
          </a:p>
        </p:txBody>
      </p:sp>
      <p:sp>
        <p:nvSpPr>
          <p:cNvPr id="93" name="Google Shape;93;p1"/>
          <p:cNvSpPr/>
          <p:nvPr/>
        </p:nvSpPr>
        <p:spPr>
          <a:xfrm>
            <a:off x="-10" y="3722267"/>
            <a:ext cx="43891200" cy="244500"/>
          </a:xfrm>
          <a:prstGeom prst="rect">
            <a:avLst/>
          </a:prstGeom>
          <a:solidFill>
            <a:schemeClr val="dk1"/>
          </a:solidFill>
          <a:ln>
            <a:noFill/>
          </a:ln>
        </p:spPr>
        <p:txBody>
          <a:bodyPr spcFirstLastPara="1" wrap="square" lIns="89450" tIns="44725" rIns="89450" bIns="44725" anchor="ctr" anchorCtr="0">
            <a:noAutofit/>
          </a:bodyPr>
          <a:lstStyle/>
          <a:p>
            <a:pPr marL="0" marR="0" lvl="0" indent="0" algn="l" rtl="0">
              <a:spcBef>
                <a:spcPts val="0"/>
              </a:spcBef>
              <a:spcAft>
                <a:spcPts val="0"/>
              </a:spcAft>
              <a:buClr>
                <a:schemeClr val="dk1"/>
              </a:buClr>
              <a:buSzPts val="8200"/>
              <a:buFont typeface="Arial"/>
              <a:buNone/>
            </a:pPr>
            <a:endParaRPr sz="8200" b="0" i="0" u="none" strike="noStrike" cap="none">
              <a:solidFill>
                <a:schemeClr val="dk1"/>
              </a:solidFill>
              <a:highlight>
                <a:srgbClr val="000000"/>
              </a:highlight>
              <a:latin typeface="Arial"/>
              <a:ea typeface="Arial"/>
              <a:cs typeface="Arial"/>
              <a:sym typeface="Arial"/>
            </a:endParaRPr>
          </a:p>
        </p:txBody>
      </p:sp>
      <p:sp>
        <p:nvSpPr>
          <p:cNvPr id="94" name="Google Shape;94;p1"/>
          <p:cNvSpPr/>
          <p:nvPr/>
        </p:nvSpPr>
        <p:spPr>
          <a:xfrm>
            <a:off x="33431856" y="5048244"/>
            <a:ext cx="8675400" cy="6073800"/>
          </a:xfrm>
          <a:prstGeom prst="rect">
            <a:avLst/>
          </a:prstGeom>
          <a:solidFill>
            <a:schemeClr val="lt1"/>
          </a:solidFill>
          <a:ln w="9525" cap="flat" cmpd="sng">
            <a:solidFill>
              <a:schemeClr val="dk1"/>
            </a:solidFill>
            <a:prstDash val="solid"/>
            <a:miter lim="800000"/>
            <a:headEnd type="none" w="sm" len="sm"/>
            <a:tailEnd type="none" w="sm" len="sm"/>
          </a:ln>
        </p:spPr>
        <p:txBody>
          <a:bodyPr spcFirstLastPara="1" wrap="square" lIns="89450" tIns="44725" rIns="89450" bIns="44725" anchor="ctr" anchorCtr="0">
            <a:noAutofit/>
          </a:bodyPr>
          <a:lstStyle/>
          <a:p>
            <a:pPr marL="0" marR="0" lvl="0" indent="0" algn="l" rtl="0">
              <a:spcBef>
                <a:spcPts val="0"/>
              </a:spcBef>
              <a:spcAft>
                <a:spcPts val="0"/>
              </a:spcAft>
              <a:buClr>
                <a:schemeClr val="dk1"/>
              </a:buClr>
              <a:buSzPts val="8200"/>
              <a:buFont typeface="Arial"/>
              <a:buNone/>
            </a:pPr>
            <a:endParaRPr sz="8200" b="0" i="0" u="none" strike="noStrike" cap="none">
              <a:solidFill>
                <a:schemeClr val="dk1"/>
              </a:solidFill>
              <a:latin typeface="Arial"/>
              <a:ea typeface="Arial"/>
              <a:cs typeface="Arial"/>
              <a:sym typeface="Arial"/>
            </a:endParaRPr>
          </a:p>
        </p:txBody>
      </p:sp>
      <p:sp>
        <p:nvSpPr>
          <p:cNvPr id="97" name="Google Shape;97;p1"/>
          <p:cNvSpPr txBox="1"/>
          <p:nvPr/>
        </p:nvSpPr>
        <p:spPr>
          <a:xfrm>
            <a:off x="12719038" y="18958738"/>
            <a:ext cx="3505200" cy="971400"/>
          </a:xfrm>
          <a:prstGeom prst="rect">
            <a:avLst/>
          </a:prstGeom>
          <a:noFill/>
          <a:ln>
            <a:noFill/>
          </a:ln>
        </p:spPr>
        <p:txBody>
          <a:bodyPr spcFirstLastPara="1" wrap="square" lIns="176125" tIns="176125" rIns="176125" bIns="176125" anchor="t" anchorCtr="0">
            <a:spAutoFit/>
          </a:bodyPr>
          <a:lstStyle/>
          <a:p>
            <a:pPr marL="0" marR="0" lvl="0" indent="0" algn="r" rtl="0">
              <a:spcBef>
                <a:spcPts val="0"/>
              </a:spcBef>
              <a:spcAft>
                <a:spcPts val="0"/>
              </a:spcAft>
              <a:buClr>
                <a:schemeClr val="dk1"/>
              </a:buClr>
              <a:buSzPts val="2000"/>
              <a:buFont typeface="Arial"/>
              <a:buNone/>
            </a:pPr>
            <a:r>
              <a:rPr lang="en-AU" sz="2000" b="1" i="0" u="none" strike="noStrike" cap="none">
                <a:solidFill>
                  <a:schemeClr val="dk1"/>
                </a:solidFill>
                <a:latin typeface="Arial"/>
                <a:ea typeface="Arial"/>
                <a:cs typeface="Arial"/>
                <a:sym typeface="Arial"/>
              </a:rPr>
              <a:t>Figure 3. </a:t>
            </a:r>
            <a:r>
              <a:rPr lang="en-AU" sz="2000" b="0" i="1" u="none" strike="noStrike" cap="none">
                <a:solidFill>
                  <a:schemeClr val="dk1"/>
                </a:solidFill>
                <a:latin typeface="Arial"/>
                <a:ea typeface="Arial"/>
                <a:cs typeface="Arial"/>
                <a:sym typeface="Arial"/>
              </a:rPr>
              <a:t>Information for </a:t>
            </a:r>
            <a:r>
              <a:rPr lang="en-AU" sz="2000" i="1">
                <a:solidFill>
                  <a:schemeClr val="dk1"/>
                </a:solidFill>
              </a:rPr>
              <a:t>future</a:t>
            </a:r>
            <a:r>
              <a:rPr lang="en-AU" sz="2000" b="0" i="1" u="none" strike="noStrike" cap="none">
                <a:solidFill>
                  <a:schemeClr val="dk1"/>
                </a:solidFill>
                <a:latin typeface="Arial"/>
                <a:ea typeface="Arial"/>
                <a:cs typeface="Arial"/>
                <a:sym typeface="Arial"/>
              </a:rPr>
              <a:t> 3 ce </a:t>
            </a:r>
            <a:r>
              <a:rPr lang="en-AU" sz="2000" i="1">
                <a:solidFill>
                  <a:schemeClr val="dk1"/>
                </a:solidFill>
              </a:rPr>
              <a:t>included here</a:t>
            </a:r>
            <a:r>
              <a:rPr lang="en-AU" sz="2000" b="0" i="1" u="none" strike="noStrike" cap="none">
                <a:solidFill>
                  <a:schemeClr val="dk1"/>
                </a:solidFill>
                <a:latin typeface="Arial"/>
                <a:ea typeface="Arial"/>
                <a:cs typeface="Arial"/>
                <a:sym typeface="Arial"/>
              </a:rPr>
              <a:t>.</a:t>
            </a:r>
            <a:endParaRPr sz="2000" b="0" i="1" u="none" strike="noStrike" cap="none">
              <a:solidFill>
                <a:schemeClr val="dk1"/>
              </a:solidFill>
              <a:latin typeface="Arial"/>
              <a:ea typeface="Arial"/>
              <a:cs typeface="Arial"/>
              <a:sym typeface="Arial"/>
            </a:endParaRPr>
          </a:p>
        </p:txBody>
      </p:sp>
      <p:sp>
        <p:nvSpPr>
          <p:cNvPr id="98" name="Google Shape;98;p1"/>
          <p:cNvSpPr/>
          <p:nvPr/>
        </p:nvSpPr>
        <p:spPr>
          <a:xfrm>
            <a:off x="11887092" y="22305840"/>
            <a:ext cx="8674292" cy="6259635"/>
          </a:xfrm>
          <a:prstGeom prst="rect">
            <a:avLst/>
          </a:prstGeom>
          <a:solidFill>
            <a:schemeClr val="lt1"/>
          </a:solidFill>
          <a:ln w="9525" cap="flat" cmpd="sng">
            <a:solidFill>
              <a:schemeClr val="dk1"/>
            </a:solidFill>
            <a:prstDash val="solid"/>
            <a:miter lim="800000"/>
            <a:headEnd type="none" w="sm" len="sm"/>
            <a:tailEnd type="none" w="sm" len="sm"/>
          </a:ln>
        </p:spPr>
        <p:txBody>
          <a:bodyPr spcFirstLastPara="1" wrap="square" lIns="89450" tIns="44725" rIns="89450" bIns="44725" anchor="ctr" anchorCtr="0">
            <a:noAutofit/>
          </a:bodyPr>
          <a:lstStyle/>
          <a:p>
            <a:pPr marL="0" lvl="0" indent="0" algn="l" rtl="0">
              <a:lnSpc>
                <a:spcPct val="115000"/>
              </a:lnSpc>
              <a:spcBef>
                <a:spcPts val="0"/>
              </a:spcBef>
              <a:spcAft>
                <a:spcPts val="0"/>
              </a:spcAft>
              <a:buClr>
                <a:schemeClr val="dk1"/>
              </a:buClr>
              <a:buSzPts val="1100"/>
              <a:buFont typeface="Arial"/>
              <a:buNone/>
            </a:pPr>
            <a:r>
              <a:rPr lang="en-AU" sz="1200" dirty="0">
                <a:solidFill>
                  <a:schemeClr val="dk1"/>
                </a:solidFill>
                <a:latin typeface="Times New Roman"/>
                <a:ea typeface="Times New Roman"/>
                <a:cs typeface="Times New Roman"/>
                <a:sym typeface="Times New Roman"/>
              </a:rPr>
              <a:t>__________________________________________</a:t>
            </a:r>
            <a:endParaRPr sz="12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en-AU" sz="1200" dirty="0">
                <a:solidFill>
                  <a:schemeClr val="dk1"/>
                </a:solidFill>
                <a:latin typeface="Times New Roman"/>
                <a:ea typeface="Times New Roman"/>
                <a:cs typeface="Times New Roman"/>
                <a:sym typeface="Times New Roman"/>
              </a:rPr>
              <a:t>Affiliation / Expertise Area: _________________________________</a:t>
            </a:r>
            <a:endParaRPr sz="12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en-AU" sz="1200" dirty="0">
                <a:solidFill>
                  <a:schemeClr val="dk1"/>
                </a:solidFill>
                <a:latin typeface="Times New Roman"/>
                <a:ea typeface="Times New Roman"/>
                <a:cs typeface="Times New Roman"/>
                <a:sym typeface="Times New Roman"/>
              </a:rPr>
              <a:t>Date: _______________________</a:t>
            </a:r>
            <a:endParaRPr sz="1200" dirty="0">
              <a:solidFill>
                <a:schemeClr val="dk1"/>
              </a:solidFill>
              <a:latin typeface="Times New Roman"/>
              <a:ea typeface="Times New Roman"/>
              <a:cs typeface="Times New Roman"/>
              <a:sym typeface="Times New Roman"/>
            </a:endParaRPr>
          </a:p>
          <a:p>
            <a:pPr marL="0" lvl="0" indent="0" algn="l" rtl="0">
              <a:lnSpc>
                <a:spcPct val="115000"/>
              </a:lnSpc>
              <a:spcBef>
                <a:spcPts val="1800"/>
              </a:spcBef>
              <a:spcAft>
                <a:spcPts val="0"/>
              </a:spcAft>
              <a:buClr>
                <a:schemeClr val="dk1"/>
              </a:buClr>
              <a:buSzPts val="1100"/>
              <a:buFont typeface="Arial"/>
              <a:buNone/>
            </a:pPr>
            <a:r>
              <a:rPr lang="en-AU" sz="1700" b="1" dirty="0">
                <a:solidFill>
                  <a:srgbClr val="00B0F0"/>
                </a:solidFill>
                <a:latin typeface="Times New Roman"/>
                <a:ea typeface="Times New Roman"/>
                <a:cs typeface="Times New Roman"/>
                <a:sym typeface="Times New Roman"/>
              </a:rPr>
              <a:t>SECTION 2 — Presentation Content (ACP Focus)</a:t>
            </a:r>
            <a:endParaRPr sz="1700" b="1" dirty="0">
              <a:solidFill>
                <a:srgbClr val="00B0F0"/>
              </a:solidFill>
              <a:latin typeface="Times New Roman"/>
              <a:ea typeface="Times New Roman"/>
              <a:cs typeface="Times New Roman"/>
              <a:sym typeface="Times New Roman"/>
            </a:endParaRPr>
          </a:p>
          <a:p>
            <a:pPr marL="0" lvl="0" indent="0" algn="l" rtl="0">
              <a:lnSpc>
                <a:spcPct val="115000"/>
              </a:lnSpc>
              <a:spcBef>
                <a:spcPts val="400"/>
              </a:spcBef>
              <a:spcAft>
                <a:spcPts val="0"/>
              </a:spcAft>
              <a:buClr>
                <a:schemeClr val="dk1"/>
              </a:buClr>
              <a:buSzPts val="1100"/>
              <a:buFont typeface="Arial"/>
              <a:buNone/>
            </a:pPr>
            <a:r>
              <a:rPr lang="en-AU" sz="1200" dirty="0">
                <a:solidFill>
                  <a:schemeClr val="dk1"/>
                </a:solidFill>
                <a:latin typeface="Times New Roman"/>
                <a:ea typeface="Times New Roman"/>
                <a:cs typeface="Times New Roman"/>
                <a:sym typeface="Times New Roman"/>
              </a:rPr>
              <a:t>Rating Scale: 1 = Strongly Disagree | 5 = Strongly Agree</a:t>
            </a:r>
            <a:endParaRPr sz="12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en-AU" sz="1200" dirty="0">
                <a:solidFill>
                  <a:schemeClr val="dk1"/>
                </a:solidFill>
                <a:latin typeface="Times New Roman"/>
                <a:ea typeface="Times New Roman"/>
                <a:cs typeface="Times New Roman"/>
                <a:sym typeface="Times New Roman"/>
              </a:rPr>
              <a:t>[ ] 1 [ ] 2 [ ] 3 [ ] 4 [ ] 5 — The slideshow on the topic of ACP was relevant to gerontological practice.</a:t>
            </a:r>
            <a:endParaRPr sz="12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en-AU" sz="1200" dirty="0">
                <a:solidFill>
                  <a:schemeClr val="dk1"/>
                </a:solidFill>
                <a:latin typeface="Times New Roman"/>
                <a:ea typeface="Times New Roman"/>
                <a:cs typeface="Times New Roman"/>
                <a:sym typeface="Times New Roman"/>
              </a:rPr>
              <a:t>[ ] 1 [ ] 2 [ ] 3 [ ] 4 [ ] 5 — The objectives of the presentation were clearly stated.</a:t>
            </a:r>
            <a:endParaRPr sz="12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en-AU" sz="1200" dirty="0">
                <a:solidFill>
                  <a:schemeClr val="dk1"/>
                </a:solidFill>
                <a:latin typeface="Times New Roman"/>
                <a:ea typeface="Times New Roman"/>
                <a:cs typeface="Times New Roman"/>
                <a:sym typeface="Times New Roman"/>
              </a:rPr>
              <a:t>[ ] 1 [ ] 2 [ ] 3 [ ] 4 [ ] 5 — The content demonstrates depth in its coverage of principles, policies, and practices.</a:t>
            </a:r>
            <a:endParaRPr sz="12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en-AU" sz="1200" dirty="0">
                <a:solidFill>
                  <a:schemeClr val="dk1"/>
                </a:solidFill>
                <a:latin typeface="Times New Roman"/>
                <a:ea typeface="Times New Roman"/>
                <a:cs typeface="Times New Roman"/>
                <a:sym typeface="Times New Roman"/>
              </a:rPr>
              <a:t>[ ] 1 [ ] 2 [ ] 3 [ ] 4 [ ] 5 — The information presented reflected current evidence and ethical considerations related to ACP.</a:t>
            </a:r>
            <a:endParaRPr sz="12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en-AU" sz="1200" dirty="0">
                <a:solidFill>
                  <a:schemeClr val="dk1"/>
                </a:solidFill>
                <a:latin typeface="Times New Roman"/>
                <a:ea typeface="Times New Roman"/>
                <a:cs typeface="Times New Roman"/>
                <a:sym typeface="Times New Roman"/>
              </a:rPr>
              <a:t>[ ] 1 [ ] 2 [ ] 3 [ ] 4 [ ] 5 — The conclusions were logical and supported by the findings or literature.</a:t>
            </a:r>
            <a:endParaRPr sz="1200" dirty="0">
              <a:solidFill>
                <a:schemeClr val="dk1"/>
              </a:solidFill>
              <a:latin typeface="Times New Roman"/>
              <a:ea typeface="Times New Roman"/>
              <a:cs typeface="Times New Roman"/>
              <a:sym typeface="Times New Roman"/>
            </a:endParaRPr>
          </a:p>
          <a:p>
            <a:pPr marL="0" lvl="0" indent="0" algn="l" rtl="0">
              <a:lnSpc>
                <a:spcPct val="115000"/>
              </a:lnSpc>
              <a:spcBef>
                <a:spcPts val="1800"/>
              </a:spcBef>
              <a:spcAft>
                <a:spcPts val="0"/>
              </a:spcAft>
              <a:buClr>
                <a:schemeClr val="dk1"/>
              </a:buClr>
              <a:buSzPts val="1100"/>
              <a:buFont typeface="Arial"/>
              <a:buNone/>
            </a:pPr>
            <a:r>
              <a:rPr lang="en-AU" sz="1700" b="1" dirty="0">
                <a:solidFill>
                  <a:srgbClr val="00B0F0"/>
                </a:solidFill>
                <a:latin typeface="Times New Roman"/>
                <a:ea typeface="Times New Roman"/>
                <a:cs typeface="Times New Roman"/>
                <a:sym typeface="Times New Roman"/>
              </a:rPr>
              <a:t>SECTION 3 — Presentation Delivery</a:t>
            </a:r>
            <a:endParaRPr sz="1700" b="1" dirty="0">
              <a:solidFill>
                <a:srgbClr val="00B0F0"/>
              </a:solidFill>
              <a:latin typeface="Times New Roman"/>
              <a:ea typeface="Times New Roman"/>
              <a:cs typeface="Times New Roman"/>
              <a:sym typeface="Times New Roman"/>
            </a:endParaRPr>
          </a:p>
          <a:p>
            <a:pPr marL="0" lvl="0" indent="0" algn="l" rtl="0">
              <a:lnSpc>
                <a:spcPct val="115000"/>
              </a:lnSpc>
              <a:spcBef>
                <a:spcPts val="400"/>
              </a:spcBef>
              <a:spcAft>
                <a:spcPts val="0"/>
              </a:spcAft>
              <a:buClr>
                <a:schemeClr val="dk1"/>
              </a:buClr>
              <a:buSzPts val="1100"/>
              <a:buFont typeface="Arial"/>
              <a:buNone/>
            </a:pPr>
            <a:r>
              <a:rPr lang="en-AU" sz="1200" dirty="0">
                <a:solidFill>
                  <a:schemeClr val="dk1"/>
                </a:solidFill>
                <a:latin typeface="Times New Roman"/>
                <a:ea typeface="Times New Roman"/>
                <a:cs typeface="Times New Roman"/>
                <a:sym typeface="Times New Roman"/>
              </a:rPr>
              <a:t>Rating Scale: 1 = Strongly Disagree | 5 = Strongly Agree</a:t>
            </a:r>
            <a:endParaRPr sz="12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en-AU" sz="1200" dirty="0">
                <a:solidFill>
                  <a:schemeClr val="dk1"/>
                </a:solidFill>
                <a:latin typeface="Times New Roman"/>
                <a:ea typeface="Times New Roman"/>
                <a:cs typeface="Times New Roman"/>
                <a:sym typeface="Times New Roman"/>
              </a:rPr>
              <a:t>[ ] 1 [ ] 2 [ ] 3 [ ] 4 [ ] 5 — The presenter communicate ideas clearly and effectively.</a:t>
            </a:r>
            <a:endParaRPr sz="12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en-AU" sz="1200" dirty="0">
                <a:solidFill>
                  <a:schemeClr val="dk1"/>
                </a:solidFill>
                <a:latin typeface="Times New Roman"/>
                <a:ea typeface="Times New Roman"/>
                <a:cs typeface="Times New Roman"/>
                <a:sym typeface="Times New Roman"/>
              </a:rPr>
              <a:t>[ ] 1 [ ] 2 [ ] 3 [ ] 4 [ ] 5 — The PowerPoint slides presented the content clearly and supported understanding.</a:t>
            </a:r>
            <a:endParaRPr sz="12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en-AU" sz="1200" dirty="0">
                <a:solidFill>
                  <a:schemeClr val="dk1"/>
                </a:solidFill>
                <a:latin typeface="Times New Roman"/>
                <a:ea typeface="Times New Roman"/>
                <a:cs typeface="Times New Roman"/>
                <a:sym typeface="Times New Roman"/>
              </a:rPr>
              <a:t>[ ] 1 [ ] 2 [ ] 3 [ ] 4 [ ] 5 — The pacing and organization of the presentation were appropriate.</a:t>
            </a:r>
            <a:endParaRPr sz="12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en-AU" sz="1200" dirty="0">
                <a:solidFill>
                  <a:schemeClr val="dk1"/>
                </a:solidFill>
                <a:latin typeface="Times New Roman"/>
                <a:ea typeface="Times New Roman"/>
                <a:cs typeface="Times New Roman"/>
                <a:sym typeface="Times New Roman"/>
              </a:rPr>
              <a:t>[ ] 1 [ ] 2 [ ] 3 [ ] 4 [ ] 5 — The presenter was confident and professional.</a:t>
            </a:r>
            <a:endParaRPr sz="1200" dirty="0">
              <a:solidFill>
                <a:schemeClr val="dk1"/>
              </a:solidFill>
              <a:latin typeface="Times New Roman"/>
              <a:ea typeface="Times New Roman"/>
              <a:cs typeface="Times New Roman"/>
              <a:sym typeface="Times New Roman"/>
            </a:endParaRPr>
          </a:p>
          <a:p>
            <a:pPr marL="0" lvl="0" indent="0" algn="l" rtl="0">
              <a:lnSpc>
                <a:spcPct val="115000"/>
              </a:lnSpc>
              <a:spcBef>
                <a:spcPts val="1800"/>
              </a:spcBef>
              <a:spcAft>
                <a:spcPts val="0"/>
              </a:spcAft>
              <a:buClr>
                <a:schemeClr val="dk1"/>
              </a:buClr>
              <a:buSzPts val="1100"/>
              <a:buFont typeface="Arial"/>
              <a:buNone/>
            </a:pPr>
            <a:r>
              <a:rPr lang="en-AU" sz="1700" b="1" dirty="0">
                <a:solidFill>
                  <a:srgbClr val="00B0F0"/>
                </a:solidFill>
                <a:latin typeface="Times New Roman"/>
                <a:ea typeface="Times New Roman"/>
                <a:cs typeface="Times New Roman"/>
                <a:sym typeface="Times New Roman"/>
              </a:rPr>
              <a:t>SECTION 4 — Impact and Application</a:t>
            </a:r>
            <a:endParaRPr sz="1700" b="1" dirty="0">
              <a:solidFill>
                <a:srgbClr val="00B0F0"/>
              </a:solidFill>
              <a:latin typeface="Times New Roman"/>
              <a:ea typeface="Times New Roman"/>
              <a:cs typeface="Times New Roman"/>
              <a:sym typeface="Times New Roman"/>
            </a:endParaRPr>
          </a:p>
          <a:p>
            <a:pPr marL="0" lvl="0" indent="0" algn="l" rtl="0">
              <a:lnSpc>
                <a:spcPct val="115000"/>
              </a:lnSpc>
              <a:spcBef>
                <a:spcPts val="400"/>
              </a:spcBef>
              <a:spcAft>
                <a:spcPts val="0"/>
              </a:spcAft>
              <a:buClr>
                <a:schemeClr val="dk1"/>
              </a:buClr>
              <a:buSzPts val="1100"/>
              <a:buFont typeface="Arial"/>
              <a:buNone/>
            </a:pPr>
            <a:r>
              <a:rPr lang="en-AU" sz="1200" dirty="0">
                <a:solidFill>
                  <a:schemeClr val="dk1"/>
                </a:solidFill>
                <a:latin typeface="Times New Roman"/>
                <a:ea typeface="Times New Roman"/>
                <a:cs typeface="Times New Roman"/>
                <a:sym typeface="Times New Roman"/>
              </a:rPr>
              <a:t>Rating Scale: 1 = Strongly Disagree | 5 = Strongly Agree</a:t>
            </a:r>
            <a:endParaRPr sz="1200" dirty="0">
              <a:solidFill>
                <a:schemeClr val="dk1"/>
              </a:solidFill>
              <a:latin typeface="Times New Roman"/>
              <a:ea typeface="Times New Roman"/>
              <a:cs typeface="Times New Roman"/>
              <a:sym typeface="Times New Roman"/>
            </a:endParaRPr>
          </a:p>
          <a:p>
            <a:pPr marL="0" marR="0" lvl="0" indent="0" algn="l" rtl="0">
              <a:spcBef>
                <a:spcPts val="0"/>
              </a:spcBef>
              <a:spcAft>
                <a:spcPts val="0"/>
              </a:spcAft>
              <a:buClr>
                <a:schemeClr val="dk1"/>
              </a:buClr>
              <a:buSzPts val="8200"/>
              <a:buFont typeface="Arial"/>
              <a:buNone/>
            </a:pPr>
            <a:endParaRPr sz="8200" dirty="0">
              <a:solidFill>
                <a:schemeClr val="dk1"/>
              </a:solidFill>
            </a:endParaRPr>
          </a:p>
        </p:txBody>
      </p:sp>
      <p:sp>
        <p:nvSpPr>
          <p:cNvPr id="99" name="Google Shape;99;p1"/>
          <p:cNvSpPr txBox="1"/>
          <p:nvPr/>
        </p:nvSpPr>
        <p:spPr>
          <a:xfrm>
            <a:off x="11995200" y="28732405"/>
            <a:ext cx="8915400" cy="398100"/>
          </a:xfrm>
          <a:prstGeom prst="rect">
            <a:avLst/>
          </a:prstGeom>
          <a:noFill/>
          <a:ln>
            <a:noFill/>
          </a:ln>
        </p:spPr>
        <p:txBody>
          <a:bodyPr spcFirstLastPara="1" wrap="square" lIns="0" tIns="44725" rIns="0" bIns="44725" anchor="t" anchorCtr="0">
            <a:spAutoFit/>
          </a:bodyPr>
          <a:lstStyle/>
          <a:p>
            <a:pPr marL="0" marR="0" lvl="0" indent="0" algn="l" rtl="0">
              <a:spcBef>
                <a:spcPts val="0"/>
              </a:spcBef>
              <a:spcAft>
                <a:spcPts val="0"/>
              </a:spcAft>
              <a:buClr>
                <a:schemeClr val="dk1"/>
              </a:buClr>
              <a:buSzPts val="2000"/>
              <a:buFont typeface="Arial"/>
              <a:buNone/>
            </a:pPr>
            <a:r>
              <a:rPr lang="en-AU" sz="2000" b="1" dirty="0">
                <a:solidFill>
                  <a:schemeClr val="dk1"/>
                </a:solidFill>
              </a:rPr>
              <a:t>                              Example of Feedback Form- Page 1</a:t>
            </a:r>
            <a:endParaRPr sz="2000" b="1" i="1" u="none" strike="noStrike" cap="none" dirty="0">
              <a:solidFill>
                <a:schemeClr val="dk1"/>
              </a:solidFill>
            </a:endParaRPr>
          </a:p>
        </p:txBody>
      </p:sp>
      <p:sp>
        <p:nvSpPr>
          <p:cNvPr id="100" name="Google Shape;100;p1"/>
          <p:cNvSpPr/>
          <p:nvPr/>
        </p:nvSpPr>
        <p:spPr>
          <a:xfrm rot="10800000" flipH="1">
            <a:off x="13134900" y="14300375"/>
            <a:ext cx="4884900" cy="5930100"/>
          </a:xfrm>
          <a:prstGeom prst="rect">
            <a:avLst/>
          </a:prstGeom>
          <a:solidFill>
            <a:schemeClr val="lt1"/>
          </a:solidFill>
          <a:ln w="9525" cap="flat" cmpd="sng">
            <a:solidFill>
              <a:schemeClr val="dk1"/>
            </a:solidFill>
            <a:prstDash val="solid"/>
            <a:miter lim="800000"/>
            <a:headEnd type="none" w="sm" len="sm"/>
            <a:tailEnd type="none" w="sm" len="sm"/>
          </a:ln>
        </p:spPr>
        <p:txBody>
          <a:bodyPr spcFirstLastPara="1" wrap="square" lIns="89450" tIns="44725" rIns="89450" bIns="44725" anchor="ctr" anchorCtr="0">
            <a:noAutofit/>
          </a:bodyPr>
          <a:lstStyle/>
          <a:p>
            <a:pPr marL="0" marR="0" lvl="0" indent="0" algn="l" rtl="0">
              <a:spcBef>
                <a:spcPts val="0"/>
              </a:spcBef>
              <a:spcAft>
                <a:spcPts val="0"/>
              </a:spcAft>
              <a:buClr>
                <a:schemeClr val="dk1"/>
              </a:buClr>
              <a:buSzPts val="8200"/>
              <a:buFont typeface="Arial"/>
              <a:buNone/>
            </a:pPr>
            <a:endParaRPr sz="8200">
              <a:solidFill>
                <a:schemeClr val="dk1"/>
              </a:solidFill>
            </a:endParaRPr>
          </a:p>
        </p:txBody>
      </p:sp>
      <p:sp>
        <p:nvSpPr>
          <p:cNvPr id="101" name="Google Shape;101;p1"/>
          <p:cNvSpPr txBox="1"/>
          <p:nvPr/>
        </p:nvSpPr>
        <p:spPr>
          <a:xfrm>
            <a:off x="17111663" y="14435138"/>
            <a:ext cx="4638600" cy="571200"/>
          </a:xfrm>
          <a:prstGeom prst="rect">
            <a:avLst/>
          </a:prstGeom>
          <a:noFill/>
          <a:ln>
            <a:noFill/>
          </a:ln>
        </p:spPr>
        <p:txBody>
          <a:bodyPr spcFirstLastPara="1" wrap="square" lIns="176125" tIns="176125" rIns="176125" bIns="176125" anchor="t" anchorCtr="0">
            <a:spAutoFit/>
          </a:bodyPr>
          <a:lstStyle/>
          <a:p>
            <a:pPr marL="0" marR="0" lvl="0" indent="0" algn="l" rtl="0">
              <a:spcBef>
                <a:spcPts val="0"/>
              </a:spcBef>
              <a:spcAft>
                <a:spcPts val="0"/>
              </a:spcAft>
              <a:buClr>
                <a:schemeClr val="dk1"/>
              </a:buClr>
              <a:buSzPts val="2000"/>
              <a:buFont typeface="Arial"/>
              <a:buNone/>
            </a:pPr>
            <a:endParaRPr/>
          </a:p>
        </p:txBody>
      </p:sp>
      <p:sp>
        <p:nvSpPr>
          <p:cNvPr id="102" name="Google Shape;102;p1"/>
          <p:cNvSpPr txBox="1"/>
          <p:nvPr/>
        </p:nvSpPr>
        <p:spPr>
          <a:xfrm>
            <a:off x="1293000" y="4435851"/>
            <a:ext cx="9829800" cy="955675"/>
          </a:xfrm>
          <a:prstGeom prst="rect">
            <a:avLst/>
          </a:prstGeom>
          <a:solidFill>
            <a:srgbClr val="262626"/>
          </a:solidFill>
          <a:ln>
            <a:noFill/>
          </a:ln>
        </p:spPr>
        <p:txBody>
          <a:bodyPr spcFirstLastPara="1" wrap="square" lIns="352250" tIns="176125" rIns="352250" bIns="176125" anchor="t" anchorCtr="0">
            <a:spAutoFit/>
          </a:bodyPr>
          <a:lstStyle/>
          <a:p>
            <a:pPr marL="0" marR="0" lvl="0" indent="0" algn="ctr" rtl="0">
              <a:spcBef>
                <a:spcPts val="0"/>
              </a:spcBef>
              <a:spcAft>
                <a:spcPts val="0"/>
              </a:spcAft>
              <a:buClr>
                <a:srgbClr val="FFCC66"/>
              </a:buClr>
              <a:buSzPts val="3900"/>
              <a:buFont typeface="Arial"/>
              <a:buNone/>
            </a:pPr>
            <a:r>
              <a:rPr lang="en-AU" sz="3900" b="1" i="0" u="none" strike="noStrike" cap="none">
                <a:solidFill>
                  <a:srgbClr val="FFCC66"/>
                </a:solidFill>
                <a:latin typeface="Arial"/>
                <a:ea typeface="Arial"/>
                <a:cs typeface="Arial"/>
                <a:sym typeface="Arial"/>
              </a:rPr>
              <a:t>Introduction</a:t>
            </a:r>
            <a:endParaRPr sz="3900" b="1" i="0" u="none" strike="noStrike" cap="none">
              <a:solidFill>
                <a:srgbClr val="FFCC66"/>
              </a:solidFill>
              <a:latin typeface="Arial"/>
              <a:ea typeface="Arial"/>
              <a:cs typeface="Arial"/>
              <a:sym typeface="Arial"/>
            </a:endParaRPr>
          </a:p>
        </p:txBody>
      </p:sp>
      <p:sp>
        <p:nvSpPr>
          <p:cNvPr id="103" name="Google Shape;103;p1"/>
          <p:cNvSpPr txBox="1"/>
          <p:nvPr/>
        </p:nvSpPr>
        <p:spPr>
          <a:xfrm>
            <a:off x="11804650" y="4476325"/>
            <a:ext cx="9829800" cy="955675"/>
          </a:xfrm>
          <a:prstGeom prst="rect">
            <a:avLst/>
          </a:prstGeom>
          <a:solidFill>
            <a:srgbClr val="262626"/>
          </a:solidFill>
          <a:ln>
            <a:noFill/>
          </a:ln>
        </p:spPr>
        <p:txBody>
          <a:bodyPr spcFirstLastPara="1" wrap="square" lIns="352250" tIns="176125" rIns="352250" bIns="176125" anchor="t" anchorCtr="0">
            <a:spAutoFit/>
          </a:bodyPr>
          <a:lstStyle/>
          <a:p>
            <a:pPr marL="0" marR="0" lvl="0" indent="0" algn="ctr" rtl="0">
              <a:spcBef>
                <a:spcPts val="0"/>
              </a:spcBef>
              <a:spcAft>
                <a:spcPts val="0"/>
              </a:spcAft>
              <a:buClr>
                <a:srgbClr val="FFCC00"/>
              </a:buClr>
              <a:buSzPts val="3900"/>
              <a:buFont typeface="Arial"/>
              <a:buNone/>
            </a:pPr>
            <a:r>
              <a:rPr lang="en-AU" sz="3900" b="1" i="0" u="none" strike="noStrike" cap="none">
                <a:solidFill>
                  <a:srgbClr val="FFCC00"/>
                </a:solidFill>
                <a:latin typeface="Arial"/>
                <a:ea typeface="Arial"/>
                <a:cs typeface="Arial"/>
                <a:sym typeface="Arial"/>
              </a:rPr>
              <a:t>Results</a:t>
            </a:r>
            <a:endParaRPr sz="3900" b="1" i="0" u="none" strike="noStrike" cap="none">
              <a:solidFill>
                <a:srgbClr val="FFCC00"/>
              </a:solidFill>
              <a:latin typeface="Arial"/>
              <a:ea typeface="Arial"/>
              <a:cs typeface="Arial"/>
              <a:sym typeface="Arial"/>
            </a:endParaRPr>
          </a:p>
        </p:txBody>
      </p:sp>
      <p:sp>
        <p:nvSpPr>
          <p:cNvPr id="104" name="Google Shape;104;p1"/>
          <p:cNvSpPr txBox="1"/>
          <p:nvPr/>
        </p:nvSpPr>
        <p:spPr>
          <a:xfrm>
            <a:off x="1293000" y="18958738"/>
            <a:ext cx="9829800" cy="955675"/>
          </a:xfrm>
          <a:prstGeom prst="rect">
            <a:avLst/>
          </a:prstGeom>
          <a:solidFill>
            <a:srgbClr val="262626"/>
          </a:solidFill>
          <a:ln>
            <a:noFill/>
          </a:ln>
        </p:spPr>
        <p:txBody>
          <a:bodyPr spcFirstLastPara="1" wrap="square" lIns="352250" tIns="176125" rIns="352250" bIns="176125" anchor="t" anchorCtr="0">
            <a:spAutoFit/>
          </a:bodyPr>
          <a:lstStyle/>
          <a:p>
            <a:pPr marL="0" marR="0" lvl="0" indent="0" algn="ctr" rtl="0">
              <a:spcBef>
                <a:spcPts val="0"/>
              </a:spcBef>
              <a:spcAft>
                <a:spcPts val="0"/>
              </a:spcAft>
              <a:buClr>
                <a:srgbClr val="FFCC00"/>
              </a:buClr>
              <a:buSzPts val="3900"/>
              <a:buFont typeface="Arial"/>
              <a:buNone/>
            </a:pPr>
            <a:r>
              <a:rPr lang="en-AU" sz="3900" b="1" i="0" u="none" strike="noStrike" cap="none">
                <a:solidFill>
                  <a:srgbClr val="FFCC00"/>
                </a:solidFill>
                <a:latin typeface="Arial"/>
                <a:ea typeface="Arial"/>
                <a:cs typeface="Arial"/>
                <a:sym typeface="Arial"/>
              </a:rPr>
              <a:t>Methods</a:t>
            </a:r>
            <a:endParaRPr sz="3900" b="1" i="0" u="none" strike="noStrike" cap="none">
              <a:solidFill>
                <a:srgbClr val="FFCC00"/>
              </a:solidFill>
              <a:latin typeface="Arial"/>
              <a:ea typeface="Arial"/>
              <a:cs typeface="Arial"/>
              <a:sym typeface="Arial"/>
            </a:endParaRPr>
          </a:p>
        </p:txBody>
      </p:sp>
      <p:sp>
        <p:nvSpPr>
          <p:cNvPr id="105" name="Google Shape;105;p1"/>
          <p:cNvSpPr txBox="1"/>
          <p:nvPr/>
        </p:nvSpPr>
        <p:spPr>
          <a:xfrm>
            <a:off x="22256752" y="4485901"/>
            <a:ext cx="9829800" cy="956100"/>
          </a:xfrm>
          <a:prstGeom prst="rect">
            <a:avLst/>
          </a:prstGeom>
          <a:solidFill>
            <a:srgbClr val="262626"/>
          </a:solidFill>
          <a:ln>
            <a:noFill/>
          </a:ln>
        </p:spPr>
        <p:txBody>
          <a:bodyPr spcFirstLastPara="1" wrap="square" lIns="352250" tIns="176125" rIns="352250" bIns="176125" anchor="t" anchorCtr="0">
            <a:spAutoFit/>
          </a:bodyPr>
          <a:lstStyle/>
          <a:p>
            <a:pPr marL="0" marR="0" lvl="0" indent="0" algn="ctr" rtl="0">
              <a:spcBef>
                <a:spcPts val="0"/>
              </a:spcBef>
              <a:spcAft>
                <a:spcPts val="0"/>
              </a:spcAft>
              <a:buClr>
                <a:srgbClr val="FFCC00"/>
              </a:buClr>
              <a:buSzPts val="3900"/>
              <a:buFont typeface="Arial"/>
              <a:buNone/>
            </a:pPr>
            <a:r>
              <a:rPr lang="en-AU" sz="3900" b="1" i="0" u="none" strike="noStrike" cap="none">
                <a:solidFill>
                  <a:srgbClr val="FFCC00"/>
                </a:solidFill>
                <a:latin typeface="Arial"/>
                <a:ea typeface="Arial"/>
                <a:cs typeface="Arial"/>
                <a:sym typeface="Arial"/>
              </a:rPr>
              <a:t>Discussion</a:t>
            </a:r>
            <a:endParaRPr sz="3900" b="1" i="0" u="none" strike="noStrike" cap="none">
              <a:solidFill>
                <a:srgbClr val="FFCC00"/>
              </a:solidFill>
              <a:latin typeface="Arial"/>
              <a:ea typeface="Arial"/>
              <a:cs typeface="Arial"/>
              <a:sym typeface="Arial"/>
            </a:endParaRPr>
          </a:p>
        </p:txBody>
      </p:sp>
      <p:sp>
        <p:nvSpPr>
          <p:cNvPr id="106" name="Google Shape;106;p1"/>
          <p:cNvSpPr txBox="1"/>
          <p:nvPr/>
        </p:nvSpPr>
        <p:spPr>
          <a:xfrm>
            <a:off x="33068377" y="11635726"/>
            <a:ext cx="9829800" cy="956100"/>
          </a:xfrm>
          <a:prstGeom prst="rect">
            <a:avLst/>
          </a:prstGeom>
          <a:solidFill>
            <a:srgbClr val="262626"/>
          </a:solidFill>
          <a:ln>
            <a:noFill/>
          </a:ln>
        </p:spPr>
        <p:txBody>
          <a:bodyPr spcFirstLastPara="1" wrap="square" lIns="352250" tIns="176125" rIns="352250" bIns="176125" anchor="t" anchorCtr="0">
            <a:spAutoFit/>
          </a:bodyPr>
          <a:lstStyle/>
          <a:p>
            <a:pPr marL="0" marR="0" lvl="0" indent="0" algn="ctr" rtl="0">
              <a:spcBef>
                <a:spcPts val="0"/>
              </a:spcBef>
              <a:spcAft>
                <a:spcPts val="0"/>
              </a:spcAft>
              <a:buClr>
                <a:srgbClr val="FFCC00"/>
              </a:buClr>
              <a:buSzPts val="3900"/>
              <a:buFont typeface="Arial"/>
              <a:buNone/>
            </a:pPr>
            <a:r>
              <a:rPr lang="en-AU" sz="3900" b="1" i="0" u="none" strike="noStrike" cap="none">
                <a:solidFill>
                  <a:srgbClr val="FFCC00"/>
                </a:solidFill>
                <a:latin typeface="Arial"/>
                <a:ea typeface="Arial"/>
                <a:cs typeface="Arial"/>
                <a:sym typeface="Arial"/>
              </a:rPr>
              <a:t>Conclusion</a:t>
            </a:r>
            <a:endParaRPr sz="3900" b="1" i="0" u="none" strike="noStrike" cap="none">
              <a:solidFill>
                <a:srgbClr val="FFCC00"/>
              </a:solidFill>
              <a:latin typeface="Arial"/>
              <a:ea typeface="Arial"/>
              <a:cs typeface="Arial"/>
              <a:sym typeface="Arial"/>
            </a:endParaRPr>
          </a:p>
        </p:txBody>
      </p:sp>
      <p:sp>
        <p:nvSpPr>
          <p:cNvPr id="107" name="Google Shape;107;p1"/>
          <p:cNvSpPr txBox="1"/>
          <p:nvPr/>
        </p:nvSpPr>
        <p:spPr>
          <a:xfrm>
            <a:off x="33186888" y="20888328"/>
            <a:ext cx="9829800" cy="956100"/>
          </a:xfrm>
          <a:prstGeom prst="rect">
            <a:avLst/>
          </a:prstGeom>
          <a:solidFill>
            <a:srgbClr val="262626"/>
          </a:solidFill>
          <a:ln>
            <a:noFill/>
          </a:ln>
        </p:spPr>
        <p:txBody>
          <a:bodyPr spcFirstLastPara="1" wrap="square" lIns="352250" tIns="176125" rIns="352250" bIns="176125" anchor="t" anchorCtr="0">
            <a:spAutoFit/>
          </a:bodyPr>
          <a:lstStyle/>
          <a:p>
            <a:pPr marL="0" marR="0" lvl="0" indent="0" algn="ctr" rtl="0">
              <a:spcBef>
                <a:spcPts val="0"/>
              </a:spcBef>
              <a:spcAft>
                <a:spcPts val="0"/>
              </a:spcAft>
              <a:buClr>
                <a:srgbClr val="FFCC00"/>
              </a:buClr>
              <a:buSzPts val="3900"/>
              <a:buFont typeface="Arial"/>
              <a:buNone/>
            </a:pPr>
            <a:r>
              <a:rPr lang="en-AU" sz="3900" b="1" i="0" u="none" strike="noStrike" cap="none">
                <a:solidFill>
                  <a:srgbClr val="FFCC00"/>
                </a:solidFill>
                <a:latin typeface="Arial"/>
                <a:ea typeface="Arial"/>
                <a:cs typeface="Arial"/>
                <a:sym typeface="Arial"/>
              </a:rPr>
              <a:t>Acknowledgements</a:t>
            </a:r>
            <a:endParaRPr sz="3900" b="1" i="0" u="none" strike="noStrike" cap="none">
              <a:solidFill>
                <a:srgbClr val="FFCC00"/>
              </a:solidFill>
              <a:latin typeface="Arial"/>
              <a:ea typeface="Arial"/>
              <a:cs typeface="Arial"/>
              <a:sym typeface="Arial"/>
            </a:endParaRPr>
          </a:p>
        </p:txBody>
      </p:sp>
      <p:sp>
        <p:nvSpPr>
          <p:cNvPr id="108" name="Google Shape;108;p1"/>
          <p:cNvSpPr txBox="1"/>
          <p:nvPr/>
        </p:nvSpPr>
        <p:spPr>
          <a:xfrm>
            <a:off x="33237594" y="26720359"/>
            <a:ext cx="9829800" cy="956100"/>
          </a:xfrm>
          <a:prstGeom prst="rect">
            <a:avLst/>
          </a:prstGeom>
          <a:solidFill>
            <a:srgbClr val="262626"/>
          </a:solidFill>
          <a:ln>
            <a:noFill/>
          </a:ln>
        </p:spPr>
        <p:txBody>
          <a:bodyPr spcFirstLastPara="1" wrap="square" lIns="352250" tIns="176125" rIns="352250" bIns="176125" anchor="t" anchorCtr="0">
            <a:spAutoFit/>
          </a:bodyPr>
          <a:lstStyle/>
          <a:p>
            <a:pPr marL="0" marR="0" lvl="0" indent="0" algn="ctr" rtl="0">
              <a:spcBef>
                <a:spcPts val="0"/>
              </a:spcBef>
              <a:spcAft>
                <a:spcPts val="0"/>
              </a:spcAft>
              <a:buClr>
                <a:srgbClr val="FFCC00"/>
              </a:buClr>
              <a:buSzPts val="3900"/>
              <a:buFont typeface="Arial"/>
              <a:buNone/>
            </a:pPr>
            <a:r>
              <a:rPr lang="en-AU" sz="3900" b="1" i="0" u="none" strike="noStrike" cap="none" dirty="0">
                <a:solidFill>
                  <a:srgbClr val="FFCC00"/>
                </a:solidFill>
                <a:latin typeface="Arial"/>
                <a:ea typeface="Arial"/>
                <a:cs typeface="Arial"/>
                <a:sym typeface="Arial"/>
              </a:rPr>
              <a:t>For more information</a:t>
            </a:r>
            <a:endParaRPr sz="3900" b="1" i="0" u="none" strike="noStrike" cap="none" dirty="0">
              <a:solidFill>
                <a:srgbClr val="FFCC00"/>
              </a:solidFill>
              <a:latin typeface="Arial"/>
              <a:ea typeface="Arial"/>
              <a:cs typeface="Arial"/>
              <a:sym typeface="Arial"/>
            </a:endParaRPr>
          </a:p>
        </p:txBody>
      </p:sp>
      <p:sp>
        <p:nvSpPr>
          <p:cNvPr id="109" name="Google Shape;109;p1"/>
          <p:cNvSpPr txBox="1"/>
          <p:nvPr/>
        </p:nvSpPr>
        <p:spPr>
          <a:xfrm>
            <a:off x="33338472" y="27883259"/>
            <a:ext cx="9825000" cy="1696800"/>
          </a:xfrm>
          <a:prstGeom prst="rect">
            <a:avLst/>
          </a:prstGeom>
          <a:noFill/>
          <a:ln>
            <a:noFill/>
          </a:ln>
        </p:spPr>
        <p:txBody>
          <a:bodyPr spcFirstLastPara="1" wrap="square" lIns="352250" tIns="352250" rIns="352250" bIns="352250" anchor="t" anchorCtr="0">
            <a:spAutoFit/>
          </a:bodyPr>
          <a:lstStyle/>
          <a:p>
            <a:pPr marL="0" marR="0" lvl="0" indent="0" algn="l" rtl="0">
              <a:spcBef>
                <a:spcPts val="0"/>
              </a:spcBef>
              <a:spcAft>
                <a:spcPts val="0"/>
              </a:spcAft>
              <a:buClr>
                <a:schemeClr val="dk1"/>
              </a:buClr>
              <a:buSzPts val="2900"/>
              <a:buFont typeface="Arial"/>
              <a:buNone/>
            </a:pPr>
            <a:r>
              <a:rPr lang="en-AU" sz="3200" dirty="0">
                <a:solidFill>
                  <a:schemeClr val="dk1"/>
                </a:solidFill>
              </a:rPr>
              <a:t>Please contact</a:t>
            </a:r>
            <a:r>
              <a:rPr lang="en-AU" sz="3200" b="0" i="0" u="none" strike="noStrike" cap="none" dirty="0">
                <a:solidFill>
                  <a:schemeClr val="dk1"/>
                </a:solidFill>
                <a:latin typeface="Arial"/>
                <a:ea typeface="Arial"/>
                <a:cs typeface="Arial"/>
                <a:sym typeface="Arial"/>
              </a:rPr>
              <a:t> </a:t>
            </a:r>
            <a:r>
              <a:rPr lang="en-AU" sz="3200" i="1" dirty="0">
                <a:solidFill>
                  <a:schemeClr val="dk1"/>
                </a:solidFill>
              </a:rPr>
              <a:t>Debra Bein at </a:t>
            </a:r>
            <a:r>
              <a:rPr lang="en-AU" sz="3200" i="1" u="sng" dirty="0">
                <a:solidFill>
                  <a:schemeClr val="hlink"/>
                </a:solidFill>
                <a:hlinkClick r:id="rId3"/>
              </a:rPr>
              <a:t>debrabein@</a:t>
            </a:r>
            <a:r>
              <a:rPr lang="en-AU" sz="3200" i="1" dirty="0">
                <a:solidFill>
                  <a:schemeClr val="dk1"/>
                </a:solidFill>
              </a:rPr>
              <a:t>gmail.com </a:t>
            </a:r>
            <a:r>
              <a:rPr lang="en-AU" sz="3200" b="0" i="0" u="none" strike="noStrike" cap="none" dirty="0">
                <a:solidFill>
                  <a:schemeClr val="dk1"/>
                </a:solidFill>
                <a:latin typeface="Arial"/>
                <a:ea typeface="Arial"/>
                <a:cs typeface="Arial"/>
                <a:sym typeface="Arial"/>
              </a:rPr>
              <a:t> </a:t>
            </a:r>
            <a:r>
              <a:rPr lang="en-AU" sz="3200" dirty="0">
                <a:solidFill>
                  <a:schemeClr val="dk1"/>
                </a:solidFill>
              </a:rPr>
              <a:t>about my Directed Project.</a:t>
            </a:r>
            <a:endParaRPr sz="3200" b="0" i="0" u="none" strike="noStrike" cap="none" dirty="0">
              <a:solidFill>
                <a:schemeClr val="dk1"/>
              </a:solidFill>
              <a:latin typeface="Arial"/>
              <a:ea typeface="Arial"/>
              <a:cs typeface="Arial"/>
              <a:sym typeface="Arial"/>
            </a:endParaRPr>
          </a:p>
        </p:txBody>
      </p:sp>
      <p:sp>
        <p:nvSpPr>
          <p:cNvPr id="111" name="Google Shape;111;p1"/>
          <p:cNvSpPr/>
          <p:nvPr/>
        </p:nvSpPr>
        <p:spPr>
          <a:xfrm>
            <a:off x="2586850" y="12896916"/>
            <a:ext cx="4362450" cy="4592571"/>
          </a:xfrm>
          <a:prstGeom prst="rect">
            <a:avLst/>
          </a:prstGeom>
          <a:solidFill>
            <a:schemeClr val="lt1"/>
          </a:solidFill>
          <a:ln w="9525" cap="flat" cmpd="sng">
            <a:solidFill>
              <a:schemeClr val="dk1"/>
            </a:solidFill>
            <a:prstDash val="solid"/>
            <a:miter lim="800000"/>
            <a:headEnd type="none" w="sm" len="sm"/>
            <a:tailEnd type="none" w="sm" len="sm"/>
          </a:ln>
        </p:spPr>
        <p:txBody>
          <a:bodyPr spcFirstLastPara="1" wrap="square" lIns="89450" tIns="44725" rIns="89450" bIns="44725" anchor="ctr" anchorCtr="0">
            <a:noAutofit/>
          </a:bodyPr>
          <a:lstStyle/>
          <a:p>
            <a:pPr marL="0" marR="0" lvl="0" indent="0" algn="l" rtl="0">
              <a:spcBef>
                <a:spcPts val="0"/>
              </a:spcBef>
              <a:spcAft>
                <a:spcPts val="0"/>
              </a:spcAft>
              <a:buClr>
                <a:schemeClr val="dk1"/>
              </a:buClr>
              <a:buSzPts val="8200"/>
              <a:buFont typeface="Arial"/>
              <a:buNone/>
            </a:pPr>
            <a:endParaRPr sz="8200" b="0" i="0" u="none" strike="noStrike" cap="none" dirty="0">
              <a:solidFill>
                <a:schemeClr val="dk1"/>
              </a:solidFill>
              <a:latin typeface="Arial"/>
              <a:ea typeface="Arial"/>
              <a:cs typeface="Arial"/>
              <a:sym typeface="Arial"/>
            </a:endParaRPr>
          </a:p>
        </p:txBody>
      </p:sp>
      <p:sp>
        <p:nvSpPr>
          <p:cNvPr id="112" name="Google Shape;112;p1"/>
          <p:cNvSpPr txBox="1"/>
          <p:nvPr/>
        </p:nvSpPr>
        <p:spPr>
          <a:xfrm>
            <a:off x="7348500" y="15330007"/>
            <a:ext cx="3075000" cy="2510700"/>
          </a:xfrm>
          <a:prstGeom prst="rect">
            <a:avLst/>
          </a:prstGeom>
          <a:noFill/>
          <a:ln>
            <a:noFill/>
          </a:ln>
        </p:spPr>
        <p:txBody>
          <a:bodyPr spcFirstLastPara="1" wrap="square" lIns="176125" tIns="176125" rIns="176125" bIns="176125" anchor="t" anchorCtr="0">
            <a:spAutoFit/>
          </a:bodyPr>
          <a:lstStyle/>
          <a:p>
            <a:pPr marL="0" marR="0" lvl="0" indent="0" algn="l" rtl="0">
              <a:spcBef>
                <a:spcPts val="0"/>
              </a:spcBef>
              <a:spcAft>
                <a:spcPts val="0"/>
              </a:spcAft>
              <a:buClr>
                <a:schemeClr val="dk1"/>
              </a:buClr>
              <a:buSzPts val="2000"/>
              <a:buFont typeface="Arial"/>
              <a:buNone/>
            </a:pPr>
            <a:r>
              <a:rPr lang="en-AU" sz="2000" b="1" dirty="0">
                <a:solidFill>
                  <a:schemeClr val="dk1"/>
                </a:solidFill>
              </a:rPr>
              <a:t>My Nana at 100 years old, was doing well physically/mentally but still needed  the support and love of her family. This is why she had ACP too!</a:t>
            </a:r>
            <a:endParaRPr dirty="0"/>
          </a:p>
        </p:txBody>
      </p:sp>
      <p:sp>
        <p:nvSpPr>
          <p:cNvPr id="113" name="Google Shape;113;p1"/>
          <p:cNvSpPr/>
          <p:nvPr/>
        </p:nvSpPr>
        <p:spPr>
          <a:xfrm>
            <a:off x="22925088" y="18483263"/>
            <a:ext cx="384780" cy="475480"/>
          </a:xfrm>
          <a:prstGeom prst="rect">
            <a:avLst/>
          </a:prstGeom>
          <a:noFill/>
          <a:ln>
            <a:noFill/>
          </a:ln>
        </p:spPr>
        <p:txBody>
          <a:bodyPr spcFirstLastPara="1" wrap="square" lIns="74625" tIns="37300" rIns="74625" bIns="37300" anchor="t" anchorCtr="0">
            <a:spAutoFit/>
          </a:bodyPr>
          <a:lstStyle/>
          <a:p>
            <a:pPr marL="0" marR="0" lvl="0" indent="0" algn="l" rtl="0">
              <a:spcBef>
                <a:spcPts val="0"/>
              </a:spcBef>
              <a:spcAft>
                <a:spcPts val="0"/>
              </a:spcAft>
              <a:buClr>
                <a:schemeClr val="dk1"/>
              </a:buClr>
              <a:buSzPts val="2600"/>
              <a:buFont typeface="Arial"/>
              <a:buNone/>
            </a:pPr>
            <a:endParaRPr sz="8200" b="0" i="0" u="none" strike="noStrike" cap="none">
              <a:solidFill>
                <a:schemeClr val="dk1"/>
              </a:solidFill>
              <a:latin typeface="Arial"/>
              <a:ea typeface="Arial"/>
              <a:cs typeface="Arial"/>
              <a:sym typeface="Arial"/>
            </a:endParaRPr>
          </a:p>
        </p:txBody>
      </p:sp>
      <p:sp>
        <p:nvSpPr>
          <p:cNvPr id="114" name="Google Shape;114;p1"/>
          <p:cNvSpPr/>
          <p:nvPr/>
        </p:nvSpPr>
        <p:spPr>
          <a:xfrm>
            <a:off x="25798463" y="18483263"/>
            <a:ext cx="363942" cy="475480"/>
          </a:xfrm>
          <a:prstGeom prst="rect">
            <a:avLst/>
          </a:prstGeom>
          <a:noFill/>
          <a:ln>
            <a:noFill/>
          </a:ln>
        </p:spPr>
        <p:txBody>
          <a:bodyPr spcFirstLastPara="1" wrap="square" lIns="74625" tIns="37300" rIns="74625" bIns="37300" anchor="t" anchorCtr="0">
            <a:spAutoFit/>
          </a:bodyPr>
          <a:lstStyle/>
          <a:p>
            <a:pPr marL="0" marR="0" lvl="0" indent="0" algn="l" rtl="0">
              <a:spcBef>
                <a:spcPts val="0"/>
              </a:spcBef>
              <a:spcAft>
                <a:spcPts val="0"/>
              </a:spcAft>
              <a:buClr>
                <a:schemeClr val="dk1"/>
              </a:buClr>
              <a:buSzPts val="2600"/>
              <a:buFont typeface="Arial"/>
              <a:buNone/>
            </a:pPr>
            <a:endParaRPr sz="8200" b="0" i="0" u="none" strike="noStrike" cap="none">
              <a:solidFill>
                <a:schemeClr val="dk1"/>
              </a:solidFill>
              <a:latin typeface="Arial"/>
              <a:ea typeface="Arial"/>
              <a:cs typeface="Arial"/>
              <a:sym typeface="Arial"/>
            </a:endParaRPr>
          </a:p>
        </p:txBody>
      </p:sp>
      <p:sp>
        <p:nvSpPr>
          <p:cNvPr id="115" name="Google Shape;115;p1"/>
          <p:cNvSpPr txBox="1"/>
          <p:nvPr/>
        </p:nvSpPr>
        <p:spPr>
          <a:xfrm>
            <a:off x="1297800" y="29919600"/>
            <a:ext cx="9825000" cy="927000"/>
          </a:xfrm>
          <a:prstGeom prst="rect">
            <a:avLst/>
          </a:prstGeom>
          <a:noFill/>
          <a:ln>
            <a:noFill/>
          </a:ln>
        </p:spPr>
        <p:txBody>
          <a:bodyPr spcFirstLastPara="1" wrap="square" lIns="352250" tIns="352250" rIns="352250" bIns="352250" anchor="t" anchorCtr="0">
            <a:spAutoFit/>
          </a:bodyPr>
          <a:lstStyle/>
          <a:p>
            <a:pPr marL="282575" marR="0" lvl="0" indent="-282575" algn="l" rtl="0">
              <a:spcBef>
                <a:spcPts val="0"/>
              </a:spcBef>
              <a:spcAft>
                <a:spcPts val="0"/>
              </a:spcAft>
              <a:buClr>
                <a:schemeClr val="dk1"/>
              </a:buClr>
              <a:buSzPts val="1680"/>
              <a:buFont typeface="Arial"/>
              <a:buNone/>
            </a:pPr>
            <a:endParaRPr/>
          </a:p>
        </p:txBody>
      </p:sp>
      <p:pic>
        <p:nvPicPr>
          <p:cNvPr id="116" name="Google Shape;116;p1"/>
          <p:cNvPicPr preferRelativeResize="0"/>
          <p:nvPr/>
        </p:nvPicPr>
        <p:blipFill rotWithShape="1">
          <a:blip r:embed="rId4">
            <a:alphaModFix/>
          </a:blip>
          <a:srcRect/>
          <a:stretch/>
        </p:blipFill>
        <p:spPr>
          <a:xfrm>
            <a:off x="28284948" y="29993659"/>
            <a:ext cx="14782446" cy="2773862"/>
          </a:xfrm>
          <a:prstGeom prst="rect">
            <a:avLst/>
          </a:prstGeom>
          <a:noFill/>
          <a:ln>
            <a:noFill/>
          </a:ln>
        </p:spPr>
      </p:pic>
      <p:pic>
        <p:nvPicPr>
          <p:cNvPr id="117" name="Google Shape;117;p1" title="IMG_0017(1).jpeg"/>
          <p:cNvPicPr preferRelativeResize="0"/>
          <p:nvPr/>
        </p:nvPicPr>
        <p:blipFill>
          <a:blip r:embed="rId5">
            <a:alphaModFix/>
          </a:blip>
          <a:stretch>
            <a:fillRect/>
          </a:stretch>
        </p:blipFill>
        <p:spPr>
          <a:xfrm>
            <a:off x="1921088" y="11216565"/>
            <a:ext cx="5290525" cy="6437145"/>
          </a:xfrm>
          <a:prstGeom prst="rect">
            <a:avLst/>
          </a:prstGeom>
          <a:solidFill>
            <a:schemeClr val="lt1"/>
          </a:solidFill>
          <a:ln w="9525" cap="flat" cmpd="sng">
            <a:solidFill>
              <a:schemeClr val="dk1"/>
            </a:solidFill>
            <a:prstDash val="solid"/>
            <a:miter lim="8000"/>
            <a:headEnd type="none" w="sm" len="sm"/>
            <a:tailEnd type="none" w="sm" len="sm"/>
          </a:ln>
        </p:spPr>
      </p:pic>
      <p:pic>
        <p:nvPicPr>
          <p:cNvPr id="118" name="Google Shape;118;p1"/>
          <p:cNvPicPr preferRelativeResize="0"/>
          <p:nvPr/>
        </p:nvPicPr>
        <p:blipFill>
          <a:blip r:embed="rId6">
            <a:alphaModFix/>
          </a:blip>
          <a:stretch>
            <a:fillRect/>
          </a:stretch>
        </p:blipFill>
        <p:spPr>
          <a:xfrm>
            <a:off x="33998908" y="6551527"/>
            <a:ext cx="3354525" cy="3528575"/>
          </a:xfrm>
          <a:prstGeom prst="rect">
            <a:avLst/>
          </a:prstGeom>
          <a:noFill/>
          <a:ln>
            <a:noFill/>
          </a:ln>
        </p:spPr>
      </p:pic>
      <p:pic>
        <p:nvPicPr>
          <p:cNvPr id="119" name="Google Shape;119;p1"/>
          <p:cNvPicPr preferRelativeResize="0"/>
          <p:nvPr/>
        </p:nvPicPr>
        <p:blipFill>
          <a:blip r:embed="rId7">
            <a:alphaModFix/>
          </a:blip>
          <a:stretch>
            <a:fillRect/>
          </a:stretch>
        </p:blipFill>
        <p:spPr>
          <a:xfrm>
            <a:off x="38101788" y="6589594"/>
            <a:ext cx="3539400" cy="3399825"/>
          </a:xfrm>
          <a:prstGeom prst="rect">
            <a:avLst/>
          </a:prstGeom>
          <a:noFill/>
          <a:ln>
            <a:noFill/>
          </a:ln>
        </p:spPr>
      </p:pic>
      <p:pic>
        <p:nvPicPr>
          <p:cNvPr id="120" name="Google Shape;120;p1"/>
          <p:cNvPicPr preferRelativeResize="0"/>
          <p:nvPr/>
        </p:nvPicPr>
        <p:blipFill>
          <a:blip r:embed="rId8">
            <a:alphaModFix/>
          </a:blip>
          <a:stretch>
            <a:fillRect/>
          </a:stretch>
        </p:blipFill>
        <p:spPr>
          <a:xfrm>
            <a:off x="12469850" y="13258680"/>
            <a:ext cx="7090143" cy="8005465"/>
          </a:xfrm>
          <a:prstGeom prst="rect">
            <a:avLst/>
          </a:prstGeom>
          <a:solidFill>
            <a:schemeClr val="lt1"/>
          </a:solidFill>
          <a:ln w="9525" cap="flat" cmpd="sng">
            <a:solidFill>
              <a:schemeClr val="dk1"/>
            </a:solidFill>
            <a:prstDash val="solid"/>
            <a:miter lim="8000"/>
            <a:headEnd type="none" w="sm" len="sm"/>
            <a:tailEnd type="none" w="sm" len="sm"/>
          </a:ln>
        </p:spPr>
      </p:pic>
      <p:pic>
        <p:nvPicPr>
          <p:cNvPr id="121" name="Google Shape;121;p1"/>
          <p:cNvPicPr preferRelativeResize="0"/>
          <p:nvPr/>
        </p:nvPicPr>
        <p:blipFill>
          <a:blip r:embed="rId9">
            <a:alphaModFix/>
          </a:blip>
          <a:stretch>
            <a:fillRect/>
          </a:stretch>
        </p:blipFill>
        <p:spPr>
          <a:xfrm>
            <a:off x="23395978" y="19027787"/>
            <a:ext cx="7107900" cy="7804986"/>
          </a:xfrm>
          <a:prstGeom prst="rect">
            <a:avLst/>
          </a:prstGeom>
          <a:noFill/>
          <a:ln>
            <a:noFill/>
          </a:ln>
        </p:spPr>
      </p:pic>
      <p:sp>
        <p:nvSpPr>
          <p:cNvPr id="122" name="Google Shape;122;p1"/>
          <p:cNvSpPr txBox="1"/>
          <p:nvPr/>
        </p:nvSpPr>
        <p:spPr>
          <a:xfrm rot="10800000" flipH="1">
            <a:off x="22436675" y="26759950"/>
            <a:ext cx="87840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28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1143</Words>
  <Application>Microsoft Office PowerPoint</Application>
  <PresentationFormat>Custom</PresentationFormat>
  <Paragraphs>71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Noto Sans Symbols</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Carl Lipo</dc:creator>
  <cp:lastModifiedBy>Maria Carpiac</cp:lastModifiedBy>
  <cp:revision>1</cp:revision>
  <dcterms:created xsi:type="dcterms:W3CDTF">2008-04-05T00:31:19Z</dcterms:created>
  <dcterms:modified xsi:type="dcterms:W3CDTF">2026-04-28T03:04:04Z</dcterms:modified>
</cp:coreProperties>
</file>