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Poppins"/>
      <p:regular r:id="rId21"/>
      <p:bold r:id="rId22"/>
      <p:italic r:id="rId23"/>
      <p:boldItalic r:id="rId24"/>
    </p:embeddedFont>
    <p:embeddedFont>
      <p:font typeface="Didact Gothic"/>
      <p:regular r:id="rId25"/>
    </p:embeddedFont>
    <p:embeddedFont>
      <p:font typeface="Poppins Light"/>
      <p:regular r:id="rId26"/>
      <p:bold r:id="rId27"/>
      <p:italic r:id="rId28"/>
      <p:boldItalic r:id="rId29"/>
    </p:embeddedFont>
    <p:embeddedFont>
      <p:font typeface="Poppins Medium"/>
      <p:regular r:id="rId30"/>
      <p:bold r:id="rId31"/>
      <p:italic r:id="rId32"/>
      <p:boldItalic r:id="rId33"/>
    </p:embeddedFont>
    <p:embeddedFont>
      <p:font typeface="Poppins SemiBold"/>
      <p:regular r:id="rId34"/>
      <p:bold r:id="rId35"/>
      <p:italic r:id="rId36"/>
      <p:boldItalic r:id="rId37"/>
    </p:embeddedFont>
    <p:embeddedFont>
      <p:font typeface="Courier Prime"/>
      <p:regular r:id="rId38"/>
      <p:bold r:id="rId39"/>
      <p:italic r:id="rId40"/>
      <p:boldItalic r:id="rId41"/>
    </p:embeddedFont>
    <p:embeddedFont>
      <p:font typeface="Homemade Apple"/>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2000C3-BF8F-458D-853D-F59511E4C057}">
  <a:tblStyle styleId="{2E2000C3-BF8F-458D-853D-F59511E4C05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urierPrime-italic.fntdata"/><Relationship Id="rId20" Type="http://schemas.openxmlformats.org/officeDocument/2006/relationships/slide" Target="slides/slide14.xml"/><Relationship Id="rId42" Type="http://schemas.openxmlformats.org/officeDocument/2006/relationships/font" Target="fonts/HomemadeApple-regular.fntdata"/><Relationship Id="rId41" Type="http://schemas.openxmlformats.org/officeDocument/2006/relationships/font" Target="fonts/CourierPrime-boldItalic.fntdata"/><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Light-regular.fntdata"/><Relationship Id="rId25" Type="http://schemas.openxmlformats.org/officeDocument/2006/relationships/font" Target="fonts/DidactGothic-regular.fntdata"/><Relationship Id="rId28" Type="http://schemas.openxmlformats.org/officeDocument/2006/relationships/font" Target="fonts/PoppinsLight-italic.fntdata"/><Relationship Id="rId27" Type="http://schemas.openxmlformats.org/officeDocument/2006/relationships/font" Target="fonts/Poppins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Ligh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bold.fntdata"/><Relationship Id="rId30" Type="http://schemas.openxmlformats.org/officeDocument/2006/relationships/font" Target="fonts/PoppinsMedium-regular.fntdata"/><Relationship Id="rId11" Type="http://schemas.openxmlformats.org/officeDocument/2006/relationships/slide" Target="slides/slide5.xml"/><Relationship Id="rId33" Type="http://schemas.openxmlformats.org/officeDocument/2006/relationships/font" Target="fonts/PoppinsMedium-boldItalic.fntdata"/><Relationship Id="rId10" Type="http://schemas.openxmlformats.org/officeDocument/2006/relationships/slide" Target="slides/slide4.xml"/><Relationship Id="rId32" Type="http://schemas.openxmlformats.org/officeDocument/2006/relationships/font" Target="fonts/PoppinsMedium-italic.fntdata"/><Relationship Id="rId13" Type="http://schemas.openxmlformats.org/officeDocument/2006/relationships/slide" Target="slides/slide7.xml"/><Relationship Id="rId35" Type="http://schemas.openxmlformats.org/officeDocument/2006/relationships/font" Target="fonts/PoppinsSemiBold-bold.fntdata"/><Relationship Id="rId12" Type="http://schemas.openxmlformats.org/officeDocument/2006/relationships/slide" Target="slides/slide6.xml"/><Relationship Id="rId34" Type="http://schemas.openxmlformats.org/officeDocument/2006/relationships/font" Target="fonts/PoppinsSemiBold-regular.fntdata"/><Relationship Id="rId15" Type="http://schemas.openxmlformats.org/officeDocument/2006/relationships/slide" Target="slides/slide9.xml"/><Relationship Id="rId37" Type="http://schemas.openxmlformats.org/officeDocument/2006/relationships/font" Target="fonts/PoppinsSemiBold-boldItalic.fntdata"/><Relationship Id="rId14" Type="http://schemas.openxmlformats.org/officeDocument/2006/relationships/slide" Target="slides/slide8.xml"/><Relationship Id="rId36" Type="http://schemas.openxmlformats.org/officeDocument/2006/relationships/font" Target="fonts/PoppinsSemiBold-italic.fntdata"/><Relationship Id="rId17" Type="http://schemas.openxmlformats.org/officeDocument/2006/relationships/slide" Target="slides/slide11.xml"/><Relationship Id="rId39" Type="http://schemas.openxmlformats.org/officeDocument/2006/relationships/font" Target="fonts/CourierPrime-bold.fntdata"/><Relationship Id="rId16" Type="http://schemas.openxmlformats.org/officeDocument/2006/relationships/slide" Target="slides/slide10.xml"/><Relationship Id="rId38" Type="http://schemas.openxmlformats.org/officeDocument/2006/relationships/font" Target="fonts/CourierPrim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da083fdf4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da083fdf4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da083fdf4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bda083fdf4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da083fdf4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bda083fdf4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da083fdf4_2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da083fdf4_2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bda083fdf4_2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bda083fdf4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c039732d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c039732d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 your answers in the chat!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8c039732d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8c039732d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bda083fdf4_2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bda083fdf4_2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da083fdf4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bda083fdf4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2"/>
          <p:cNvSpPr/>
          <p:nvPr/>
        </p:nvSpPr>
        <p:spPr>
          <a:xfrm>
            <a:off x="10625800" y="5749025"/>
            <a:ext cx="1252500" cy="378600"/>
          </a:xfrm>
          <a:prstGeom prst="homePlate">
            <a:avLst>
              <a:gd fmla="val 50000" name="adj"/>
            </a:avLst>
          </a:prstGeom>
          <a:solidFill>
            <a:schemeClr val="accent2"/>
          </a:solidFill>
          <a:ln>
            <a:noFill/>
          </a:ln>
          <a:effectLst>
            <a:outerShdw rotWithShape="0" algn="bl" dir="2700000" dist="114300">
              <a:srgbClr val="000000">
                <a:alpha val="100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200">
              <a:solidFill>
                <a:schemeClr val="dk1"/>
              </a:solidFill>
              <a:latin typeface="Poppins Medium"/>
              <a:ea typeface="Poppins Medium"/>
              <a:cs typeface="Poppins Medium"/>
              <a:sym typeface="Poppins Medium"/>
            </a:endParaRPr>
          </a:p>
        </p:txBody>
      </p:sp>
      <p:sp>
        <p:nvSpPr>
          <p:cNvPr id="45" name="Google Shape;45;p2"/>
          <p:cNvSpPr/>
          <p:nvPr/>
        </p:nvSpPr>
        <p:spPr>
          <a:xfrm rot="5400000">
            <a:off x="3200038" y="-1759075"/>
            <a:ext cx="5922300" cy="10563000"/>
          </a:xfrm>
          <a:prstGeom prst="rect">
            <a:avLst/>
          </a:prstGeom>
          <a:solidFill>
            <a:schemeClr val="dk2"/>
          </a:solidFill>
          <a:ln>
            <a:noFill/>
          </a:ln>
          <a:effectLst>
            <a:outerShdw rotWithShape="0" algn="bl" dir="2700000" dist="114300">
              <a:srgbClr val="000000">
                <a:alpha val="1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Didact Gothic"/>
              <a:ea typeface="Didact Gothic"/>
              <a:cs typeface="Didact Gothic"/>
              <a:sym typeface="Didact Gothic"/>
            </a:endParaRPr>
          </a:p>
        </p:txBody>
      </p:sp>
      <p:grpSp>
        <p:nvGrpSpPr>
          <p:cNvPr id="46" name="Google Shape;46;p2"/>
          <p:cNvGrpSpPr/>
          <p:nvPr/>
        </p:nvGrpSpPr>
        <p:grpSpPr>
          <a:xfrm>
            <a:off x="1254588" y="1048950"/>
            <a:ext cx="222600" cy="4915865"/>
            <a:chOff x="1113200" y="1113175"/>
            <a:chExt cx="222600" cy="4915865"/>
          </a:xfrm>
        </p:grpSpPr>
        <p:sp>
          <p:nvSpPr>
            <p:cNvPr id="47" name="Google Shape;47;p2"/>
            <p:cNvSpPr/>
            <p:nvPr/>
          </p:nvSpPr>
          <p:spPr>
            <a:xfrm>
              <a:off x="1113200" y="5806440"/>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8" name="Google Shape;48;p2"/>
            <p:cNvSpPr/>
            <p:nvPr/>
          </p:nvSpPr>
          <p:spPr>
            <a:xfrm>
              <a:off x="1113200" y="1113175"/>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9" name="Google Shape;49;p2"/>
            <p:cNvSpPr/>
            <p:nvPr/>
          </p:nvSpPr>
          <p:spPr>
            <a:xfrm>
              <a:off x="1113200" y="1582502"/>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0" name="Google Shape;50;p2"/>
            <p:cNvSpPr/>
            <p:nvPr/>
          </p:nvSpPr>
          <p:spPr>
            <a:xfrm>
              <a:off x="1113200" y="2051828"/>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1" name="Google Shape;51;p2"/>
            <p:cNvSpPr/>
            <p:nvPr/>
          </p:nvSpPr>
          <p:spPr>
            <a:xfrm>
              <a:off x="1113200" y="2521155"/>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2" name="Google Shape;52;p2"/>
            <p:cNvSpPr/>
            <p:nvPr/>
          </p:nvSpPr>
          <p:spPr>
            <a:xfrm>
              <a:off x="1113200" y="2990481"/>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3" name="Google Shape;53;p2"/>
            <p:cNvSpPr/>
            <p:nvPr/>
          </p:nvSpPr>
          <p:spPr>
            <a:xfrm>
              <a:off x="1113200" y="3459807"/>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4" name="Google Shape;54;p2"/>
            <p:cNvSpPr/>
            <p:nvPr/>
          </p:nvSpPr>
          <p:spPr>
            <a:xfrm>
              <a:off x="1113200" y="3929134"/>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5" name="Google Shape;55;p2"/>
            <p:cNvSpPr/>
            <p:nvPr/>
          </p:nvSpPr>
          <p:spPr>
            <a:xfrm>
              <a:off x="1113200" y="4398461"/>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6" name="Google Shape;56;p2"/>
            <p:cNvSpPr/>
            <p:nvPr/>
          </p:nvSpPr>
          <p:spPr>
            <a:xfrm>
              <a:off x="1113200" y="4867787"/>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57" name="Google Shape;57;p2"/>
            <p:cNvSpPr/>
            <p:nvPr/>
          </p:nvSpPr>
          <p:spPr>
            <a:xfrm>
              <a:off x="1113200" y="5337114"/>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grpSp>
      <p:grpSp>
        <p:nvGrpSpPr>
          <p:cNvPr id="58" name="Google Shape;58;p2"/>
          <p:cNvGrpSpPr/>
          <p:nvPr/>
        </p:nvGrpSpPr>
        <p:grpSpPr>
          <a:xfrm flipH="1">
            <a:off x="749311" y="1124065"/>
            <a:ext cx="598705" cy="4757508"/>
            <a:chOff x="1934833" y="2031562"/>
            <a:chExt cx="388643" cy="3430071"/>
          </a:xfrm>
        </p:grpSpPr>
        <p:sp>
          <p:nvSpPr>
            <p:cNvPr id="59" name="Google Shape;59;p2"/>
            <p:cNvSpPr/>
            <p:nvPr/>
          </p:nvSpPr>
          <p:spPr>
            <a:xfrm>
              <a:off x="1934833" y="2031562"/>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1934833" y="2371508"/>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55"/>
                    <a:pt x="380452" y="30613"/>
                    <a:pt x="370339" y="30613"/>
                  </a:cubicBezTo>
                  <a:lnTo>
                    <a:pt x="18301" y="30613"/>
                  </a:lnTo>
                  <a:cubicBezTo>
                    <a:pt x="8193" y="30613"/>
                    <a:pt x="0" y="23755"/>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1934833" y="2711454"/>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55"/>
                    <a:pt x="380452" y="30613"/>
                    <a:pt x="370339" y="30613"/>
                  </a:cubicBezTo>
                  <a:lnTo>
                    <a:pt x="18301" y="30613"/>
                  </a:lnTo>
                  <a:cubicBezTo>
                    <a:pt x="8193" y="30613"/>
                    <a:pt x="0" y="23755"/>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1934833" y="3051394"/>
              <a:ext cx="388643" cy="30619"/>
            </a:xfrm>
            <a:custGeom>
              <a:rect b="b" l="l" r="r" t="t"/>
              <a:pathLst>
                <a:path extrusionOk="0" h="30619" w="388643">
                  <a:moveTo>
                    <a:pt x="0" y="15310"/>
                  </a:moveTo>
                  <a:cubicBezTo>
                    <a:pt x="0" y="6858"/>
                    <a:pt x="8193" y="0"/>
                    <a:pt x="18301" y="0"/>
                  </a:cubicBezTo>
                  <a:lnTo>
                    <a:pt x="370339" y="0"/>
                  </a:lnTo>
                  <a:cubicBezTo>
                    <a:pt x="380452" y="0"/>
                    <a:pt x="388643" y="6858"/>
                    <a:pt x="388643" y="15310"/>
                  </a:cubicBezTo>
                  <a:lnTo>
                    <a:pt x="388643" y="15310"/>
                  </a:lnTo>
                  <a:cubicBezTo>
                    <a:pt x="388643" y="23762"/>
                    <a:pt x="380452" y="30620"/>
                    <a:pt x="370339" y="30620"/>
                  </a:cubicBezTo>
                  <a:lnTo>
                    <a:pt x="18301" y="30620"/>
                  </a:lnTo>
                  <a:cubicBezTo>
                    <a:pt x="8193" y="30620"/>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1934833" y="3391341"/>
              <a:ext cx="388643" cy="30613"/>
            </a:xfrm>
            <a:custGeom>
              <a:rect b="b" l="l" r="r" t="t"/>
              <a:pathLst>
                <a:path extrusionOk="0" h="30613" w="388643">
                  <a:moveTo>
                    <a:pt x="0" y="15310"/>
                  </a:moveTo>
                  <a:cubicBezTo>
                    <a:pt x="0" y="6858"/>
                    <a:pt x="8193" y="0"/>
                    <a:pt x="18301" y="0"/>
                  </a:cubicBezTo>
                  <a:lnTo>
                    <a:pt x="370339" y="0"/>
                  </a:lnTo>
                  <a:cubicBezTo>
                    <a:pt x="380452" y="0"/>
                    <a:pt x="388643" y="6858"/>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1934833" y="3731287"/>
              <a:ext cx="388643" cy="30613"/>
            </a:xfrm>
            <a:custGeom>
              <a:rect b="b" l="l" r="r" t="t"/>
              <a:pathLst>
                <a:path extrusionOk="0" h="30613" w="388643">
                  <a:moveTo>
                    <a:pt x="0" y="15310"/>
                  </a:moveTo>
                  <a:cubicBezTo>
                    <a:pt x="0" y="6858"/>
                    <a:pt x="8193" y="0"/>
                    <a:pt x="18301" y="0"/>
                  </a:cubicBezTo>
                  <a:lnTo>
                    <a:pt x="370339" y="0"/>
                  </a:lnTo>
                  <a:cubicBezTo>
                    <a:pt x="380452" y="0"/>
                    <a:pt x="388643" y="6858"/>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1934833" y="4071234"/>
              <a:ext cx="388643" cy="30613"/>
            </a:xfrm>
            <a:custGeom>
              <a:rect b="b" l="l" r="r" t="t"/>
              <a:pathLst>
                <a:path extrusionOk="0" h="30613" w="388643">
                  <a:moveTo>
                    <a:pt x="0" y="15310"/>
                  </a:moveTo>
                  <a:cubicBezTo>
                    <a:pt x="0" y="6851"/>
                    <a:pt x="8193" y="0"/>
                    <a:pt x="18301" y="0"/>
                  </a:cubicBezTo>
                  <a:lnTo>
                    <a:pt x="370339" y="0"/>
                  </a:lnTo>
                  <a:cubicBezTo>
                    <a:pt x="380452" y="0"/>
                    <a:pt x="388643" y="6851"/>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1934833" y="4411180"/>
              <a:ext cx="388643" cy="30613"/>
            </a:xfrm>
            <a:custGeom>
              <a:rect b="b" l="l" r="r" t="t"/>
              <a:pathLst>
                <a:path extrusionOk="0" h="30613" w="388643">
                  <a:moveTo>
                    <a:pt x="0" y="15310"/>
                  </a:moveTo>
                  <a:cubicBezTo>
                    <a:pt x="0" y="6851"/>
                    <a:pt x="8193" y="0"/>
                    <a:pt x="18301" y="0"/>
                  </a:cubicBezTo>
                  <a:lnTo>
                    <a:pt x="370339" y="0"/>
                  </a:lnTo>
                  <a:cubicBezTo>
                    <a:pt x="380452" y="0"/>
                    <a:pt x="388643" y="6851"/>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1934833" y="4751127"/>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1934833" y="5091073"/>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1934833" y="5431020"/>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 name="Google Shape;70;p2"/>
          <p:cNvSpPr txBox="1"/>
          <p:nvPr>
            <p:ph type="ctrTitle"/>
          </p:nvPr>
        </p:nvSpPr>
        <p:spPr>
          <a:xfrm>
            <a:off x="1897709" y="1639375"/>
            <a:ext cx="87039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accent5"/>
              </a:buClr>
              <a:buSzPts val="6900"/>
              <a:buNone/>
              <a:defRPr sz="6900">
                <a:solidFill>
                  <a:schemeClr val="accent5"/>
                </a:solidFill>
              </a:defRPr>
            </a:lvl1pPr>
            <a:lvl2pPr lvl="1" algn="ctr">
              <a:spcBef>
                <a:spcPts val="0"/>
              </a:spcBef>
              <a:spcAft>
                <a:spcPts val="0"/>
              </a:spcAft>
              <a:buClr>
                <a:schemeClr val="accent5"/>
              </a:buClr>
              <a:buSzPts val="6900"/>
              <a:buNone/>
              <a:defRPr sz="6900">
                <a:solidFill>
                  <a:schemeClr val="accent5"/>
                </a:solidFill>
              </a:defRPr>
            </a:lvl2pPr>
            <a:lvl3pPr lvl="2" algn="ctr">
              <a:spcBef>
                <a:spcPts val="0"/>
              </a:spcBef>
              <a:spcAft>
                <a:spcPts val="0"/>
              </a:spcAft>
              <a:buClr>
                <a:schemeClr val="accent5"/>
              </a:buClr>
              <a:buSzPts val="6900"/>
              <a:buNone/>
              <a:defRPr sz="6900">
                <a:solidFill>
                  <a:schemeClr val="accent5"/>
                </a:solidFill>
              </a:defRPr>
            </a:lvl3pPr>
            <a:lvl4pPr lvl="3" algn="ctr">
              <a:spcBef>
                <a:spcPts val="0"/>
              </a:spcBef>
              <a:spcAft>
                <a:spcPts val="0"/>
              </a:spcAft>
              <a:buClr>
                <a:schemeClr val="accent5"/>
              </a:buClr>
              <a:buSzPts val="6900"/>
              <a:buNone/>
              <a:defRPr sz="6900">
                <a:solidFill>
                  <a:schemeClr val="accent5"/>
                </a:solidFill>
              </a:defRPr>
            </a:lvl4pPr>
            <a:lvl5pPr lvl="4" algn="ctr">
              <a:spcBef>
                <a:spcPts val="0"/>
              </a:spcBef>
              <a:spcAft>
                <a:spcPts val="0"/>
              </a:spcAft>
              <a:buClr>
                <a:schemeClr val="accent5"/>
              </a:buClr>
              <a:buSzPts val="6900"/>
              <a:buNone/>
              <a:defRPr sz="6900">
                <a:solidFill>
                  <a:schemeClr val="accent5"/>
                </a:solidFill>
              </a:defRPr>
            </a:lvl5pPr>
            <a:lvl6pPr lvl="5" algn="ctr">
              <a:spcBef>
                <a:spcPts val="0"/>
              </a:spcBef>
              <a:spcAft>
                <a:spcPts val="0"/>
              </a:spcAft>
              <a:buClr>
                <a:schemeClr val="accent5"/>
              </a:buClr>
              <a:buSzPts val="6900"/>
              <a:buNone/>
              <a:defRPr sz="6900">
                <a:solidFill>
                  <a:schemeClr val="accent5"/>
                </a:solidFill>
              </a:defRPr>
            </a:lvl6pPr>
            <a:lvl7pPr lvl="6" algn="ctr">
              <a:spcBef>
                <a:spcPts val="0"/>
              </a:spcBef>
              <a:spcAft>
                <a:spcPts val="0"/>
              </a:spcAft>
              <a:buClr>
                <a:schemeClr val="accent5"/>
              </a:buClr>
              <a:buSzPts val="6900"/>
              <a:buNone/>
              <a:defRPr sz="6900">
                <a:solidFill>
                  <a:schemeClr val="accent5"/>
                </a:solidFill>
              </a:defRPr>
            </a:lvl7pPr>
            <a:lvl8pPr lvl="7" algn="ctr">
              <a:spcBef>
                <a:spcPts val="0"/>
              </a:spcBef>
              <a:spcAft>
                <a:spcPts val="0"/>
              </a:spcAft>
              <a:buClr>
                <a:schemeClr val="accent5"/>
              </a:buClr>
              <a:buSzPts val="6900"/>
              <a:buNone/>
              <a:defRPr sz="6900">
                <a:solidFill>
                  <a:schemeClr val="accent5"/>
                </a:solidFill>
              </a:defRPr>
            </a:lvl8pPr>
            <a:lvl9pPr lvl="8" algn="ctr">
              <a:spcBef>
                <a:spcPts val="0"/>
              </a:spcBef>
              <a:spcAft>
                <a:spcPts val="0"/>
              </a:spcAft>
              <a:buClr>
                <a:schemeClr val="accent5"/>
              </a:buClr>
              <a:buSzPts val="6900"/>
              <a:buNone/>
              <a:defRPr sz="6900">
                <a:solidFill>
                  <a:schemeClr val="accent5"/>
                </a:solidFill>
              </a:defRPr>
            </a:lvl9pPr>
          </a:lstStyle>
          <a:p/>
        </p:txBody>
      </p:sp>
      <p:sp>
        <p:nvSpPr>
          <p:cNvPr id="71" name="Google Shape;71;p2"/>
          <p:cNvSpPr txBox="1"/>
          <p:nvPr>
            <p:ph idx="1" type="subTitle"/>
          </p:nvPr>
        </p:nvSpPr>
        <p:spPr>
          <a:xfrm>
            <a:off x="1897700" y="4654025"/>
            <a:ext cx="8703900" cy="631500"/>
          </a:xfrm>
          <a:prstGeom prst="rect">
            <a:avLst/>
          </a:prstGeom>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Clr>
                <a:schemeClr val="lt1"/>
              </a:buClr>
              <a:buSzPts val="1600"/>
              <a:buNone/>
              <a:defRPr>
                <a:solidFill>
                  <a:schemeClr val="lt1"/>
                </a:solidFill>
              </a:defRPr>
            </a:lvl2pPr>
            <a:lvl3pPr lvl="2" algn="ctr">
              <a:lnSpc>
                <a:spcPct val="100000"/>
              </a:lnSpc>
              <a:spcBef>
                <a:spcPts val="0"/>
              </a:spcBef>
              <a:spcAft>
                <a:spcPts val="0"/>
              </a:spcAft>
              <a:buClr>
                <a:schemeClr val="lt1"/>
              </a:buClr>
              <a:buSzPts val="1600"/>
              <a:buNone/>
              <a:defRPr>
                <a:solidFill>
                  <a:schemeClr val="lt1"/>
                </a:solidFill>
              </a:defRPr>
            </a:lvl3pPr>
            <a:lvl4pPr lvl="3" algn="ctr">
              <a:lnSpc>
                <a:spcPct val="100000"/>
              </a:lnSpc>
              <a:spcBef>
                <a:spcPts val="0"/>
              </a:spcBef>
              <a:spcAft>
                <a:spcPts val="0"/>
              </a:spcAft>
              <a:buClr>
                <a:schemeClr val="lt1"/>
              </a:buClr>
              <a:buSzPts val="1600"/>
              <a:buNone/>
              <a:defRPr>
                <a:solidFill>
                  <a:schemeClr val="lt1"/>
                </a:solidFill>
              </a:defRPr>
            </a:lvl4pPr>
            <a:lvl5pPr lvl="4" algn="ctr">
              <a:lnSpc>
                <a:spcPct val="100000"/>
              </a:lnSpc>
              <a:spcBef>
                <a:spcPts val="0"/>
              </a:spcBef>
              <a:spcAft>
                <a:spcPts val="0"/>
              </a:spcAft>
              <a:buClr>
                <a:schemeClr val="lt1"/>
              </a:buClr>
              <a:buSzPts val="1600"/>
              <a:buNone/>
              <a:defRPr>
                <a:solidFill>
                  <a:schemeClr val="lt1"/>
                </a:solidFill>
              </a:defRPr>
            </a:lvl5pPr>
            <a:lvl6pPr lvl="5" algn="ctr">
              <a:lnSpc>
                <a:spcPct val="100000"/>
              </a:lnSpc>
              <a:spcBef>
                <a:spcPts val="0"/>
              </a:spcBef>
              <a:spcAft>
                <a:spcPts val="0"/>
              </a:spcAft>
              <a:buClr>
                <a:schemeClr val="lt1"/>
              </a:buClr>
              <a:buSzPts val="1600"/>
              <a:buNone/>
              <a:defRPr>
                <a:solidFill>
                  <a:schemeClr val="lt1"/>
                </a:solidFill>
              </a:defRPr>
            </a:lvl6pPr>
            <a:lvl7pPr lvl="6" algn="ctr">
              <a:lnSpc>
                <a:spcPct val="100000"/>
              </a:lnSpc>
              <a:spcBef>
                <a:spcPts val="0"/>
              </a:spcBef>
              <a:spcAft>
                <a:spcPts val="0"/>
              </a:spcAft>
              <a:buClr>
                <a:schemeClr val="lt1"/>
              </a:buClr>
              <a:buSzPts val="1600"/>
              <a:buNone/>
              <a:defRPr>
                <a:solidFill>
                  <a:schemeClr val="lt1"/>
                </a:solidFill>
              </a:defRPr>
            </a:lvl7pPr>
            <a:lvl8pPr lvl="7" algn="ctr">
              <a:lnSpc>
                <a:spcPct val="100000"/>
              </a:lnSpc>
              <a:spcBef>
                <a:spcPts val="0"/>
              </a:spcBef>
              <a:spcAft>
                <a:spcPts val="0"/>
              </a:spcAft>
              <a:buClr>
                <a:schemeClr val="lt1"/>
              </a:buClr>
              <a:buSzPts val="1600"/>
              <a:buNone/>
              <a:defRPr>
                <a:solidFill>
                  <a:schemeClr val="lt1"/>
                </a:solidFill>
              </a:defRPr>
            </a:lvl8pPr>
            <a:lvl9pPr lvl="8" algn="ctr">
              <a:lnSpc>
                <a:spcPct val="100000"/>
              </a:lnSpc>
              <a:spcBef>
                <a:spcPts val="0"/>
              </a:spcBef>
              <a:spcAft>
                <a:spcPts val="0"/>
              </a:spcAft>
              <a:buClr>
                <a:schemeClr val="lt1"/>
              </a:buClr>
              <a:buSzPts val="1600"/>
              <a:buNone/>
              <a:defRPr>
                <a:solidFill>
                  <a:schemeClr val="lt1"/>
                </a:solidFill>
              </a:defRPr>
            </a:lvl9pPr>
          </a:lstStyle>
          <a:p/>
        </p:txBody>
      </p:sp>
      <p:sp>
        <p:nvSpPr>
          <p:cNvPr id="72" name="Google Shape;7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11"/>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5" name="Shape 145"/>
        <p:cNvGrpSpPr/>
        <p:nvPr/>
      </p:nvGrpSpPr>
      <p:grpSpPr>
        <a:xfrm>
          <a:off x="0" y="0"/>
          <a:ext cx="0" cy="0"/>
          <a:chOff x="0" y="0"/>
          <a:chExt cx="0" cy="0"/>
        </a:xfrm>
      </p:grpSpPr>
      <p:sp>
        <p:nvSpPr>
          <p:cNvPr id="146" name="Google Shape;146;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12"/>
          <p:cNvSpPr/>
          <p:nvPr>
            <p:ph idx="2" type="pic"/>
          </p:nvPr>
        </p:nvSpPr>
        <p:spPr>
          <a:xfrm>
            <a:off x="8456775" y="2016425"/>
            <a:ext cx="2184600" cy="2184600"/>
          </a:xfrm>
          <a:prstGeom prst="rect">
            <a:avLst/>
          </a:prstGeom>
          <a:noFill/>
          <a:ln>
            <a:noFill/>
          </a:ln>
          <a:effectLst>
            <a:outerShdw rotWithShape="0" algn="bl" dir="2700000" dist="114300">
              <a:srgbClr val="000000">
                <a:alpha val="10000"/>
              </a:srgbClr>
            </a:outerShdw>
          </a:effectLst>
        </p:spPr>
      </p:sp>
      <p:sp>
        <p:nvSpPr>
          <p:cNvPr id="148" name="Google Shape;148;p12"/>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49" name="Google Shape;149;p12"/>
          <p:cNvSpPr txBox="1"/>
          <p:nvPr>
            <p:ph idx="1" type="body"/>
          </p:nvPr>
        </p:nvSpPr>
        <p:spPr>
          <a:xfrm>
            <a:off x="1845975" y="2016375"/>
            <a:ext cx="6339000" cy="21846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150" name="Shape 150"/>
        <p:cNvGrpSpPr/>
        <p:nvPr/>
      </p:nvGrpSpPr>
      <p:grpSpPr>
        <a:xfrm>
          <a:off x="0" y="0"/>
          <a:ext cx="0" cy="0"/>
          <a:chOff x="0" y="0"/>
          <a:chExt cx="0" cy="0"/>
        </a:xfrm>
      </p:grpSpPr>
      <p:sp>
        <p:nvSpPr>
          <p:cNvPr id="151" name="Google Shape;151;p13"/>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52" name="Google Shape;152;p13"/>
          <p:cNvSpPr txBox="1"/>
          <p:nvPr>
            <p:ph idx="1" type="body"/>
          </p:nvPr>
        </p:nvSpPr>
        <p:spPr>
          <a:xfrm>
            <a:off x="1845975" y="2016375"/>
            <a:ext cx="4250100" cy="38349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53" name="Google Shape;153;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4" name="Google Shape;154;p13"/>
          <p:cNvSpPr/>
          <p:nvPr>
            <p:ph idx="2" type="pic"/>
          </p:nvPr>
        </p:nvSpPr>
        <p:spPr>
          <a:xfrm>
            <a:off x="6461750" y="2168775"/>
            <a:ext cx="4250100" cy="3441900"/>
          </a:xfrm>
          <a:prstGeom prst="rect">
            <a:avLst/>
          </a:prstGeom>
          <a:noFill/>
          <a:ln>
            <a:noFill/>
          </a:ln>
          <a:effectLst>
            <a:outerShdw rotWithShape="0" algn="bl" dir="2700000" dist="114300">
              <a:srgbClr val="000000">
                <a:alpha val="1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spTree>
      <p:nvGrpSpPr>
        <p:cNvPr id="155" name="Shape 155"/>
        <p:cNvGrpSpPr/>
        <p:nvPr/>
      </p:nvGrpSpPr>
      <p:grpSpPr>
        <a:xfrm>
          <a:off x="0" y="0"/>
          <a:ext cx="0" cy="0"/>
          <a:chOff x="0" y="0"/>
          <a:chExt cx="0" cy="0"/>
        </a:xfrm>
      </p:grpSpPr>
      <p:sp>
        <p:nvSpPr>
          <p:cNvPr id="156" name="Google Shape;156;p14"/>
          <p:cNvSpPr txBox="1"/>
          <p:nvPr>
            <p:ph type="title"/>
          </p:nvPr>
        </p:nvSpPr>
        <p:spPr>
          <a:xfrm>
            <a:off x="1980975" y="1200425"/>
            <a:ext cx="8490300" cy="45954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10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57" name="Google Shape;157;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160" name="Shape 160"/>
        <p:cNvGrpSpPr/>
        <p:nvPr/>
      </p:nvGrpSpPr>
      <p:grpSpPr>
        <a:xfrm>
          <a:off x="0" y="0"/>
          <a:ext cx="0" cy="0"/>
          <a:chOff x="0" y="0"/>
          <a:chExt cx="0" cy="0"/>
        </a:xfrm>
      </p:grpSpPr>
      <p:sp>
        <p:nvSpPr>
          <p:cNvPr id="161" name="Google Shape;161;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2" name="Google Shape;162;p16"/>
          <p:cNvGrpSpPr/>
          <p:nvPr/>
        </p:nvGrpSpPr>
        <p:grpSpPr>
          <a:xfrm>
            <a:off x="0" y="0"/>
            <a:ext cx="12192000" cy="6858000"/>
            <a:chOff x="0" y="0"/>
            <a:chExt cx="12192000" cy="6858000"/>
          </a:xfrm>
        </p:grpSpPr>
        <p:sp>
          <p:nvSpPr>
            <p:cNvPr id="163" name="Google Shape;163;p1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65" name="Google Shape;165;p1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66" name="Google Shape;166;p16">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67" name="Google Shape;167;p16">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68" name="Google Shape;168;p16">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69" name="Google Shape;169;p16">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70" name="Google Shape;170;p1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71" name="Google Shape;171;p16"/>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3"/>
          <p:cNvSpPr txBox="1"/>
          <p:nvPr>
            <p:ph type="title"/>
          </p:nvPr>
        </p:nvSpPr>
        <p:spPr>
          <a:xfrm>
            <a:off x="2253200" y="2451300"/>
            <a:ext cx="7821600" cy="6666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800"/>
              <a:buNone/>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75" name="Google Shape;7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3"/>
          <p:cNvSpPr txBox="1"/>
          <p:nvPr>
            <p:ph idx="1" type="body"/>
          </p:nvPr>
        </p:nvSpPr>
        <p:spPr>
          <a:xfrm>
            <a:off x="2253200" y="3310151"/>
            <a:ext cx="7821600" cy="1449300"/>
          </a:xfrm>
          <a:prstGeom prst="rect">
            <a:avLst/>
          </a:prstGeom>
        </p:spPr>
        <p:txBody>
          <a:bodyPr anchorCtr="0" anchor="t" bIns="121900" lIns="121900" spcFirstLastPara="1" rIns="121900" wrap="square" tIns="121900">
            <a:normAutofit/>
          </a:bodyPr>
          <a:lstStyle>
            <a:lvl1pPr indent="-330200" lvl="0" marL="457200" rtl="0" algn="ctr">
              <a:spcBef>
                <a:spcPts val="0"/>
              </a:spcBef>
              <a:spcAft>
                <a:spcPts val="0"/>
              </a:spcAft>
              <a:buSzPts val="1600"/>
              <a:buChar char="●"/>
              <a:defRPr/>
            </a:lvl1pPr>
            <a:lvl2pPr indent="-330200" lvl="1" marL="914400" rtl="0" algn="ctr">
              <a:spcBef>
                <a:spcPts val="0"/>
              </a:spcBef>
              <a:spcAft>
                <a:spcPts val="0"/>
              </a:spcAft>
              <a:buSzPts val="1600"/>
              <a:buChar char="○"/>
              <a:defRPr/>
            </a:lvl2pPr>
            <a:lvl3pPr indent="-330200" lvl="2" marL="1371600" rtl="0" algn="ctr">
              <a:spcBef>
                <a:spcPts val="0"/>
              </a:spcBef>
              <a:spcAft>
                <a:spcPts val="0"/>
              </a:spcAft>
              <a:buSzPts val="1600"/>
              <a:buChar char="■"/>
              <a:defRPr/>
            </a:lvl3pPr>
            <a:lvl4pPr indent="-330200" lvl="3" marL="1828800" rtl="0" algn="ctr">
              <a:spcBef>
                <a:spcPts val="0"/>
              </a:spcBef>
              <a:spcAft>
                <a:spcPts val="0"/>
              </a:spcAft>
              <a:buSzPts val="1600"/>
              <a:buChar char="●"/>
              <a:defRPr/>
            </a:lvl4pPr>
            <a:lvl5pPr indent="-330200" lvl="4" marL="2286000" rtl="0" algn="ctr">
              <a:spcBef>
                <a:spcPts val="0"/>
              </a:spcBef>
              <a:spcAft>
                <a:spcPts val="0"/>
              </a:spcAft>
              <a:buSzPts val="1600"/>
              <a:buChar char="○"/>
              <a:defRPr/>
            </a:lvl5pPr>
            <a:lvl6pPr indent="-330200" lvl="5" marL="2743200" rtl="0" algn="ctr">
              <a:spcBef>
                <a:spcPts val="0"/>
              </a:spcBef>
              <a:spcAft>
                <a:spcPts val="0"/>
              </a:spcAft>
              <a:buSzPts val="1600"/>
              <a:buChar char="■"/>
              <a:defRPr/>
            </a:lvl6pPr>
            <a:lvl7pPr indent="-330200" lvl="6" marL="3200400" rtl="0" algn="ctr">
              <a:spcBef>
                <a:spcPts val="0"/>
              </a:spcBef>
              <a:spcAft>
                <a:spcPts val="0"/>
              </a:spcAft>
              <a:buSzPts val="1600"/>
              <a:buChar char="●"/>
              <a:defRPr/>
            </a:lvl7pPr>
            <a:lvl8pPr indent="-330200" lvl="7" marL="3657600" rtl="0" algn="ctr">
              <a:spcBef>
                <a:spcPts val="0"/>
              </a:spcBef>
              <a:spcAft>
                <a:spcPts val="0"/>
              </a:spcAft>
              <a:buSzPts val="1600"/>
              <a:buChar char="○"/>
              <a:defRPr/>
            </a:lvl8pPr>
            <a:lvl9pPr indent="-330200" lvl="8" marL="4114800" rtl="0" algn="ctr">
              <a:spcBef>
                <a:spcPts val="0"/>
              </a:spcBef>
              <a:spcAft>
                <a:spcPts val="0"/>
              </a:spcAft>
              <a:buSzPts val="1600"/>
              <a:buChar char="■"/>
              <a:defRPr/>
            </a:lvl9pPr>
          </a:lstStyle>
          <a:p/>
        </p:txBody>
      </p:sp>
      <p:sp>
        <p:nvSpPr>
          <p:cNvPr id="77" name="Google Shape;77;p3"/>
          <p:cNvSpPr txBox="1"/>
          <p:nvPr>
            <p:ph idx="2" type="subTitle"/>
          </p:nvPr>
        </p:nvSpPr>
        <p:spPr>
          <a:xfrm>
            <a:off x="1865525" y="1487125"/>
            <a:ext cx="1510800" cy="879900"/>
          </a:xfrm>
          <a:prstGeom prst="rect">
            <a:avLst/>
          </a:prstGeom>
          <a:solidFill>
            <a:schemeClr val="accent2"/>
          </a:solidFill>
          <a:effectLst>
            <a:outerShdw rotWithShape="0" algn="bl" dir="13500000" dist="114300">
              <a:srgbClr val="000000">
                <a:alpha val="10000"/>
              </a:srgbClr>
            </a:outerShdw>
          </a:effectLst>
        </p:spPr>
        <p:txBody>
          <a:bodyPr anchorCtr="0" anchor="t" bIns="121900" lIns="121900" spcFirstLastPara="1" rIns="121900" wrap="square" tIns="121900">
            <a:normAutofit/>
          </a:bodyPr>
          <a:lstStyle>
            <a:lvl1pPr lvl="0" algn="ctr">
              <a:spcBef>
                <a:spcPts val="0"/>
              </a:spcBef>
              <a:spcAft>
                <a:spcPts val="0"/>
              </a:spcAft>
              <a:buSzPts val="1600"/>
              <a:buNone/>
              <a:defRPr sz="5000">
                <a:latin typeface="Poppins Medium"/>
                <a:ea typeface="Poppins Medium"/>
                <a:cs typeface="Poppins Medium"/>
                <a:sym typeface="Poppins Medium"/>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4"/>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81" name="Google Shape;81;p4"/>
          <p:cNvSpPr txBox="1"/>
          <p:nvPr>
            <p:ph idx="1" type="body"/>
          </p:nvPr>
        </p:nvSpPr>
        <p:spPr>
          <a:xfrm>
            <a:off x="1845975" y="2016375"/>
            <a:ext cx="8795400" cy="38349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82" name="Shape 82"/>
        <p:cNvGrpSpPr/>
        <p:nvPr/>
      </p:nvGrpSpPr>
      <p:grpSpPr>
        <a:xfrm>
          <a:off x="0" y="0"/>
          <a:ext cx="0" cy="0"/>
          <a:chOff x="0" y="0"/>
          <a:chExt cx="0" cy="0"/>
        </a:xfrm>
      </p:grpSpPr>
      <p:sp>
        <p:nvSpPr>
          <p:cNvPr id="83" name="Google Shape;83;p5"/>
          <p:cNvSpPr txBox="1"/>
          <p:nvPr>
            <p:ph type="title"/>
          </p:nvPr>
        </p:nvSpPr>
        <p:spPr>
          <a:xfrm>
            <a:off x="1851349" y="1221550"/>
            <a:ext cx="8867100" cy="6006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000"/>
              <a:buNone/>
              <a:defRPr sz="4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84" name="Google Shape;84;p5"/>
          <p:cNvSpPr txBox="1"/>
          <p:nvPr>
            <p:ph idx="1" type="subTitle"/>
          </p:nvPr>
        </p:nvSpPr>
        <p:spPr>
          <a:xfrm>
            <a:off x="1851350" y="2103500"/>
            <a:ext cx="3250500" cy="516000"/>
          </a:xfrm>
          <a:prstGeom prst="rect">
            <a:avLst/>
          </a:prstGeom>
          <a:solidFill>
            <a:schemeClr val="accent2"/>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solidFill>
                  <a:srgbClr val="4A4035"/>
                </a:solidFill>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5"/>
          <p:cNvSpPr txBox="1"/>
          <p:nvPr>
            <p:ph idx="2" type="body"/>
          </p:nvPr>
        </p:nvSpPr>
        <p:spPr>
          <a:xfrm>
            <a:off x="5326975" y="2043950"/>
            <a:ext cx="5391300" cy="635100"/>
          </a:xfrm>
          <a:prstGeom prst="rect">
            <a:avLst/>
          </a:prstGeom>
        </p:spPr>
        <p:txBody>
          <a:bodyPr anchorCtr="0" anchor="t" bIns="121900" lIns="121900" spcFirstLastPara="1" rIns="121900" wrap="square" tIns="121900">
            <a:normAutofit/>
          </a:bodyPr>
          <a:lstStyle>
            <a:lvl1pPr indent="-304800" lvl="0" marL="457200" rtl="0">
              <a:lnSpc>
                <a:spcPct val="100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5"/>
          <p:cNvSpPr txBox="1"/>
          <p:nvPr>
            <p:ph idx="3" type="subTitle"/>
          </p:nvPr>
        </p:nvSpPr>
        <p:spPr>
          <a:xfrm>
            <a:off x="1851350" y="2887212"/>
            <a:ext cx="3250500" cy="516000"/>
          </a:xfrm>
          <a:prstGeom prst="rect">
            <a:avLst/>
          </a:prstGeom>
          <a:solidFill>
            <a:schemeClr val="accent3"/>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solidFill>
                  <a:srgbClr val="4A4035"/>
                </a:solidFill>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5"/>
          <p:cNvSpPr txBox="1"/>
          <p:nvPr>
            <p:ph idx="4" type="subTitle"/>
          </p:nvPr>
        </p:nvSpPr>
        <p:spPr>
          <a:xfrm>
            <a:off x="1851350" y="3670925"/>
            <a:ext cx="3250500" cy="516000"/>
          </a:xfrm>
          <a:prstGeom prst="rect">
            <a:avLst/>
          </a:prstGeom>
          <a:solidFill>
            <a:schemeClr val="accent4"/>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solidFill>
                  <a:srgbClr val="4A4035"/>
                </a:solidFill>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5"/>
          <p:cNvSpPr txBox="1"/>
          <p:nvPr>
            <p:ph idx="5" type="body"/>
          </p:nvPr>
        </p:nvSpPr>
        <p:spPr>
          <a:xfrm>
            <a:off x="5326975" y="2827662"/>
            <a:ext cx="5391300" cy="6351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9" name="Google Shape;89;p5"/>
          <p:cNvSpPr txBox="1"/>
          <p:nvPr>
            <p:ph idx="6" type="subTitle"/>
          </p:nvPr>
        </p:nvSpPr>
        <p:spPr>
          <a:xfrm>
            <a:off x="1851350" y="4454637"/>
            <a:ext cx="3250500" cy="516000"/>
          </a:xfrm>
          <a:prstGeom prst="rect">
            <a:avLst/>
          </a:prstGeom>
          <a:solidFill>
            <a:schemeClr val="accent6"/>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solidFill>
                  <a:srgbClr val="4A4035"/>
                </a:solidFill>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5"/>
          <p:cNvSpPr txBox="1"/>
          <p:nvPr>
            <p:ph idx="7" type="body"/>
          </p:nvPr>
        </p:nvSpPr>
        <p:spPr>
          <a:xfrm>
            <a:off x="5326975" y="3611375"/>
            <a:ext cx="5391300" cy="6351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1" name="Google Shape;91;p5"/>
          <p:cNvSpPr txBox="1"/>
          <p:nvPr>
            <p:ph idx="8" type="subTitle"/>
          </p:nvPr>
        </p:nvSpPr>
        <p:spPr>
          <a:xfrm>
            <a:off x="1851350" y="5238350"/>
            <a:ext cx="3250500" cy="516000"/>
          </a:xfrm>
          <a:prstGeom prst="rect">
            <a:avLst/>
          </a:prstGeom>
          <a:solidFill>
            <a:schemeClr val="accent5"/>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solidFill>
                  <a:srgbClr val="4A4035"/>
                </a:solidFill>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 name="Google Shape;92;p5"/>
          <p:cNvSpPr txBox="1"/>
          <p:nvPr>
            <p:ph idx="9" type="body"/>
          </p:nvPr>
        </p:nvSpPr>
        <p:spPr>
          <a:xfrm>
            <a:off x="5326975" y="4395087"/>
            <a:ext cx="5391300" cy="6351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3" name="Google Shape;93;p5"/>
          <p:cNvSpPr txBox="1"/>
          <p:nvPr>
            <p:ph idx="13" type="body"/>
          </p:nvPr>
        </p:nvSpPr>
        <p:spPr>
          <a:xfrm>
            <a:off x="5326975" y="5178800"/>
            <a:ext cx="5391300" cy="6351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94" name="Shape 94"/>
        <p:cNvGrpSpPr/>
        <p:nvPr/>
      </p:nvGrpSpPr>
      <p:grpSpPr>
        <a:xfrm>
          <a:off x="0" y="0"/>
          <a:ext cx="0" cy="0"/>
          <a:chOff x="0" y="0"/>
          <a:chExt cx="0" cy="0"/>
        </a:xfrm>
      </p:grpSpPr>
      <p:sp>
        <p:nvSpPr>
          <p:cNvPr id="95" name="Google Shape;95;p6"/>
          <p:cNvSpPr txBox="1"/>
          <p:nvPr>
            <p:ph type="title"/>
          </p:nvPr>
        </p:nvSpPr>
        <p:spPr>
          <a:xfrm>
            <a:off x="2729252" y="1748550"/>
            <a:ext cx="7038300" cy="175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sz="55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96" name="Google Shape;96;p6"/>
          <p:cNvSpPr txBox="1"/>
          <p:nvPr>
            <p:ph idx="1" type="subTitle"/>
          </p:nvPr>
        </p:nvSpPr>
        <p:spPr>
          <a:xfrm>
            <a:off x="2729225" y="3806848"/>
            <a:ext cx="70383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7" name="Google Shape;97;p6"/>
          <p:cNvSpPr txBox="1"/>
          <p:nvPr>
            <p:ph idx="2" type="body"/>
          </p:nvPr>
        </p:nvSpPr>
        <p:spPr>
          <a:xfrm>
            <a:off x="2729275" y="4337551"/>
            <a:ext cx="7038300" cy="771900"/>
          </a:xfrm>
          <a:prstGeom prst="rect">
            <a:avLst/>
          </a:prstGeom>
        </p:spPr>
        <p:txBody>
          <a:bodyPr anchorCtr="0" anchor="t" bIns="121900" lIns="121900" spcFirstLastPara="1" rIns="121900" wrap="square" tIns="121900">
            <a:normAutofit/>
          </a:bodyPr>
          <a:lstStyle>
            <a:lvl1pPr indent="-330200" lvl="0" marL="457200" rtl="0" algn="ctr">
              <a:lnSpc>
                <a:spcPct val="100000"/>
              </a:lnSpc>
              <a:spcBef>
                <a:spcPts val="0"/>
              </a:spcBef>
              <a:spcAft>
                <a:spcPts val="0"/>
              </a:spcAft>
              <a:buSzPts val="1600"/>
              <a:buChar char="●"/>
              <a:defRPr/>
            </a:lvl1pPr>
            <a:lvl2pPr indent="-330200" lvl="1" marL="914400" rtl="0" algn="ctr">
              <a:spcBef>
                <a:spcPts val="0"/>
              </a:spcBef>
              <a:spcAft>
                <a:spcPts val="0"/>
              </a:spcAft>
              <a:buSzPts val="1600"/>
              <a:buChar char="○"/>
              <a:defRPr/>
            </a:lvl2pPr>
            <a:lvl3pPr indent="-330200" lvl="2" marL="1371600" rtl="0" algn="ctr">
              <a:spcBef>
                <a:spcPts val="0"/>
              </a:spcBef>
              <a:spcAft>
                <a:spcPts val="0"/>
              </a:spcAft>
              <a:buSzPts val="1600"/>
              <a:buChar char="■"/>
              <a:defRPr/>
            </a:lvl3pPr>
            <a:lvl4pPr indent="-330200" lvl="3" marL="1828800" rtl="0" algn="ctr">
              <a:spcBef>
                <a:spcPts val="0"/>
              </a:spcBef>
              <a:spcAft>
                <a:spcPts val="0"/>
              </a:spcAft>
              <a:buSzPts val="1600"/>
              <a:buChar char="●"/>
              <a:defRPr/>
            </a:lvl4pPr>
            <a:lvl5pPr indent="-330200" lvl="4" marL="2286000" rtl="0" algn="ctr">
              <a:spcBef>
                <a:spcPts val="0"/>
              </a:spcBef>
              <a:spcAft>
                <a:spcPts val="0"/>
              </a:spcAft>
              <a:buSzPts val="1600"/>
              <a:buChar char="○"/>
              <a:defRPr/>
            </a:lvl5pPr>
            <a:lvl6pPr indent="-330200" lvl="5" marL="2743200" rtl="0" algn="ctr">
              <a:spcBef>
                <a:spcPts val="0"/>
              </a:spcBef>
              <a:spcAft>
                <a:spcPts val="0"/>
              </a:spcAft>
              <a:buSzPts val="1600"/>
              <a:buChar char="■"/>
              <a:defRPr/>
            </a:lvl6pPr>
            <a:lvl7pPr indent="-330200" lvl="6" marL="3200400" rtl="0" algn="ctr">
              <a:spcBef>
                <a:spcPts val="0"/>
              </a:spcBef>
              <a:spcAft>
                <a:spcPts val="0"/>
              </a:spcAft>
              <a:buSzPts val="1600"/>
              <a:buChar char="●"/>
              <a:defRPr/>
            </a:lvl7pPr>
            <a:lvl8pPr indent="-330200" lvl="7" marL="3657600" rtl="0" algn="ctr">
              <a:spcBef>
                <a:spcPts val="0"/>
              </a:spcBef>
              <a:spcAft>
                <a:spcPts val="0"/>
              </a:spcAft>
              <a:buSzPts val="1600"/>
              <a:buChar char="○"/>
              <a:defRPr/>
            </a:lvl8pPr>
            <a:lvl9pPr indent="-330200" lvl="8" marL="4114800" rtl="0" algn="ctr">
              <a:spcBef>
                <a:spcPts val="0"/>
              </a:spcBef>
              <a:spcAft>
                <a:spcPts val="0"/>
              </a:spcAft>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98" name="Shape 98"/>
        <p:cNvGrpSpPr/>
        <p:nvPr/>
      </p:nvGrpSpPr>
      <p:grpSpPr>
        <a:xfrm>
          <a:off x="0" y="0"/>
          <a:ext cx="0" cy="0"/>
          <a:chOff x="0" y="0"/>
          <a:chExt cx="0" cy="0"/>
        </a:xfrm>
      </p:grpSpPr>
      <p:sp>
        <p:nvSpPr>
          <p:cNvPr id="99" name="Google Shape;99;p7"/>
          <p:cNvSpPr txBox="1"/>
          <p:nvPr>
            <p:ph idx="1" type="subTitle"/>
          </p:nvPr>
        </p:nvSpPr>
        <p:spPr>
          <a:xfrm>
            <a:off x="1846063" y="2244976"/>
            <a:ext cx="4240200" cy="521400"/>
          </a:xfrm>
          <a:prstGeom prst="rect">
            <a:avLst/>
          </a:prstGeom>
          <a:solidFill>
            <a:schemeClr val="accent2"/>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0" name="Google Shape;100;p7"/>
          <p:cNvSpPr txBox="1"/>
          <p:nvPr>
            <p:ph idx="2" type="body"/>
          </p:nvPr>
        </p:nvSpPr>
        <p:spPr>
          <a:xfrm>
            <a:off x="1846114" y="2724119"/>
            <a:ext cx="4240200" cy="9438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2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01" name="Google Shape;101;p7"/>
          <p:cNvSpPr txBox="1"/>
          <p:nvPr>
            <p:ph idx="3" type="subTitle"/>
          </p:nvPr>
        </p:nvSpPr>
        <p:spPr>
          <a:xfrm>
            <a:off x="6401053" y="2244976"/>
            <a:ext cx="4240200" cy="521400"/>
          </a:xfrm>
          <a:prstGeom prst="rect">
            <a:avLst/>
          </a:prstGeom>
          <a:solidFill>
            <a:schemeClr val="accent3"/>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7"/>
          <p:cNvSpPr txBox="1"/>
          <p:nvPr>
            <p:ph idx="4" type="body"/>
          </p:nvPr>
        </p:nvSpPr>
        <p:spPr>
          <a:xfrm>
            <a:off x="6401111" y="2724119"/>
            <a:ext cx="4240200" cy="9438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2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03" name="Google Shape;103;p7"/>
          <p:cNvSpPr txBox="1"/>
          <p:nvPr>
            <p:ph idx="5" type="subTitle"/>
          </p:nvPr>
        </p:nvSpPr>
        <p:spPr>
          <a:xfrm>
            <a:off x="1845975" y="4037788"/>
            <a:ext cx="4240200" cy="521400"/>
          </a:xfrm>
          <a:prstGeom prst="rect">
            <a:avLst/>
          </a:prstGeom>
          <a:solidFill>
            <a:schemeClr val="accent6"/>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p7"/>
          <p:cNvSpPr txBox="1"/>
          <p:nvPr>
            <p:ph idx="6" type="body"/>
          </p:nvPr>
        </p:nvSpPr>
        <p:spPr>
          <a:xfrm>
            <a:off x="1846041" y="4593131"/>
            <a:ext cx="4240200" cy="9438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2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05" name="Google Shape;105;p7"/>
          <p:cNvSpPr txBox="1"/>
          <p:nvPr>
            <p:ph idx="7" type="body"/>
          </p:nvPr>
        </p:nvSpPr>
        <p:spPr>
          <a:xfrm>
            <a:off x="6401037" y="4593131"/>
            <a:ext cx="4240200" cy="9438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2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06" name="Google Shape;106;p7"/>
          <p:cNvSpPr txBox="1"/>
          <p:nvPr>
            <p:ph idx="8" type="subTitle"/>
          </p:nvPr>
        </p:nvSpPr>
        <p:spPr>
          <a:xfrm>
            <a:off x="6400980" y="4037788"/>
            <a:ext cx="4240200" cy="521400"/>
          </a:xfrm>
          <a:prstGeom prst="rect">
            <a:avLst/>
          </a:prstGeom>
          <a:solidFill>
            <a:schemeClr val="accent4"/>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4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7" name="Google Shape;107;p7"/>
          <p:cNvSpPr txBox="1"/>
          <p:nvPr>
            <p:ph type="title"/>
          </p:nvPr>
        </p:nvSpPr>
        <p:spPr>
          <a:xfrm>
            <a:off x="1845975" y="11316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sz="32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8" name="Shape 108"/>
        <p:cNvGrpSpPr/>
        <p:nvPr/>
      </p:nvGrpSpPr>
      <p:grpSpPr>
        <a:xfrm>
          <a:off x="0" y="0"/>
          <a:ext cx="0" cy="0"/>
          <a:chOff x="0" y="0"/>
          <a:chExt cx="0" cy="0"/>
        </a:xfrm>
      </p:grpSpPr>
      <p:sp>
        <p:nvSpPr>
          <p:cNvPr id="109" name="Google Shape;109;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8"/>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11" name="Google Shape;111;p8"/>
          <p:cNvSpPr txBox="1"/>
          <p:nvPr>
            <p:ph idx="1" type="body"/>
          </p:nvPr>
        </p:nvSpPr>
        <p:spPr>
          <a:xfrm>
            <a:off x="1845975" y="2944825"/>
            <a:ext cx="4228800" cy="29064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12" name="Google Shape;112;p8"/>
          <p:cNvSpPr txBox="1"/>
          <p:nvPr>
            <p:ph idx="2" type="body"/>
          </p:nvPr>
        </p:nvSpPr>
        <p:spPr>
          <a:xfrm>
            <a:off x="6412575" y="2944825"/>
            <a:ext cx="4228800" cy="29064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13" name="Google Shape;113;p8"/>
          <p:cNvSpPr txBox="1"/>
          <p:nvPr>
            <p:ph idx="3" type="subTitle"/>
          </p:nvPr>
        </p:nvSpPr>
        <p:spPr>
          <a:xfrm>
            <a:off x="1846075" y="2078575"/>
            <a:ext cx="4240200" cy="678300"/>
          </a:xfrm>
          <a:prstGeom prst="rect">
            <a:avLst/>
          </a:prstGeom>
          <a:solidFill>
            <a:schemeClr val="accent6"/>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8"/>
          <p:cNvSpPr txBox="1"/>
          <p:nvPr>
            <p:ph idx="4" type="subTitle"/>
          </p:nvPr>
        </p:nvSpPr>
        <p:spPr>
          <a:xfrm>
            <a:off x="6401077" y="2078575"/>
            <a:ext cx="4240200" cy="678300"/>
          </a:xfrm>
          <a:prstGeom prst="rect">
            <a:avLst/>
          </a:prstGeom>
          <a:solidFill>
            <a:schemeClr val="accent4"/>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15" name="Shape 115"/>
        <p:cNvGrpSpPr/>
        <p:nvPr/>
      </p:nvGrpSpPr>
      <p:grpSpPr>
        <a:xfrm>
          <a:off x="0" y="0"/>
          <a:ext cx="0" cy="0"/>
          <a:chOff x="0" y="0"/>
          <a:chExt cx="0" cy="0"/>
        </a:xfrm>
      </p:grpSpPr>
      <p:sp>
        <p:nvSpPr>
          <p:cNvPr id="116" name="Google Shape;116;p9"/>
          <p:cNvSpPr txBox="1"/>
          <p:nvPr>
            <p:ph idx="1" type="body"/>
          </p:nvPr>
        </p:nvSpPr>
        <p:spPr>
          <a:xfrm>
            <a:off x="2048275" y="3227376"/>
            <a:ext cx="2558400" cy="2259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17" name="Google Shape;117;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9"/>
          <p:cNvSpPr txBox="1"/>
          <p:nvPr>
            <p:ph idx="2" type="body"/>
          </p:nvPr>
        </p:nvSpPr>
        <p:spPr>
          <a:xfrm>
            <a:off x="4964461" y="3227387"/>
            <a:ext cx="2558400" cy="2259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19" name="Google Shape;119;p9"/>
          <p:cNvSpPr txBox="1"/>
          <p:nvPr>
            <p:ph idx="3" type="body"/>
          </p:nvPr>
        </p:nvSpPr>
        <p:spPr>
          <a:xfrm>
            <a:off x="7880647" y="3227376"/>
            <a:ext cx="2558400" cy="2259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20" name="Google Shape;120;p9"/>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21" name="Google Shape;121;p9"/>
          <p:cNvSpPr txBox="1"/>
          <p:nvPr>
            <p:ph idx="4" type="subTitle"/>
          </p:nvPr>
        </p:nvSpPr>
        <p:spPr>
          <a:xfrm>
            <a:off x="4964480" y="2221065"/>
            <a:ext cx="2558400" cy="834000"/>
          </a:xfrm>
          <a:prstGeom prst="rect">
            <a:avLst/>
          </a:prstGeom>
          <a:solidFill>
            <a:schemeClr val="accent2"/>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 name="Google Shape;122;p9"/>
          <p:cNvSpPr txBox="1"/>
          <p:nvPr>
            <p:ph idx="5" type="subTitle"/>
          </p:nvPr>
        </p:nvSpPr>
        <p:spPr>
          <a:xfrm>
            <a:off x="7880686" y="2221065"/>
            <a:ext cx="2558400" cy="834000"/>
          </a:xfrm>
          <a:prstGeom prst="rect">
            <a:avLst/>
          </a:prstGeom>
          <a:solidFill>
            <a:schemeClr val="accent3"/>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 name="Google Shape;123;p9"/>
          <p:cNvSpPr txBox="1"/>
          <p:nvPr>
            <p:ph idx="6" type="subTitle"/>
          </p:nvPr>
        </p:nvSpPr>
        <p:spPr>
          <a:xfrm>
            <a:off x="2048275" y="2221025"/>
            <a:ext cx="2558400" cy="834000"/>
          </a:xfrm>
          <a:prstGeom prst="rect">
            <a:avLst/>
          </a:prstGeom>
          <a:solidFill>
            <a:schemeClr val="accent6"/>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1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124" name="Shape 124"/>
        <p:cNvGrpSpPr/>
        <p:nvPr/>
      </p:nvGrpSpPr>
      <p:grpSpPr>
        <a:xfrm>
          <a:off x="0" y="0"/>
          <a:ext cx="0" cy="0"/>
          <a:chOff x="0" y="0"/>
          <a:chExt cx="0" cy="0"/>
        </a:xfrm>
      </p:grpSpPr>
      <p:sp>
        <p:nvSpPr>
          <p:cNvPr id="125" name="Google Shape;125;p10"/>
          <p:cNvSpPr txBox="1"/>
          <p:nvPr>
            <p:ph idx="1" type="body"/>
          </p:nvPr>
        </p:nvSpPr>
        <p:spPr>
          <a:xfrm>
            <a:off x="1894725" y="4353527"/>
            <a:ext cx="1747200" cy="1499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26" name="Google Shape;126;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10"/>
          <p:cNvSpPr txBox="1"/>
          <p:nvPr>
            <p:ph idx="2" type="subTitle"/>
          </p:nvPr>
        </p:nvSpPr>
        <p:spPr>
          <a:xfrm>
            <a:off x="2116725" y="2240350"/>
            <a:ext cx="1303200" cy="843900"/>
          </a:xfrm>
          <a:prstGeom prst="rect">
            <a:avLst/>
          </a:prstGeom>
          <a:solidFill>
            <a:schemeClr val="accent2"/>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3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8" name="Google Shape;128;p10"/>
          <p:cNvSpPr txBox="1"/>
          <p:nvPr>
            <p:ph idx="3" type="body"/>
          </p:nvPr>
        </p:nvSpPr>
        <p:spPr>
          <a:xfrm>
            <a:off x="3646320" y="4353525"/>
            <a:ext cx="1747200" cy="1499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29" name="Google Shape;129;p10"/>
          <p:cNvSpPr txBox="1"/>
          <p:nvPr>
            <p:ph idx="4" type="subTitle"/>
          </p:nvPr>
        </p:nvSpPr>
        <p:spPr>
          <a:xfrm>
            <a:off x="3868306" y="2241075"/>
            <a:ext cx="1303200" cy="843900"/>
          </a:xfrm>
          <a:prstGeom prst="rect">
            <a:avLst/>
          </a:prstGeom>
          <a:solidFill>
            <a:schemeClr val="accent3"/>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3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0" name="Google Shape;130;p10"/>
          <p:cNvSpPr txBox="1"/>
          <p:nvPr>
            <p:ph idx="5" type="body"/>
          </p:nvPr>
        </p:nvSpPr>
        <p:spPr>
          <a:xfrm>
            <a:off x="5397914" y="4353551"/>
            <a:ext cx="1747200" cy="1499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31" name="Google Shape;131;p10"/>
          <p:cNvSpPr txBox="1"/>
          <p:nvPr>
            <p:ph idx="6" type="subTitle"/>
          </p:nvPr>
        </p:nvSpPr>
        <p:spPr>
          <a:xfrm>
            <a:off x="5619888" y="2241075"/>
            <a:ext cx="1303200" cy="843900"/>
          </a:xfrm>
          <a:prstGeom prst="rect">
            <a:avLst/>
          </a:prstGeom>
          <a:solidFill>
            <a:schemeClr val="accent4"/>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3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10"/>
          <p:cNvSpPr txBox="1"/>
          <p:nvPr>
            <p:ph idx="7" type="body"/>
          </p:nvPr>
        </p:nvSpPr>
        <p:spPr>
          <a:xfrm>
            <a:off x="7149509" y="4353565"/>
            <a:ext cx="1747200" cy="1499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33" name="Google Shape;133;p10"/>
          <p:cNvSpPr txBox="1"/>
          <p:nvPr>
            <p:ph idx="8" type="subTitle"/>
          </p:nvPr>
        </p:nvSpPr>
        <p:spPr>
          <a:xfrm>
            <a:off x="7371469" y="2241100"/>
            <a:ext cx="1303200" cy="843900"/>
          </a:xfrm>
          <a:prstGeom prst="rect">
            <a:avLst/>
          </a:prstGeom>
          <a:solidFill>
            <a:schemeClr val="accent6"/>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3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4" name="Google Shape;134;p10"/>
          <p:cNvSpPr txBox="1"/>
          <p:nvPr>
            <p:ph idx="9" type="body"/>
          </p:nvPr>
        </p:nvSpPr>
        <p:spPr>
          <a:xfrm>
            <a:off x="8901104" y="4353507"/>
            <a:ext cx="1747200" cy="1499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35" name="Google Shape;135;p10"/>
          <p:cNvSpPr txBox="1"/>
          <p:nvPr>
            <p:ph idx="13" type="subTitle"/>
          </p:nvPr>
        </p:nvSpPr>
        <p:spPr>
          <a:xfrm>
            <a:off x="9123051" y="2240350"/>
            <a:ext cx="1303200" cy="843900"/>
          </a:xfrm>
          <a:prstGeom prst="rect">
            <a:avLst/>
          </a:prstGeom>
          <a:solidFill>
            <a:schemeClr val="accent5"/>
          </a:solidFill>
          <a:effectLst>
            <a:outerShdw rotWithShape="0" algn="bl" dir="13500000" dist="114300">
              <a:srgbClr val="000000">
                <a:alpha val="10000"/>
              </a:srgbClr>
            </a:outerShdw>
          </a:effectLst>
        </p:spPr>
        <p:txBody>
          <a:bodyPr anchorCtr="0" anchor="ctr" bIns="121900" lIns="121900" spcFirstLastPara="1" rIns="121900" wrap="square" tIns="121900">
            <a:normAutofit/>
          </a:bodyPr>
          <a:lstStyle>
            <a:lvl1pPr lvl="0" rtl="0" algn="ctr">
              <a:lnSpc>
                <a:spcPct val="100000"/>
              </a:lnSpc>
              <a:spcBef>
                <a:spcPts val="0"/>
              </a:spcBef>
              <a:spcAft>
                <a:spcPts val="0"/>
              </a:spcAft>
              <a:buSzPts val="2800"/>
              <a:buNone/>
              <a:defRPr sz="3500">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6" name="Google Shape;136;p10"/>
          <p:cNvSpPr txBox="1"/>
          <p:nvPr>
            <p:ph idx="14" type="subTitle"/>
          </p:nvPr>
        </p:nvSpPr>
        <p:spPr>
          <a:xfrm>
            <a:off x="1894718" y="3899012"/>
            <a:ext cx="17472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7" name="Google Shape;137;p10"/>
          <p:cNvSpPr txBox="1"/>
          <p:nvPr>
            <p:ph idx="15" type="subTitle"/>
          </p:nvPr>
        </p:nvSpPr>
        <p:spPr>
          <a:xfrm>
            <a:off x="3646316" y="3899000"/>
            <a:ext cx="17472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8" name="Google Shape;138;p10"/>
          <p:cNvSpPr txBox="1"/>
          <p:nvPr>
            <p:ph idx="16" type="subTitle"/>
          </p:nvPr>
        </p:nvSpPr>
        <p:spPr>
          <a:xfrm>
            <a:off x="5397914" y="3899012"/>
            <a:ext cx="17472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9" name="Google Shape;139;p10"/>
          <p:cNvSpPr txBox="1"/>
          <p:nvPr>
            <p:ph idx="17" type="subTitle"/>
          </p:nvPr>
        </p:nvSpPr>
        <p:spPr>
          <a:xfrm>
            <a:off x="7149512" y="3899000"/>
            <a:ext cx="17472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0" name="Google Shape;140;p10"/>
          <p:cNvSpPr txBox="1"/>
          <p:nvPr>
            <p:ph idx="18" type="subTitle"/>
          </p:nvPr>
        </p:nvSpPr>
        <p:spPr>
          <a:xfrm>
            <a:off x="8901110" y="3898987"/>
            <a:ext cx="17472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a:latin typeface="Poppins Medium"/>
                <a:ea typeface="Poppins Medium"/>
                <a:cs typeface="Poppins Medium"/>
                <a:sym typeface="Poppi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1" name="Google Shape;141;p10"/>
          <p:cNvSpPr txBox="1"/>
          <p:nvPr>
            <p:ph type="title"/>
          </p:nvPr>
        </p:nvSpPr>
        <p:spPr>
          <a:xfrm>
            <a:off x="1845975" y="1055450"/>
            <a:ext cx="8795400" cy="678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slide" Target="/ppt/slides/slide6.xml"/><Relationship Id="rId2" Type="http://schemas.openxmlformats.org/officeDocument/2006/relationships/slide" Target="/ppt/slides/slide7.xml"/><Relationship Id="rId3" Type="http://schemas.openxmlformats.org/officeDocument/2006/relationships/slide" Target="/ppt/slides/slide9.xml"/><Relationship Id="rId4" Type="http://schemas.openxmlformats.org/officeDocument/2006/relationships/slide" Target="/ppt/slides/slide13.xml"/><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19" Type="http://schemas.openxmlformats.org/officeDocument/2006/relationships/slideLayout" Target="../slideLayouts/slideLayout15.xml"/><Relationship Id="rId6" Type="http://schemas.openxmlformats.org/officeDocument/2006/relationships/slideLayout" Target="../slideLayouts/slideLayout2.xml"/><Relationship Id="rId18" Type="http://schemas.openxmlformats.org/officeDocument/2006/relationships/slideLayout" Target="../slideLayouts/slideLayout14.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a:hlinkClick action="ppaction://hlinksldjump" r:id="rId1"/>
          </p:cNvPr>
          <p:cNvSpPr/>
          <p:nvPr/>
        </p:nvSpPr>
        <p:spPr>
          <a:xfrm>
            <a:off x="1465375" y="222000"/>
            <a:ext cx="1383300" cy="484800"/>
          </a:xfrm>
          <a:prstGeom prst="rect">
            <a:avLst/>
          </a:prstGeom>
          <a:solidFill>
            <a:schemeClr val="accent1"/>
          </a:solidFill>
          <a:ln>
            <a:noFill/>
          </a:ln>
          <a:effectLst>
            <a:outerShdw rotWithShape="0" algn="bl" dir="13500000" dist="114300">
              <a:srgbClr val="000000">
                <a:alpha val="1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A4035"/>
                </a:solidFill>
                <a:latin typeface="Poppins Medium"/>
                <a:ea typeface="Poppins Medium"/>
                <a:cs typeface="Poppins Medium"/>
                <a:sym typeface="Poppins Medium"/>
              </a:rPr>
              <a:t>Contents</a:t>
            </a:r>
            <a:endParaRPr>
              <a:solidFill>
                <a:srgbClr val="4A4035"/>
              </a:solidFill>
              <a:latin typeface="Poppins Medium"/>
              <a:ea typeface="Poppins Medium"/>
              <a:cs typeface="Poppins Medium"/>
              <a:sym typeface="Poppins Medium"/>
            </a:endParaRPr>
          </a:p>
        </p:txBody>
      </p:sp>
      <p:sp>
        <p:nvSpPr>
          <p:cNvPr id="7" name="Google Shape;7;p1">
            <a:hlinkClick action="ppaction://hlinksldjump" r:id="rId2"/>
          </p:cNvPr>
          <p:cNvSpPr/>
          <p:nvPr/>
        </p:nvSpPr>
        <p:spPr>
          <a:xfrm>
            <a:off x="3067044" y="222000"/>
            <a:ext cx="1383300" cy="484800"/>
          </a:xfrm>
          <a:prstGeom prst="rect">
            <a:avLst/>
          </a:prstGeom>
          <a:solidFill>
            <a:schemeClr val="accent2"/>
          </a:solidFill>
          <a:ln>
            <a:noFill/>
          </a:ln>
          <a:effectLst>
            <a:outerShdw rotWithShape="0" algn="bl" dir="13500000" dist="114300">
              <a:srgbClr val="000000">
                <a:alpha val="100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A4035"/>
                </a:solidFill>
                <a:latin typeface="Poppins Medium"/>
                <a:ea typeface="Poppins Medium"/>
                <a:cs typeface="Poppins Medium"/>
                <a:sym typeface="Poppins Medium"/>
              </a:rPr>
              <a:t>Description</a:t>
            </a:r>
            <a:endParaRPr>
              <a:solidFill>
                <a:srgbClr val="4A4035"/>
              </a:solidFill>
              <a:latin typeface="Poppins Medium"/>
              <a:ea typeface="Poppins Medium"/>
              <a:cs typeface="Poppins Medium"/>
              <a:sym typeface="Poppins Medium"/>
            </a:endParaRPr>
          </a:p>
        </p:txBody>
      </p:sp>
      <p:sp>
        <p:nvSpPr>
          <p:cNvPr id="8" name="Google Shape;8;p1">
            <a:hlinkClick action="ppaction://hlinksldjump" r:id="rId3"/>
          </p:cNvPr>
          <p:cNvSpPr/>
          <p:nvPr/>
        </p:nvSpPr>
        <p:spPr>
          <a:xfrm>
            <a:off x="4668712" y="222000"/>
            <a:ext cx="1383300" cy="484800"/>
          </a:xfrm>
          <a:prstGeom prst="rect">
            <a:avLst/>
          </a:prstGeom>
          <a:solidFill>
            <a:schemeClr val="accent3"/>
          </a:solidFill>
          <a:ln>
            <a:noFill/>
          </a:ln>
          <a:effectLst>
            <a:outerShdw rotWithShape="0" algn="bl" dir="13500000" dist="114300">
              <a:srgbClr val="000000">
                <a:alpha val="100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A4035"/>
                </a:solidFill>
                <a:latin typeface="Poppins Medium"/>
                <a:ea typeface="Poppins Medium"/>
                <a:cs typeface="Poppins Medium"/>
                <a:sym typeface="Poppins Medium"/>
              </a:rPr>
              <a:t>Assignments</a:t>
            </a:r>
            <a:endParaRPr>
              <a:solidFill>
                <a:srgbClr val="4A4035"/>
              </a:solidFill>
              <a:latin typeface="Poppins Medium"/>
              <a:ea typeface="Poppins Medium"/>
              <a:cs typeface="Poppins Medium"/>
              <a:sym typeface="Poppins Medium"/>
            </a:endParaRPr>
          </a:p>
        </p:txBody>
      </p:sp>
      <p:sp>
        <p:nvSpPr>
          <p:cNvPr id="9" name="Google Shape;9;p1">
            <a:hlinkClick/>
          </p:cNvPr>
          <p:cNvSpPr/>
          <p:nvPr/>
        </p:nvSpPr>
        <p:spPr>
          <a:xfrm>
            <a:off x="6270381" y="222000"/>
            <a:ext cx="1383300" cy="484800"/>
          </a:xfrm>
          <a:prstGeom prst="rect">
            <a:avLst/>
          </a:prstGeom>
          <a:solidFill>
            <a:schemeClr val="accent4"/>
          </a:solidFill>
          <a:ln>
            <a:noFill/>
          </a:ln>
          <a:effectLst>
            <a:outerShdw rotWithShape="0" algn="bl" dir="13500000" dist="114300">
              <a:srgbClr val="000000">
                <a:alpha val="100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A4035"/>
                </a:solidFill>
                <a:latin typeface="Poppins Medium"/>
                <a:ea typeface="Poppins Medium"/>
                <a:cs typeface="Poppins Medium"/>
                <a:sym typeface="Poppins Medium"/>
              </a:rPr>
              <a:t>Grading</a:t>
            </a:r>
            <a:endParaRPr>
              <a:solidFill>
                <a:srgbClr val="4A4035"/>
              </a:solidFill>
              <a:latin typeface="Poppins Medium"/>
              <a:ea typeface="Poppins Medium"/>
              <a:cs typeface="Poppins Medium"/>
              <a:sym typeface="Poppins Medium"/>
            </a:endParaRPr>
          </a:p>
        </p:txBody>
      </p:sp>
      <p:sp>
        <p:nvSpPr>
          <p:cNvPr id="10" name="Google Shape;10;p1">
            <a:hlinkClick action="ppaction://hlinksldjump" r:id="rId4"/>
          </p:cNvPr>
          <p:cNvSpPr/>
          <p:nvPr/>
        </p:nvSpPr>
        <p:spPr>
          <a:xfrm>
            <a:off x="7872050" y="222000"/>
            <a:ext cx="1383300" cy="484800"/>
          </a:xfrm>
          <a:prstGeom prst="rect">
            <a:avLst/>
          </a:prstGeom>
          <a:solidFill>
            <a:schemeClr val="accent6"/>
          </a:solidFill>
          <a:ln>
            <a:noFill/>
          </a:ln>
          <a:effectLst>
            <a:outerShdw rotWithShape="0" algn="bl" dir="13500000" dist="114300">
              <a:srgbClr val="000000">
                <a:alpha val="100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A4035"/>
                </a:solidFill>
                <a:latin typeface="Poppins Medium"/>
                <a:ea typeface="Poppins Medium"/>
                <a:cs typeface="Poppins Medium"/>
                <a:sym typeface="Poppins Medium"/>
              </a:rPr>
              <a:t>Materials</a:t>
            </a:r>
            <a:endParaRPr>
              <a:solidFill>
                <a:srgbClr val="4A4035"/>
              </a:solidFill>
              <a:latin typeface="Poppins Medium"/>
              <a:ea typeface="Poppins Medium"/>
              <a:cs typeface="Poppins Medium"/>
              <a:sym typeface="Poppins Medium"/>
            </a:endParaRPr>
          </a:p>
        </p:txBody>
      </p:sp>
      <p:sp>
        <p:nvSpPr>
          <p:cNvPr id="11" name="Google Shape;11;p1">
            <a:hlinkClick/>
          </p:cNvPr>
          <p:cNvSpPr/>
          <p:nvPr/>
        </p:nvSpPr>
        <p:spPr>
          <a:xfrm>
            <a:off x="9473719" y="222000"/>
            <a:ext cx="1383300" cy="484800"/>
          </a:xfrm>
          <a:prstGeom prst="rect">
            <a:avLst/>
          </a:prstGeom>
          <a:solidFill>
            <a:schemeClr val="accent5"/>
          </a:solidFill>
          <a:ln>
            <a:noFill/>
          </a:ln>
          <a:effectLst>
            <a:outerShdw rotWithShape="0" algn="bl" dir="13500000" dist="114300">
              <a:srgbClr val="000000">
                <a:alpha val="100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A4035"/>
                </a:solidFill>
                <a:latin typeface="Poppins Medium"/>
                <a:ea typeface="Poppins Medium"/>
                <a:cs typeface="Poppins Medium"/>
                <a:sym typeface="Poppins Medium"/>
              </a:rPr>
              <a:t>Absences</a:t>
            </a:r>
            <a:endParaRPr>
              <a:solidFill>
                <a:srgbClr val="4A4035"/>
              </a:solidFill>
              <a:latin typeface="Poppins Medium"/>
              <a:ea typeface="Poppins Medium"/>
              <a:cs typeface="Poppins Medium"/>
              <a:sym typeface="Poppins Medium"/>
            </a:endParaRPr>
          </a:p>
        </p:txBody>
      </p:sp>
      <p:sp>
        <p:nvSpPr>
          <p:cNvPr id="12" name="Google Shape;12;p1"/>
          <p:cNvSpPr/>
          <p:nvPr/>
        </p:nvSpPr>
        <p:spPr>
          <a:xfrm rot="5400000">
            <a:off x="3200038" y="-1759075"/>
            <a:ext cx="5922300" cy="10563000"/>
          </a:xfrm>
          <a:prstGeom prst="rect">
            <a:avLst/>
          </a:prstGeom>
          <a:solidFill>
            <a:schemeClr val="dk2"/>
          </a:solidFill>
          <a:ln>
            <a:noFill/>
          </a:ln>
          <a:effectLst>
            <a:outerShdw rotWithShape="0" algn="bl" dir="2700000" dist="114300">
              <a:srgbClr val="000000">
                <a:alpha val="1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Didact Gothic"/>
              <a:ea typeface="Didact Gothic"/>
              <a:cs typeface="Didact Gothic"/>
              <a:sym typeface="Didact Gothic"/>
            </a:endParaRPr>
          </a:p>
        </p:txBody>
      </p:sp>
      <p:sp>
        <p:nvSpPr>
          <p:cNvPr id="13" name="Google Shape;13;p1"/>
          <p:cNvSpPr/>
          <p:nvPr/>
        </p:nvSpPr>
        <p:spPr>
          <a:xfrm rot="5400000">
            <a:off x="3288113" y="-1499552"/>
            <a:ext cx="5631000" cy="10043700"/>
          </a:xfrm>
          <a:prstGeom prst="rect">
            <a:avLst/>
          </a:prstGeom>
          <a:solidFill>
            <a:srgbClr val="FDFBEE"/>
          </a:solidFill>
          <a:ln>
            <a:noFill/>
          </a:ln>
          <a:effectLst>
            <a:outerShdw rotWithShape="0" algn="bl" dir="2700000" dist="114300">
              <a:srgbClr val="000000">
                <a:alpha val="1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Didact Gothic"/>
              <a:ea typeface="Didact Gothic"/>
              <a:cs typeface="Didact Gothic"/>
              <a:sym typeface="Didact Gothic"/>
            </a:endParaRPr>
          </a:p>
        </p:txBody>
      </p:sp>
      <p:grpSp>
        <p:nvGrpSpPr>
          <p:cNvPr id="14" name="Google Shape;14;p1"/>
          <p:cNvGrpSpPr/>
          <p:nvPr/>
        </p:nvGrpSpPr>
        <p:grpSpPr>
          <a:xfrm>
            <a:off x="1254588" y="1048950"/>
            <a:ext cx="222600" cy="4915865"/>
            <a:chOff x="1113200" y="1113175"/>
            <a:chExt cx="222600" cy="4915865"/>
          </a:xfrm>
        </p:grpSpPr>
        <p:sp>
          <p:nvSpPr>
            <p:cNvPr id="15" name="Google Shape;15;p1"/>
            <p:cNvSpPr/>
            <p:nvPr/>
          </p:nvSpPr>
          <p:spPr>
            <a:xfrm>
              <a:off x="1113200" y="5806440"/>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6" name="Google Shape;16;p1"/>
            <p:cNvSpPr/>
            <p:nvPr/>
          </p:nvSpPr>
          <p:spPr>
            <a:xfrm>
              <a:off x="1113200" y="1113175"/>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7" name="Google Shape;17;p1"/>
            <p:cNvSpPr/>
            <p:nvPr/>
          </p:nvSpPr>
          <p:spPr>
            <a:xfrm>
              <a:off x="1113200" y="1582502"/>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8" name="Google Shape;18;p1"/>
            <p:cNvSpPr/>
            <p:nvPr/>
          </p:nvSpPr>
          <p:spPr>
            <a:xfrm>
              <a:off x="1113200" y="2051828"/>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19" name="Google Shape;19;p1"/>
            <p:cNvSpPr/>
            <p:nvPr/>
          </p:nvSpPr>
          <p:spPr>
            <a:xfrm>
              <a:off x="1113200" y="2521155"/>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0" name="Google Shape;20;p1"/>
            <p:cNvSpPr/>
            <p:nvPr/>
          </p:nvSpPr>
          <p:spPr>
            <a:xfrm>
              <a:off x="1113200" y="2990481"/>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1" name="Google Shape;21;p1"/>
            <p:cNvSpPr/>
            <p:nvPr/>
          </p:nvSpPr>
          <p:spPr>
            <a:xfrm>
              <a:off x="1113200" y="3459807"/>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2" name="Google Shape;22;p1"/>
            <p:cNvSpPr/>
            <p:nvPr/>
          </p:nvSpPr>
          <p:spPr>
            <a:xfrm>
              <a:off x="1113200" y="3929134"/>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3" name="Google Shape;23;p1"/>
            <p:cNvSpPr/>
            <p:nvPr/>
          </p:nvSpPr>
          <p:spPr>
            <a:xfrm>
              <a:off x="1113200" y="4398461"/>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4" name="Google Shape;24;p1"/>
            <p:cNvSpPr/>
            <p:nvPr/>
          </p:nvSpPr>
          <p:spPr>
            <a:xfrm>
              <a:off x="1113200" y="4867787"/>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5" name="Google Shape;25;p1"/>
            <p:cNvSpPr/>
            <p:nvPr/>
          </p:nvSpPr>
          <p:spPr>
            <a:xfrm>
              <a:off x="1113200" y="5337114"/>
              <a:ext cx="222600" cy="22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grpSp>
      <p:grpSp>
        <p:nvGrpSpPr>
          <p:cNvPr id="26" name="Google Shape;26;p1"/>
          <p:cNvGrpSpPr/>
          <p:nvPr/>
        </p:nvGrpSpPr>
        <p:grpSpPr>
          <a:xfrm flipH="1">
            <a:off x="749311" y="1124065"/>
            <a:ext cx="598705" cy="4757508"/>
            <a:chOff x="1934833" y="2031562"/>
            <a:chExt cx="388643" cy="3430071"/>
          </a:xfrm>
        </p:grpSpPr>
        <p:sp>
          <p:nvSpPr>
            <p:cNvPr id="27" name="Google Shape;27;p1"/>
            <p:cNvSpPr/>
            <p:nvPr/>
          </p:nvSpPr>
          <p:spPr>
            <a:xfrm>
              <a:off x="1934833" y="2031562"/>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1"/>
            <p:cNvSpPr/>
            <p:nvPr/>
          </p:nvSpPr>
          <p:spPr>
            <a:xfrm>
              <a:off x="1934833" y="2371508"/>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55"/>
                    <a:pt x="380452" y="30613"/>
                    <a:pt x="370339" y="30613"/>
                  </a:cubicBezTo>
                  <a:lnTo>
                    <a:pt x="18301" y="30613"/>
                  </a:lnTo>
                  <a:cubicBezTo>
                    <a:pt x="8193" y="30613"/>
                    <a:pt x="0" y="23755"/>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1"/>
            <p:cNvSpPr/>
            <p:nvPr/>
          </p:nvSpPr>
          <p:spPr>
            <a:xfrm>
              <a:off x="1934833" y="2711454"/>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55"/>
                    <a:pt x="380452" y="30613"/>
                    <a:pt x="370339" y="30613"/>
                  </a:cubicBezTo>
                  <a:lnTo>
                    <a:pt x="18301" y="30613"/>
                  </a:lnTo>
                  <a:cubicBezTo>
                    <a:pt x="8193" y="30613"/>
                    <a:pt x="0" y="23755"/>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1"/>
            <p:cNvSpPr/>
            <p:nvPr/>
          </p:nvSpPr>
          <p:spPr>
            <a:xfrm>
              <a:off x="1934833" y="3051394"/>
              <a:ext cx="388643" cy="30619"/>
            </a:xfrm>
            <a:custGeom>
              <a:rect b="b" l="l" r="r" t="t"/>
              <a:pathLst>
                <a:path extrusionOk="0" h="30619" w="388643">
                  <a:moveTo>
                    <a:pt x="0" y="15310"/>
                  </a:moveTo>
                  <a:cubicBezTo>
                    <a:pt x="0" y="6858"/>
                    <a:pt x="8193" y="0"/>
                    <a:pt x="18301" y="0"/>
                  </a:cubicBezTo>
                  <a:lnTo>
                    <a:pt x="370339" y="0"/>
                  </a:lnTo>
                  <a:cubicBezTo>
                    <a:pt x="380452" y="0"/>
                    <a:pt x="388643" y="6858"/>
                    <a:pt x="388643" y="15310"/>
                  </a:cubicBezTo>
                  <a:lnTo>
                    <a:pt x="388643" y="15310"/>
                  </a:lnTo>
                  <a:cubicBezTo>
                    <a:pt x="388643" y="23762"/>
                    <a:pt x="380452" y="30620"/>
                    <a:pt x="370339" y="30620"/>
                  </a:cubicBezTo>
                  <a:lnTo>
                    <a:pt x="18301" y="30620"/>
                  </a:lnTo>
                  <a:cubicBezTo>
                    <a:pt x="8193" y="30620"/>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1"/>
            <p:cNvSpPr/>
            <p:nvPr/>
          </p:nvSpPr>
          <p:spPr>
            <a:xfrm>
              <a:off x="1934833" y="3391341"/>
              <a:ext cx="388643" cy="30613"/>
            </a:xfrm>
            <a:custGeom>
              <a:rect b="b" l="l" r="r" t="t"/>
              <a:pathLst>
                <a:path extrusionOk="0" h="30613" w="388643">
                  <a:moveTo>
                    <a:pt x="0" y="15310"/>
                  </a:moveTo>
                  <a:cubicBezTo>
                    <a:pt x="0" y="6858"/>
                    <a:pt x="8193" y="0"/>
                    <a:pt x="18301" y="0"/>
                  </a:cubicBezTo>
                  <a:lnTo>
                    <a:pt x="370339" y="0"/>
                  </a:lnTo>
                  <a:cubicBezTo>
                    <a:pt x="380452" y="0"/>
                    <a:pt x="388643" y="6858"/>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1"/>
            <p:cNvSpPr/>
            <p:nvPr/>
          </p:nvSpPr>
          <p:spPr>
            <a:xfrm>
              <a:off x="1934833" y="3731287"/>
              <a:ext cx="388643" cy="30613"/>
            </a:xfrm>
            <a:custGeom>
              <a:rect b="b" l="l" r="r" t="t"/>
              <a:pathLst>
                <a:path extrusionOk="0" h="30613" w="388643">
                  <a:moveTo>
                    <a:pt x="0" y="15310"/>
                  </a:moveTo>
                  <a:cubicBezTo>
                    <a:pt x="0" y="6858"/>
                    <a:pt x="8193" y="0"/>
                    <a:pt x="18301" y="0"/>
                  </a:cubicBezTo>
                  <a:lnTo>
                    <a:pt x="370339" y="0"/>
                  </a:lnTo>
                  <a:cubicBezTo>
                    <a:pt x="380452" y="0"/>
                    <a:pt x="388643" y="6858"/>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1"/>
            <p:cNvSpPr/>
            <p:nvPr/>
          </p:nvSpPr>
          <p:spPr>
            <a:xfrm>
              <a:off x="1934833" y="4071234"/>
              <a:ext cx="388643" cy="30613"/>
            </a:xfrm>
            <a:custGeom>
              <a:rect b="b" l="l" r="r" t="t"/>
              <a:pathLst>
                <a:path extrusionOk="0" h="30613" w="388643">
                  <a:moveTo>
                    <a:pt x="0" y="15310"/>
                  </a:moveTo>
                  <a:cubicBezTo>
                    <a:pt x="0" y="6851"/>
                    <a:pt x="8193" y="0"/>
                    <a:pt x="18301" y="0"/>
                  </a:cubicBezTo>
                  <a:lnTo>
                    <a:pt x="370339" y="0"/>
                  </a:lnTo>
                  <a:cubicBezTo>
                    <a:pt x="380452" y="0"/>
                    <a:pt x="388643" y="6851"/>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1"/>
            <p:cNvSpPr/>
            <p:nvPr/>
          </p:nvSpPr>
          <p:spPr>
            <a:xfrm>
              <a:off x="1934833" y="4411180"/>
              <a:ext cx="388643" cy="30613"/>
            </a:xfrm>
            <a:custGeom>
              <a:rect b="b" l="l" r="r" t="t"/>
              <a:pathLst>
                <a:path extrusionOk="0" h="30613" w="388643">
                  <a:moveTo>
                    <a:pt x="0" y="15310"/>
                  </a:moveTo>
                  <a:cubicBezTo>
                    <a:pt x="0" y="6851"/>
                    <a:pt x="8193" y="0"/>
                    <a:pt x="18301" y="0"/>
                  </a:cubicBezTo>
                  <a:lnTo>
                    <a:pt x="370339" y="0"/>
                  </a:lnTo>
                  <a:cubicBezTo>
                    <a:pt x="380452" y="0"/>
                    <a:pt x="388643" y="6851"/>
                    <a:pt x="388643" y="15310"/>
                  </a:cubicBezTo>
                  <a:lnTo>
                    <a:pt x="388643" y="15310"/>
                  </a:lnTo>
                  <a:cubicBezTo>
                    <a:pt x="388643" y="23762"/>
                    <a:pt x="380452" y="30613"/>
                    <a:pt x="370339" y="30613"/>
                  </a:cubicBezTo>
                  <a:lnTo>
                    <a:pt x="18301" y="30613"/>
                  </a:lnTo>
                  <a:cubicBezTo>
                    <a:pt x="8193" y="30613"/>
                    <a:pt x="0" y="23762"/>
                    <a:pt x="0" y="15310"/>
                  </a:cubicBezTo>
                  <a:lnTo>
                    <a:pt x="0" y="15310"/>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1"/>
            <p:cNvSpPr/>
            <p:nvPr/>
          </p:nvSpPr>
          <p:spPr>
            <a:xfrm>
              <a:off x="1934833" y="4751127"/>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1"/>
            <p:cNvSpPr/>
            <p:nvPr/>
          </p:nvSpPr>
          <p:spPr>
            <a:xfrm>
              <a:off x="1934833" y="5091073"/>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1"/>
            <p:cNvSpPr/>
            <p:nvPr/>
          </p:nvSpPr>
          <p:spPr>
            <a:xfrm>
              <a:off x="1934833" y="5431020"/>
              <a:ext cx="388643" cy="30613"/>
            </a:xfrm>
            <a:custGeom>
              <a:rect b="b" l="l" r="r" t="t"/>
              <a:pathLst>
                <a:path extrusionOk="0" h="30613" w="388643">
                  <a:moveTo>
                    <a:pt x="0" y="15303"/>
                  </a:moveTo>
                  <a:cubicBezTo>
                    <a:pt x="0" y="6851"/>
                    <a:pt x="8193" y="0"/>
                    <a:pt x="18301" y="0"/>
                  </a:cubicBezTo>
                  <a:lnTo>
                    <a:pt x="370339" y="0"/>
                  </a:lnTo>
                  <a:cubicBezTo>
                    <a:pt x="380452" y="0"/>
                    <a:pt x="388643" y="6851"/>
                    <a:pt x="388643" y="15303"/>
                  </a:cubicBezTo>
                  <a:lnTo>
                    <a:pt x="388643" y="15303"/>
                  </a:lnTo>
                  <a:cubicBezTo>
                    <a:pt x="388643" y="23762"/>
                    <a:pt x="380452" y="30613"/>
                    <a:pt x="370339" y="30613"/>
                  </a:cubicBezTo>
                  <a:lnTo>
                    <a:pt x="18301" y="30613"/>
                  </a:lnTo>
                  <a:cubicBezTo>
                    <a:pt x="8193" y="30613"/>
                    <a:pt x="0" y="23762"/>
                    <a:pt x="0" y="15303"/>
                  </a:cubicBezTo>
                  <a:lnTo>
                    <a:pt x="0" y="15303"/>
                  </a:lnTo>
                  <a:close/>
                </a:path>
              </a:pathLst>
            </a:custGeom>
            <a:solidFill>
              <a:srgbClr val="FDFBEE"/>
            </a:solidFill>
            <a:ln>
              <a:noFill/>
            </a:ln>
            <a:effectLst>
              <a:outerShdw rotWithShape="0" algn="bl" dir="8100000" dist="57150">
                <a:srgbClr val="000000">
                  <a:alpha val="1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aphicFrame>
        <p:nvGraphicFramePr>
          <p:cNvPr id="38" name="Google Shape;38;p1"/>
          <p:cNvGraphicFramePr/>
          <p:nvPr/>
        </p:nvGraphicFramePr>
        <p:xfrm>
          <a:off x="1729825" y="1716975"/>
          <a:ext cx="3000000" cy="3000000"/>
        </p:xfrm>
        <a:graphic>
          <a:graphicData uri="http://schemas.openxmlformats.org/drawingml/2006/table">
            <a:tbl>
              <a:tblPr>
                <a:noFill/>
                <a:tableStyleId>{2E2000C3-BF8F-458D-853D-F59511E4C057}</a:tableStyleId>
              </a:tblPr>
              <a:tblGrid>
                <a:gridCol w="9043800"/>
              </a:tblGrid>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r h="312375">
                <a:tc>
                  <a:txBody>
                    <a:bodyPr/>
                    <a:lstStyle/>
                    <a:p>
                      <a:pPr indent="0" lvl="0" marL="0" rtl="0" algn="l">
                        <a:lnSpc>
                          <a:spcPct val="115000"/>
                        </a:lnSpc>
                        <a:spcBef>
                          <a:spcPts val="0"/>
                        </a:spcBef>
                        <a:spcAft>
                          <a:spcPts val="0"/>
                        </a:spcAft>
                        <a:buNone/>
                      </a:pPr>
                      <a:r>
                        <a:t/>
                      </a:r>
                      <a:endParaRPr sz="100"/>
                    </a:p>
                  </a:txBody>
                  <a:tcPr marT="91425" marB="91425" marR="91425" marL="91425">
                    <a:lnL cap="flat" cmpd="sng" w="9525">
                      <a:solidFill>
                        <a:srgbClr val="E8E8E8">
                          <a:alpha val="0"/>
                        </a:srgbClr>
                      </a:solidFill>
                      <a:prstDash val="solid"/>
                      <a:round/>
                      <a:headEnd len="sm" w="sm" type="none"/>
                      <a:tailEnd len="sm" w="sm" type="none"/>
                    </a:lnL>
                    <a:lnR cap="flat" cmpd="sng" w="9525">
                      <a:solidFill>
                        <a:srgbClr val="E8E8E8">
                          <a:alpha val="0"/>
                        </a:srgbClr>
                      </a:solidFill>
                      <a:prstDash val="solid"/>
                      <a:round/>
                      <a:headEnd len="sm" w="sm" type="none"/>
                      <a:tailEnd len="sm" w="sm" type="none"/>
                    </a:lnR>
                    <a:lnT cap="flat" cmpd="sng" w="9525">
                      <a:solidFill>
                        <a:srgbClr val="E8E8E8"/>
                      </a:solidFill>
                      <a:prstDash val="solid"/>
                      <a:round/>
                      <a:headEnd len="sm" w="sm" type="none"/>
                      <a:tailEnd len="sm" w="sm" type="none"/>
                    </a:lnT>
                    <a:lnB cap="flat" cmpd="sng" w="9525">
                      <a:solidFill>
                        <a:srgbClr val="E8E8E8"/>
                      </a:solidFill>
                      <a:prstDash val="solid"/>
                      <a:round/>
                      <a:headEnd len="sm" w="sm" type="none"/>
                      <a:tailEnd len="sm" w="sm" type="none"/>
                    </a:lnB>
                  </a:tcPr>
                </a:tc>
              </a:tr>
            </a:tbl>
          </a:graphicData>
        </a:graphic>
      </p:graphicFrame>
      <p:sp>
        <p:nvSpPr>
          <p:cNvPr id="39" name="Google Shape;39;p1"/>
          <p:cNvSpPr txBox="1"/>
          <p:nvPr>
            <p:ph type="title"/>
          </p:nvPr>
        </p:nvSpPr>
        <p:spPr>
          <a:xfrm>
            <a:off x="1740825" y="1091125"/>
            <a:ext cx="8932500" cy="6753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2pPr>
            <a:lvl3pPr lvl="2">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3pPr>
            <a:lvl4pPr lvl="3">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4pPr>
            <a:lvl5pPr lvl="4">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5pPr>
            <a:lvl6pPr lvl="5">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6pPr>
            <a:lvl7pPr lvl="6">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7pPr>
            <a:lvl8pPr lvl="7">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8pPr>
            <a:lvl9pPr lvl="8">
              <a:spcBef>
                <a:spcPts val="0"/>
              </a:spcBef>
              <a:spcAft>
                <a:spcPts val="0"/>
              </a:spcAft>
              <a:buClr>
                <a:schemeClr val="dk1"/>
              </a:buClr>
              <a:buSzPts val="4500"/>
              <a:buFont typeface="Poppins SemiBold"/>
              <a:buNone/>
              <a:defRPr sz="4500">
                <a:solidFill>
                  <a:schemeClr val="dk1"/>
                </a:solidFill>
                <a:latin typeface="Poppins SemiBold"/>
                <a:ea typeface="Poppins SemiBold"/>
                <a:cs typeface="Poppins SemiBold"/>
                <a:sym typeface="Poppins SemiBold"/>
              </a:defRPr>
            </a:lvl9pPr>
          </a:lstStyle>
          <a:p/>
        </p:txBody>
      </p:sp>
      <p:sp>
        <p:nvSpPr>
          <p:cNvPr id="40" name="Google Shape;40;p1"/>
          <p:cNvSpPr txBox="1"/>
          <p:nvPr>
            <p:ph idx="1" type="body"/>
          </p:nvPr>
        </p:nvSpPr>
        <p:spPr>
          <a:xfrm>
            <a:off x="1740825" y="1925328"/>
            <a:ext cx="8932500" cy="4028400"/>
          </a:xfrm>
          <a:prstGeom prst="rect">
            <a:avLst/>
          </a:prstGeom>
          <a:noFill/>
          <a:ln>
            <a:noFill/>
          </a:ln>
        </p:spPr>
        <p:txBody>
          <a:bodyPr anchorCtr="0" anchor="t" bIns="121900" lIns="121900" spcFirstLastPara="1" rIns="121900" wrap="square" tIns="121900">
            <a:normAutofit/>
          </a:bodyPr>
          <a:lstStyle>
            <a:lvl1pPr indent="-330200" lvl="0" marL="4572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1pPr>
            <a:lvl2pPr indent="-330200" lvl="1" marL="9144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2pPr>
            <a:lvl3pPr indent="-330200" lvl="2" marL="13716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3pPr>
            <a:lvl4pPr indent="-330200" lvl="3" marL="18288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4pPr>
            <a:lvl5pPr indent="-330200" lvl="4" marL="22860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5pPr>
            <a:lvl6pPr indent="-330200" lvl="5" marL="27432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6pPr>
            <a:lvl7pPr indent="-330200" lvl="6" marL="32004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7pPr>
            <a:lvl8pPr indent="-330200" lvl="7" marL="36576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8pPr>
            <a:lvl9pPr indent="-330200" lvl="8" marL="4114800">
              <a:lnSpc>
                <a:spcPct val="115000"/>
              </a:lnSpc>
              <a:spcBef>
                <a:spcPts val="0"/>
              </a:spcBef>
              <a:spcAft>
                <a:spcPts val="0"/>
              </a:spcAft>
              <a:buClr>
                <a:schemeClr val="lt2"/>
              </a:buClr>
              <a:buSzPts val="1600"/>
              <a:buFont typeface="Poppins Light"/>
              <a:buChar char="■"/>
              <a:defRPr sz="1600">
                <a:solidFill>
                  <a:schemeClr val="lt2"/>
                </a:solidFill>
                <a:latin typeface="Poppins Light"/>
                <a:ea typeface="Poppins Light"/>
                <a:cs typeface="Poppins Light"/>
                <a:sym typeface="Poppins Light"/>
              </a:defRPr>
            </a:lvl9pPr>
          </a:lstStyle>
          <a:p/>
        </p:txBody>
      </p:sp>
      <p:sp>
        <p:nvSpPr>
          <p:cNvPr id="41" name="Google Shape;41;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9.xml"/><Relationship Id="rId5" Type="http://schemas.openxmlformats.org/officeDocument/2006/relationships/slide" Target="/ppt/slid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slide" Target="/ppt/slides/slide11.xml"/><Relationship Id="rId5" Type="http://schemas.openxmlformats.org/officeDocument/2006/relationships/slide" Target="/ppt/slides/slide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txBox="1"/>
          <p:nvPr>
            <p:ph type="ctrTitle"/>
          </p:nvPr>
        </p:nvSpPr>
        <p:spPr>
          <a:xfrm>
            <a:off x="1897709" y="1867975"/>
            <a:ext cx="8703900" cy="27369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 sz="8000"/>
              <a:t>Time Management </a:t>
            </a:r>
            <a:endParaRPr sz="8000"/>
          </a:p>
        </p:txBody>
      </p:sp>
      <p:sp>
        <p:nvSpPr>
          <p:cNvPr id="177" name="Google Shape;177;p17"/>
          <p:cNvSpPr txBox="1"/>
          <p:nvPr>
            <p:ph idx="1" type="subTitle"/>
          </p:nvPr>
        </p:nvSpPr>
        <p:spPr>
          <a:xfrm>
            <a:off x="1897700" y="4654025"/>
            <a:ext cx="8703900" cy="631500"/>
          </a:xfrm>
          <a:prstGeom prst="rect">
            <a:avLst/>
          </a:prstGeom>
        </p:spPr>
        <p:txBody>
          <a:bodyPr anchorCtr="0" anchor="ctr" bIns="121900" lIns="121900" spcFirstLastPara="1" rIns="121900" wrap="square" tIns="121900">
            <a:normAutofit fontScale="85000"/>
          </a:bodyPr>
          <a:lstStyle/>
          <a:p>
            <a:pPr indent="0" lvl="0" marL="0" rtl="0" algn="ctr">
              <a:spcBef>
                <a:spcPts val="0"/>
              </a:spcBef>
              <a:spcAft>
                <a:spcPts val="0"/>
              </a:spcAft>
              <a:buNone/>
            </a:pPr>
            <a:r>
              <a:rPr lang="en"/>
              <a:t>Strategies to Stay Organized, Reduce Stress, and Achieve More</a:t>
            </a:r>
            <a:endParaRPr/>
          </a:p>
        </p:txBody>
      </p:sp>
      <p:sp>
        <p:nvSpPr>
          <p:cNvPr id="178" name="Google Shape;178;p17">
            <a:hlinkClick action="ppaction://hlinksldjump" r:id="rId3"/>
          </p:cNvPr>
          <p:cNvSpPr/>
          <p:nvPr/>
        </p:nvSpPr>
        <p:spPr>
          <a:xfrm>
            <a:off x="10625800" y="5749025"/>
            <a:ext cx="1252500" cy="378600"/>
          </a:xfrm>
          <a:prstGeom prst="homePlate">
            <a:avLst>
              <a:gd fmla="val 50000" name="adj"/>
            </a:avLst>
          </a:prstGeom>
          <a:solidFill>
            <a:schemeClr val="accent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200">
                <a:solidFill>
                  <a:schemeClr val="dk1"/>
                </a:solidFill>
                <a:latin typeface="Poppins Medium"/>
                <a:ea typeface="Poppins Medium"/>
                <a:cs typeface="Poppins Medium"/>
                <a:sym typeface="Poppins Medium"/>
              </a:rPr>
              <a:t>Start Here</a:t>
            </a:r>
            <a:endParaRPr sz="1200">
              <a:solidFill>
                <a:schemeClr val="dk1"/>
              </a:solidFill>
              <a:latin typeface="Poppins Medium"/>
              <a:ea typeface="Poppins Medium"/>
              <a:cs typeface="Poppins Medium"/>
              <a:sym typeface="Poppi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title"/>
          </p:nvPr>
        </p:nvSpPr>
        <p:spPr>
          <a:xfrm>
            <a:off x="2253200" y="998350"/>
            <a:ext cx="7821600" cy="666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Beating Procrastination</a:t>
            </a:r>
            <a:endParaRPr/>
          </a:p>
        </p:txBody>
      </p:sp>
      <p:sp>
        <p:nvSpPr>
          <p:cNvPr id="253" name="Google Shape;253;p26"/>
          <p:cNvSpPr txBox="1"/>
          <p:nvPr>
            <p:ph idx="1" type="body"/>
          </p:nvPr>
        </p:nvSpPr>
        <p:spPr>
          <a:xfrm>
            <a:off x="1620175" y="1857174"/>
            <a:ext cx="7821600" cy="3880500"/>
          </a:xfrm>
          <a:prstGeom prst="rect">
            <a:avLst/>
          </a:prstGeom>
        </p:spPr>
        <p:txBody>
          <a:bodyPr anchorCtr="0" anchor="t" bIns="121900" lIns="121900" spcFirstLastPara="1" rIns="121900" wrap="square" tIns="121900">
            <a:normAutofit/>
          </a:bodyPr>
          <a:lstStyle/>
          <a:p>
            <a:pPr indent="-330200" lvl="0" marL="457200" rtl="0" algn="l">
              <a:spcBef>
                <a:spcPts val="0"/>
              </a:spcBef>
              <a:spcAft>
                <a:spcPts val="0"/>
              </a:spcAft>
              <a:buSzPts val="1600"/>
              <a:buChar char="●"/>
            </a:pPr>
            <a:r>
              <a:rPr lang="en"/>
              <a:t>Start with a 5-minute rule</a:t>
            </a:r>
            <a:endParaRPr/>
          </a:p>
          <a:p>
            <a:pPr indent="-330200" lvl="1" marL="914400" rtl="0" algn="l">
              <a:spcBef>
                <a:spcPts val="0"/>
              </a:spcBef>
              <a:spcAft>
                <a:spcPts val="0"/>
              </a:spcAft>
              <a:buSzPts val="1600"/>
              <a:buChar char="○"/>
            </a:pPr>
            <a:r>
              <a:rPr lang="en"/>
              <a:t>Try to work for at least 5 minutes on the specific task you set to do - nothing else. Often, momentum will build, and you won’t feel a desire to stop</a:t>
            </a:r>
            <a:endParaRPr/>
          </a:p>
          <a:p>
            <a:pPr indent="-330200" lvl="0" marL="457200" rtl="0" algn="l">
              <a:spcBef>
                <a:spcPts val="0"/>
              </a:spcBef>
              <a:spcAft>
                <a:spcPts val="0"/>
              </a:spcAft>
              <a:buSzPts val="1600"/>
              <a:buChar char="●"/>
            </a:pPr>
            <a:r>
              <a:rPr lang="en"/>
              <a:t>Remove distractions </a:t>
            </a:r>
            <a:endParaRPr/>
          </a:p>
          <a:p>
            <a:pPr indent="-330200" lvl="1" marL="914400" rtl="0" algn="l">
              <a:spcBef>
                <a:spcPts val="0"/>
              </a:spcBef>
              <a:spcAft>
                <a:spcPts val="0"/>
              </a:spcAft>
              <a:buSzPts val="1600"/>
              <a:buChar char="○"/>
            </a:pPr>
            <a:r>
              <a:rPr lang="en"/>
              <a:t>Put your phone on silent and place it in another room </a:t>
            </a:r>
            <a:endParaRPr/>
          </a:p>
          <a:p>
            <a:pPr indent="-330200" lvl="1" marL="914400" rtl="0" algn="l">
              <a:spcBef>
                <a:spcPts val="0"/>
              </a:spcBef>
              <a:spcAft>
                <a:spcPts val="0"/>
              </a:spcAft>
              <a:buSzPts val="1600"/>
              <a:buChar char="○"/>
            </a:pPr>
            <a:r>
              <a:rPr lang="en"/>
              <a:t>If you need, install website blockers so you don’t get distracted </a:t>
            </a:r>
            <a:endParaRPr/>
          </a:p>
          <a:p>
            <a:pPr indent="-330200" lvl="0" marL="457200" rtl="0" algn="l">
              <a:spcBef>
                <a:spcPts val="0"/>
              </a:spcBef>
              <a:spcAft>
                <a:spcPts val="0"/>
              </a:spcAft>
              <a:buSzPts val="1600"/>
              <a:buChar char="●"/>
            </a:pPr>
            <a:r>
              <a:rPr lang="en"/>
              <a:t>Reward yourself after completing tasks</a:t>
            </a:r>
            <a:endParaRPr/>
          </a:p>
          <a:p>
            <a:pPr indent="-330200" lvl="0" marL="457200" rtl="0" algn="l">
              <a:spcBef>
                <a:spcPts val="0"/>
              </a:spcBef>
              <a:spcAft>
                <a:spcPts val="0"/>
              </a:spcAft>
              <a:buSzPts val="1600"/>
              <a:buChar char="●"/>
            </a:pPr>
            <a:r>
              <a:rPr lang="en"/>
              <a:t>Take advantage of partners and study groups</a:t>
            </a:r>
            <a:endParaRPr/>
          </a:p>
          <a:p>
            <a:pPr indent="-330200" lvl="0" marL="457200" rtl="0" algn="l">
              <a:spcBef>
                <a:spcPts val="0"/>
              </a:spcBef>
              <a:spcAft>
                <a:spcPts val="0"/>
              </a:spcAft>
              <a:buSzPts val="1600"/>
              <a:buChar char="●"/>
            </a:pPr>
            <a:r>
              <a:rPr lang="en"/>
              <a:t>Cognitively reframe tasks:</a:t>
            </a:r>
            <a:endParaRPr/>
          </a:p>
          <a:p>
            <a:pPr indent="-330200" lvl="1" marL="914400" rtl="0" algn="l">
              <a:spcBef>
                <a:spcPts val="0"/>
              </a:spcBef>
              <a:spcAft>
                <a:spcPts val="0"/>
              </a:spcAft>
              <a:buSzPts val="1600"/>
              <a:buChar char="○"/>
            </a:pPr>
            <a:r>
              <a:rPr lang="en"/>
              <a:t>Instead of “I have to study”, try “I get to study”</a:t>
            </a:r>
            <a:endParaRPr/>
          </a:p>
        </p:txBody>
      </p:sp>
      <p:pic>
        <p:nvPicPr>
          <p:cNvPr id="254" name="Google Shape;254;p26"/>
          <p:cNvPicPr preferRelativeResize="0"/>
          <p:nvPr/>
        </p:nvPicPr>
        <p:blipFill>
          <a:blip r:embed="rId3">
            <a:alphaModFix/>
          </a:blip>
          <a:stretch>
            <a:fillRect/>
          </a:stretch>
        </p:blipFill>
        <p:spPr>
          <a:xfrm>
            <a:off x="8207650" y="2960925"/>
            <a:ext cx="3099651" cy="3099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2185200" y="1046750"/>
            <a:ext cx="7821600" cy="666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Balance is Key</a:t>
            </a:r>
            <a:endParaRPr/>
          </a:p>
        </p:txBody>
      </p:sp>
      <p:sp>
        <p:nvSpPr>
          <p:cNvPr id="260" name="Google Shape;260;p27"/>
          <p:cNvSpPr txBox="1"/>
          <p:nvPr>
            <p:ph idx="1" type="body"/>
          </p:nvPr>
        </p:nvSpPr>
        <p:spPr>
          <a:xfrm>
            <a:off x="1863025" y="1889475"/>
            <a:ext cx="5876400" cy="3864300"/>
          </a:xfrm>
          <a:prstGeom prst="rect">
            <a:avLst/>
          </a:prstGeom>
        </p:spPr>
        <p:txBody>
          <a:bodyPr anchorCtr="0" anchor="t" bIns="121900" lIns="121900" spcFirstLastPara="1" rIns="121900" wrap="square" tIns="121900">
            <a:normAutofit/>
          </a:bodyPr>
          <a:lstStyle/>
          <a:p>
            <a:pPr indent="-330200" lvl="0" marL="457200" rtl="0" algn="l">
              <a:spcBef>
                <a:spcPts val="0"/>
              </a:spcBef>
              <a:spcAft>
                <a:spcPts val="0"/>
              </a:spcAft>
              <a:buSzPts val="1600"/>
              <a:buChar char="●"/>
            </a:pPr>
            <a:r>
              <a:rPr lang="en"/>
              <a:t>Don’t overschedule</a:t>
            </a:r>
            <a:endParaRPr/>
          </a:p>
          <a:p>
            <a:pPr indent="-330200" lvl="1" marL="914400" rtl="0" algn="l">
              <a:spcBef>
                <a:spcPts val="0"/>
              </a:spcBef>
              <a:spcAft>
                <a:spcPts val="0"/>
              </a:spcAft>
              <a:buSzPts val="1600"/>
              <a:buChar char="○"/>
            </a:pPr>
            <a:r>
              <a:rPr lang="en"/>
              <a:t>Learn to say no without feeling guilty</a:t>
            </a:r>
            <a:endParaRPr/>
          </a:p>
          <a:p>
            <a:pPr indent="-330200" lvl="0" marL="457200" rtl="0" algn="l">
              <a:spcBef>
                <a:spcPts val="0"/>
              </a:spcBef>
              <a:spcAft>
                <a:spcPts val="0"/>
              </a:spcAft>
              <a:buSzPts val="1600"/>
              <a:buChar char="●"/>
            </a:pPr>
            <a:r>
              <a:rPr lang="en"/>
              <a:t>Prioritize your health: sleep, meals, movement</a:t>
            </a:r>
            <a:endParaRPr/>
          </a:p>
          <a:p>
            <a:pPr indent="-330200" lvl="1" marL="914400" rtl="0" algn="l">
              <a:spcBef>
                <a:spcPts val="0"/>
              </a:spcBef>
              <a:spcAft>
                <a:spcPts val="0"/>
              </a:spcAft>
              <a:buSzPts val="1600"/>
              <a:buChar char="○"/>
            </a:pPr>
            <a:r>
              <a:rPr lang="en"/>
              <a:t>You can’t work successfully when running on empty</a:t>
            </a:r>
            <a:endParaRPr/>
          </a:p>
          <a:p>
            <a:pPr indent="-330200" lvl="0" marL="457200" rtl="0" algn="l">
              <a:spcBef>
                <a:spcPts val="0"/>
              </a:spcBef>
              <a:spcAft>
                <a:spcPts val="0"/>
              </a:spcAft>
              <a:buSzPts val="1600"/>
              <a:buChar char="●"/>
            </a:pPr>
            <a:r>
              <a:rPr lang="en"/>
              <a:t>Schedule downtime for hobbies and socializing</a:t>
            </a:r>
            <a:endParaRPr/>
          </a:p>
          <a:p>
            <a:pPr indent="-330200" lvl="0" marL="457200" rtl="0" algn="l">
              <a:spcBef>
                <a:spcPts val="0"/>
              </a:spcBef>
              <a:spcAft>
                <a:spcPts val="0"/>
              </a:spcAft>
              <a:buSzPts val="1600"/>
              <a:buChar char="●"/>
            </a:pPr>
            <a:r>
              <a:rPr lang="en"/>
              <a:t>Only do harder tasks when you’re alert, so you can ensure your quality of work during that time is higher</a:t>
            </a:r>
            <a:endParaRPr/>
          </a:p>
          <a:p>
            <a:pPr indent="-330200" lvl="0" marL="457200" rtl="0" algn="l">
              <a:spcBef>
                <a:spcPts val="0"/>
              </a:spcBef>
              <a:spcAft>
                <a:spcPts val="0"/>
              </a:spcAft>
              <a:buSzPts val="1600"/>
              <a:buChar char="●"/>
            </a:pPr>
            <a:r>
              <a:rPr lang="en"/>
              <a:t>Be flexible and adjust your schedule when needed (staying ahead of tasks can help with this)</a:t>
            </a:r>
            <a:endParaRPr/>
          </a:p>
        </p:txBody>
      </p:sp>
      <p:pic>
        <p:nvPicPr>
          <p:cNvPr id="261" name="Google Shape;261;p27"/>
          <p:cNvPicPr preferRelativeResize="0"/>
          <p:nvPr/>
        </p:nvPicPr>
        <p:blipFill>
          <a:blip r:embed="rId3">
            <a:alphaModFix/>
          </a:blip>
          <a:stretch>
            <a:fillRect/>
          </a:stretch>
        </p:blipFill>
        <p:spPr>
          <a:xfrm>
            <a:off x="7545425" y="1889473"/>
            <a:ext cx="3557824" cy="1778925"/>
          </a:xfrm>
          <a:prstGeom prst="rect">
            <a:avLst/>
          </a:prstGeom>
          <a:noFill/>
          <a:ln>
            <a:noFill/>
          </a:ln>
        </p:spPr>
      </p:pic>
      <p:pic>
        <p:nvPicPr>
          <p:cNvPr id="262" name="Google Shape;262;p27"/>
          <p:cNvPicPr preferRelativeResize="0"/>
          <p:nvPr/>
        </p:nvPicPr>
        <p:blipFill rotWithShape="1">
          <a:blip r:embed="rId4">
            <a:alphaModFix/>
          </a:blip>
          <a:srcRect b="8734" l="7227" r="14218" t="0"/>
          <a:stretch/>
        </p:blipFill>
        <p:spPr>
          <a:xfrm>
            <a:off x="7739425" y="3844525"/>
            <a:ext cx="3258200" cy="203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2114875" y="836900"/>
            <a:ext cx="8412000" cy="66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800"/>
              <a:t>Practical Tips for Success</a:t>
            </a:r>
            <a:endParaRPr sz="2800"/>
          </a:p>
        </p:txBody>
      </p:sp>
      <p:sp>
        <p:nvSpPr>
          <p:cNvPr id="268" name="Google Shape;268;p28"/>
          <p:cNvSpPr txBox="1"/>
          <p:nvPr>
            <p:ph idx="1" type="body"/>
          </p:nvPr>
        </p:nvSpPr>
        <p:spPr>
          <a:xfrm>
            <a:off x="1832275" y="1679150"/>
            <a:ext cx="8977200" cy="3209100"/>
          </a:xfrm>
          <a:prstGeom prst="rect">
            <a:avLst/>
          </a:prstGeom>
        </p:spPr>
        <p:txBody>
          <a:bodyPr anchorCtr="0" anchor="t" bIns="121900" lIns="121900" spcFirstLastPara="1" rIns="121900" wrap="square" tIns="121900">
            <a:normAutofit/>
          </a:bodyPr>
          <a:lstStyle/>
          <a:p>
            <a:pPr indent="-330200" lvl="0" marL="457200" rtl="0" algn="l">
              <a:spcBef>
                <a:spcPts val="0"/>
              </a:spcBef>
              <a:spcAft>
                <a:spcPts val="0"/>
              </a:spcAft>
              <a:buSzPts val="1600"/>
              <a:buChar char="●"/>
            </a:pPr>
            <a:r>
              <a:rPr lang="en"/>
              <a:t>Plan the night before</a:t>
            </a:r>
            <a:endParaRPr/>
          </a:p>
          <a:p>
            <a:pPr indent="-330200" lvl="0" marL="457200" rtl="0" algn="l">
              <a:spcBef>
                <a:spcPts val="0"/>
              </a:spcBef>
              <a:spcAft>
                <a:spcPts val="0"/>
              </a:spcAft>
              <a:buSzPts val="1600"/>
              <a:buChar char="●"/>
            </a:pPr>
            <a:r>
              <a:rPr lang="en"/>
              <a:t>Batch similar tasks together and block off time to do it (ex: answer emails at once)</a:t>
            </a:r>
            <a:endParaRPr/>
          </a:p>
          <a:p>
            <a:pPr indent="-330200" lvl="0" marL="457200" rtl="0" algn="l">
              <a:spcBef>
                <a:spcPts val="0"/>
              </a:spcBef>
              <a:spcAft>
                <a:spcPts val="0"/>
              </a:spcAft>
              <a:buSzPts val="1600"/>
              <a:buChar char="●"/>
            </a:pPr>
            <a:r>
              <a:rPr lang="en"/>
              <a:t>If a task can be done within two minutes, complete it immediately to get it out of the way</a:t>
            </a:r>
            <a:endParaRPr/>
          </a:p>
          <a:p>
            <a:pPr indent="-330200" lvl="0" marL="457200" rtl="0" algn="l">
              <a:spcBef>
                <a:spcPts val="0"/>
              </a:spcBef>
              <a:spcAft>
                <a:spcPts val="0"/>
              </a:spcAft>
              <a:buSzPts val="1600"/>
              <a:buChar char="●"/>
            </a:pPr>
            <a:r>
              <a:rPr lang="en"/>
              <a:t>Review your goals on a weekly basis to </a:t>
            </a:r>
            <a:r>
              <a:rPr lang="en"/>
              <a:t>gauge</a:t>
            </a:r>
            <a:r>
              <a:rPr lang="en"/>
              <a:t> for progress</a:t>
            </a:r>
            <a:endParaRPr/>
          </a:p>
          <a:p>
            <a:pPr indent="-330200" lvl="0" marL="457200" rtl="0" algn="l">
              <a:spcBef>
                <a:spcPts val="0"/>
              </a:spcBef>
              <a:spcAft>
                <a:spcPts val="0"/>
              </a:spcAft>
              <a:buSzPts val="1600"/>
              <a:buChar char="●"/>
            </a:pPr>
            <a:r>
              <a:rPr lang="en"/>
              <a:t>Stack your habits</a:t>
            </a:r>
            <a:endParaRPr/>
          </a:p>
          <a:p>
            <a:pPr indent="-330200" lvl="1" marL="914400" rtl="0" algn="l">
              <a:spcBef>
                <a:spcPts val="0"/>
              </a:spcBef>
              <a:spcAft>
                <a:spcPts val="0"/>
              </a:spcAft>
              <a:buSzPts val="1600"/>
              <a:buChar char="○"/>
            </a:pPr>
            <a:r>
              <a:rPr lang="en"/>
              <a:t>Tie new habits to your existing routines “After [Old Habit], I will do [New Habit]”</a:t>
            </a:r>
            <a:endParaRPr/>
          </a:p>
          <a:p>
            <a:pPr indent="0" lvl="0" marL="457200" rtl="0" algn="l">
              <a:spcBef>
                <a:spcPts val="1600"/>
              </a:spcBef>
              <a:spcAft>
                <a:spcPts val="1600"/>
              </a:spcAft>
              <a:buNone/>
            </a:pPr>
            <a:r>
              <a:t/>
            </a:r>
            <a:endParaRPr/>
          </a:p>
        </p:txBody>
      </p:sp>
      <p:pic>
        <p:nvPicPr>
          <p:cNvPr id="269" name="Google Shape;269;p28"/>
          <p:cNvPicPr preferRelativeResize="0"/>
          <p:nvPr/>
        </p:nvPicPr>
        <p:blipFill>
          <a:blip r:embed="rId3">
            <a:alphaModFix/>
          </a:blip>
          <a:stretch>
            <a:fillRect/>
          </a:stretch>
        </p:blipFill>
        <p:spPr>
          <a:xfrm>
            <a:off x="3319925" y="4303113"/>
            <a:ext cx="6115050" cy="1914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type="title"/>
          </p:nvPr>
        </p:nvSpPr>
        <p:spPr>
          <a:xfrm>
            <a:off x="1845975" y="1055450"/>
            <a:ext cx="4250100" cy="16926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Key Takeaways.</a:t>
            </a:r>
            <a:endParaRPr/>
          </a:p>
        </p:txBody>
      </p:sp>
      <p:sp>
        <p:nvSpPr>
          <p:cNvPr id="275" name="Google Shape;275;p29"/>
          <p:cNvSpPr txBox="1"/>
          <p:nvPr>
            <p:ph idx="1" type="body"/>
          </p:nvPr>
        </p:nvSpPr>
        <p:spPr>
          <a:xfrm>
            <a:off x="1845975" y="2748050"/>
            <a:ext cx="4482600" cy="2976000"/>
          </a:xfrm>
          <a:prstGeom prst="rect">
            <a:avLst/>
          </a:prstGeom>
        </p:spPr>
        <p:txBody>
          <a:bodyPr anchorCtr="0" anchor="t" bIns="121900" lIns="121900" spcFirstLastPara="1" rIns="121900" wrap="square" tIns="121900">
            <a:normAutofit/>
          </a:bodyPr>
          <a:lstStyle/>
          <a:p>
            <a:pPr indent="-330200" lvl="0" marL="457200" rtl="0" algn="l">
              <a:lnSpc>
                <a:spcPct val="150000"/>
              </a:lnSpc>
              <a:spcBef>
                <a:spcPts val="0"/>
              </a:spcBef>
              <a:spcAft>
                <a:spcPts val="0"/>
              </a:spcAft>
              <a:buSzPts val="1600"/>
              <a:buChar char="✎"/>
            </a:pPr>
            <a:r>
              <a:rPr lang="en"/>
              <a:t>Time management = work smarter, not harder</a:t>
            </a:r>
            <a:endParaRPr/>
          </a:p>
          <a:p>
            <a:pPr indent="-330200" lvl="0" marL="457200" rtl="0" algn="l">
              <a:lnSpc>
                <a:spcPct val="150000"/>
              </a:lnSpc>
              <a:spcBef>
                <a:spcPts val="0"/>
              </a:spcBef>
              <a:spcAft>
                <a:spcPts val="0"/>
              </a:spcAft>
              <a:buSzPts val="1600"/>
              <a:buChar char="✎"/>
            </a:pPr>
            <a:r>
              <a:rPr lang="en"/>
              <a:t>Use prioritization and planning tools</a:t>
            </a:r>
            <a:endParaRPr/>
          </a:p>
          <a:p>
            <a:pPr indent="-330200" lvl="0" marL="457200" rtl="0" algn="l">
              <a:lnSpc>
                <a:spcPct val="150000"/>
              </a:lnSpc>
              <a:spcBef>
                <a:spcPts val="0"/>
              </a:spcBef>
              <a:spcAft>
                <a:spcPts val="0"/>
              </a:spcAft>
              <a:buSzPts val="1600"/>
              <a:buChar char="✎"/>
            </a:pPr>
            <a:r>
              <a:rPr lang="en"/>
              <a:t>Beat procrastination with small steps and accountability</a:t>
            </a:r>
            <a:endParaRPr/>
          </a:p>
          <a:p>
            <a:pPr indent="-330200" lvl="0" marL="457200" rtl="0" algn="l">
              <a:lnSpc>
                <a:spcPct val="150000"/>
              </a:lnSpc>
              <a:spcBef>
                <a:spcPts val="0"/>
              </a:spcBef>
              <a:spcAft>
                <a:spcPts val="0"/>
              </a:spcAft>
              <a:buSzPts val="1600"/>
              <a:buChar char="✎"/>
            </a:pPr>
            <a:r>
              <a:rPr lang="en"/>
              <a:t>Balance school + life → success + less stress</a:t>
            </a:r>
            <a:endParaRPr/>
          </a:p>
        </p:txBody>
      </p:sp>
      <p:pic>
        <p:nvPicPr>
          <p:cNvPr id="276" name="Google Shape;276;p29"/>
          <p:cNvPicPr preferRelativeResize="0"/>
          <p:nvPr>
            <p:ph idx="2" type="pic"/>
          </p:nvPr>
        </p:nvPicPr>
        <p:blipFill rotWithShape="1">
          <a:blip r:embed="rId3">
            <a:alphaModFix/>
          </a:blip>
          <a:srcRect b="11655" l="0" r="0" t="15132"/>
          <a:stretch/>
        </p:blipFill>
        <p:spPr>
          <a:xfrm>
            <a:off x="6424225" y="1131650"/>
            <a:ext cx="4250100" cy="4668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type="title"/>
          </p:nvPr>
        </p:nvSpPr>
        <p:spPr>
          <a:xfrm>
            <a:off x="2286450" y="1647700"/>
            <a:ext cx="7619100" cy="277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Thank You!</a:t>
            </a:r>
            <a:endParaRPr/>
          </a:p>
          <a:p>
            <a:pPr indent="0" lvl="0" marL="0" rtl="0" algn="ctr">
              <a:spcBef>
                <a:spcPts val="0"/>
              </a:spcBef>
              <a:spcAft>
                <a:spcPts val="0"/>
              </a:spcAft>
              <a:buNone/>
            </a:pPr>
            <a:r>
              <a:rPr lang="en" sz="4000">
                <a:solidFill>
                  <a:schemeClr val="dk2"/>
                </a:solidFill>
              </a:rPr>
              <a:t>Remember…lost time is never found again</a:t>
            </a:r>
            <a:endParaRPr sz="4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8"/>
          <p:cNvPicPr preferRelativeResize="0"/>
          <p:nvPr/>
        </p:nvPicPr>
        <p:blipFill>
          <a:blip r:embed="rId3">
            <a:alphaModFix/>
          </a:blip>
          <a:stretch>
            <a:fillRect/>
          </a:stretch>
        </p:blipFill>
        <p:spPr>
          <a:xfrm>
            <a:off x="0" y="-26025"/>
            <a:ext cx="12192000" cy="7188826"/>
          </a:xfrm>
          <a:prstGeom prst="rect">
            <a:avLst/>
          </a:prstGeom>
          <a:noFill/>
          <a:ln>
            <a:noFill/>
          </a:ln>
        </p:spPr>
      </p:pic>
      <p:pic>
        <p:nvPicPr>
          <p:cNvPr id="184" name="Google Shape;184;p18"/>
          <p:cNvPicPr preferRelativeResize="0"/>
          <p:nvPr/>
        </p:nvPicPr>
        <p:blipFill>
          <a:blip r:embed="rId4">
            <a:alphaModFix/>
          </a:blip>
          <a:stretch>
            <a:fillRect/>
          </a:stretch>
        </p:blipFill>
        <p:spPr>
          <a:xfrm>
            <a:off x="2270175" y="0"/>
            <a:ext cx="7494775" cy="7037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1845975" y="1055450"/>
            <a:ext cx="8866800" cy="704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3500"/>
              <a:t>Why Does Time Management Matter?</a:t>
            </a:r>
            <a:endParaRPr sz="3500"/>
          </a:p>
        </p:txBody>
      </p:sp>
      <p:sp>
        <p:nvSpPr>
          <p:cNvPr id="190" name="Google Shape;190;p19"/>
          <p:cNvSpPr txBox="1"/>
          <p:nvPr>
            <p:ph idx="1" type="body"/>
          </p:nvPr>
        </p:nvSpPr>
        <p:spPr>
          <a:xfrm>
            <a:off x="1845975" y="2016375"/>
            <a:ext cx="4810500" cy="38349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Char char="●"/>
            </a:pPr>
            <a:r>
              <a:rPr lang="en" sz="2400"/>
              <a:t>Improves academic performance</a:t>
            </a:r>
            <a:endParaRPr sz="2400"/>
          </a:p>
          <a:p>
            <a:pPr indent="-381000" lvl="0" marL="457200" rtl="0" algn="l">
              <a:spcBef>
                <a:spcPts val="0"/>
              </a:spcBef>
              <a:spcAft>
                <a:spcPts val="0"/>
              </a:spcAft>
              <a:buSzPts val="2400"/>
              <a:buChar char="●"/>
            </a:pPr>
            <a:r>
              <a:rPr lang="en" sz="2400"/>
              <a:t>Reduces stress and anxiety</a:t>
            </a:r>
            <a:endParaRPr sz="2400"/>
          </a:p>
          <a:p>
            <a:pPr indent="-381000" lvl="0" marL="457200" rtl="0" algn="l">
              <a:spcBef>
                <a:spcPts val="0"/>
              </a:spcBef>
              <a:spcAft>
                <a:spcPts val="0"/>
              </a:spcAft>
              <a:buSzPts val="2400"/>
              <a:buChar char="●"/>
            </a:pPr>
            <a:r>
              <a:rPr lang="en" sz="2400"/>
              <a:t>Helps create school-life balance</a:t>
            </a:r>
            <a:endParaRPr sz="2400"/>
          </a:p>
          <a:p>
            <a:pPr indent="-381000" lvl="0" marL="457200" rtl="0" algn="l">
              <a:spcBef>
                <a:spcPts val="0"/>
              </a:spcBef>
              <a:spcAft>
                <a:spcPts val="0"/>
              </a:spcAft>
              <a:buSzPts val="2400"/>
              <a:buChar char="●"/>
            </a:pPr>
            <a:r>
              <a:rPr lang="en" sz="2400"/>
              <a:t>Builds life-long habits that will foster success</a:t>
            </a:r>
            <a:endParaRPr sz="2400"/>
          </a:p>
        </p:txBody>
      </p:sp>
      <p:sp>
        <p:nvSpPr>
          <p:cNvPr id="191" name="Google Shape;191;p19"/>
          <p:cNvSpPr/>
          <p:nvPr/>
        </p:nvSpPr>
        <p:spPr>
          <a:xfrm>
            <a:off x="6749075" y="2016376"/>
            <a:ext cx="3892200" cy="3235200"/>
          </a:xfrm>
          <a:prstGeom prst="rect">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Courier Prime"/>
                <a:ea typeface="Courier Prime"/>
                <a:cs typeface="Courier Prime"/>
                <a:sym typeface="Courier Prime"/>
              </a:rPr>
              <a:t>Think of a time when you had to cram for an assignment or test. How did that feel? Now imagine you could start preparing two weeks earlier. What would have been different?</a:t>
            </a:r>
            <a:endParaRPr sz="2100">
              <a:latin typeface="Courier Prime"/>
              <a:ea typeface="Courier Prime"/>
              <a:cs typeface="Courier Prime"/>
              <a:sym typeface="Courier Prim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1845975" y="1055450"/>
            <a:ext cx="8795400" cy="67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Common Challenges</a:t>
            </a:r>
            <a:endParaRPr/>
          </a:p>
        </p:txBody>
      </p:sp>
      <p:sp>
        <p:nvSpPr>
          <p:cNvPr id="197" name="Google Shape;197;p20"/>
          <p:cNvSpPr txBox="1"/>
          <p:nvPr>
            <p:ph idx="1" type="body"/>
          </p:nvPr>
        </p:nvSpPr>
        <p:spPr>
          <a:xfrm>
            <a:off x="2225325" y="1670113"/>
            <a:ext cx="4173000" cy="3852600"/>
          </a:xfrm>
          <a:prstGeom prst="rect">
            <a:avLst/>
          </a:prstGeom>
        </p:spPr>
        <p:txBody>
          <a:bodyPr anchorCtr="0" anchor="ctr" bIns="121900" lIns="121900" spcFirstLastPara="1" rIns="121900" wrap="square" tIns="121900">
            <a:normAutofit/>
          </a:bodyPr>
          <a:lstStyle/>
          <a:p>
            <a:pPr indent="-355600" lvl="0" marL="457200" rtl="0" algn="l">
              <a:spcBef>
                <a:spcPts val="0"/>
              </a:spcBef>
              <a:spcAft>
                <a:spcPts val="0"/>
              </a:spcAft>
              <a:buSzPts val="2000"/>
              <a:buChar char="●"/>
            </a:pPr>
            <a:r>
              <a:rPr lang="en" sz="2000"/>
              <a:t>Distractions </a:t>
            </a:r>
            <a:endParaRPr sz="2000"/>
          </a:p>
          <a:p>
            <a:pPr indent="-355600" lvl="1" marL="914400" rtl="0" algn="l">
              <a:spcBef>
                <a:spcPts val="0"/>
              </a:spcBef>
              <a:spcAft>
                <a:spcPts val="0"/>
              </a:spcAft>
              <a:buSzPts val="2000"/>
              <a:buChar char="○"/>
            </a:pPr>
            <a:r>
              <a:rPr lang="en" sz="2000"/>
              <a:t>Social media</a:t>
            </a:r>
            <a:endParaRPr sz="2000"/>
          </a:p>
          <a:p>
            <a:pPr indent="-355600" lvl="1" marL="914400" rtl="0" algn="l">
              <a:spcBef>
                <a:spcPts val="0"/>
              </a:spcBef>
              <a:spcAft>
                <a:spcPts val="0"/>
              </a:spcAft>
              <a:buSzPts val="2000"/>
              <a:buChar char="○"/>
            </a:pPr>
            <a:r>
              <a:rPr lang="en" sz="2000"/>
              <a:t>Phone</a:t>
            </a:r>
            <a:endParaRPr sz="2000"/>
          </a:p>
          <a:p>
            <a:pPr indent="-355600" lvl="1" marL="914400" rtl="0" algn="l">
              <a:spcBef>
                <a:spcPts val="0"/>
              </a:spcBef>
              <a:spcAft>
                <a:spcPts val="0"/>
              </a:spcAft>
              <a:buSzPts val="2000"/>
              <a:buChar char="○"/>
            </a:pPr>
            <a:r>
              <a:rPr lang="en" sz="2000"/>
              <a:t>E</a:t>
            </a:r>
            <a:r>
              <a:rPr lang="en" sz="2000"/>
              <a:t>nvironment (e.g., noise, presence of others)</a:t>
            </a:r>
            <a:endParaRPr sz="2000"/>
          </a:p>
          <a:p>
            <a:pPr indent="-355600" lvl="0" marL="457200" rtl="0" algn="l">
              <a:spcBef>
                <a:spcPts val="0"/>
              </a:spcBef>
              <a:spcAft>
                <a:spcPts val="0"/>
              </a:spcAft>
              <a:buSzPts val="2000"/>
              <a:buChar char="●"/>
            </a:pPr>
            <a:r>
              <a:rPr lang="en" sz="2000"/>
              <a:t>Procrastination</a:t>
            </a:r>
            <a:endParaRPr sz="2000"/>
          </a:p>
          <a:p>
            <a:pPr indent="-355600" lvl="0" marL="457200" rtl="0" algn="l">
              <a:spcBef>
                <a:spcPts val="0"/>
              </a:spcBef>
              <a:spcAft>
                <a:spcPts val="0"/>
              </a:spcAft>
              <a:buSzPts val="2000"/>
              <a:buChar char="●"/>
            </a:pPr>
            <a:r>
              <a:rPr lang="en" sz="2000"/>
              <a:t>Overcommitment </a:t>
            </a:r>
            <a:endParaRPr sz="2000"/>
          </a:p>
          <a:p>
            <a:pPr indent="-355600" lvl="0" marL="457200" rtl="0" algn="l">
              <a:spcBef>
                <a:spcPts val="0"/>
              </a:spcBef>
              <a:spcAft>
                <a:spcPts val="0"/>
              </a:spcAft>
              <a:buSzPts val="2000"/>
              <a:buChar char="●"/>
            </a:pPr>
            <a:r>
              <a:rPr lang="en" sz="2000"/>
              <a:t>Poor planning</a:t>
            </a:r>
            <a:endParaRPr sz="2000"/>
          </a:p>
          <a:p>
            <a:pPr indent="-355600" lvl="0" marL="457200" rtl="0" algn="l">
              <a:spcBef>
                <a:spcPts val="0"/>
              </a:spcBef>
              <a:spcAft>
                <a:spcPts val="0"/>
              </a:spcAft>
              <a:buSzPts val="2000"/>
              <a:buChar char="●"/>
            </a:pPr>
            <a:r>
              <a:rPr lang="en" sz="2000"/>
              <a:t>Lack of focus/burnout</a:t>
            </a:r>
            <a:endParaRPr sz="2000"/>
          </a:p>
        </p:txBody>
      </p:sp>
      <p:pic>
        <p:nvPicPr>
          <p:cNvPr id="198" name="Google Shape;198;p20"/>
          <p:cNvPicPr preferRelativeResize="0"/>
          <p:nvPr/>
        </p:nvPicPr>
        <p:blipFill>
          <a:blip r:embed="rId3">
            <a:alphaModFix/>
          </a:blip>
          <a:stretch>
            <a:fillRect/>
          </a:stretch>
        </p:blipFill>
        <p:spPr>
          <a:xfrm>
            <a:off x="6764675" y="2205400"/>
            <a:ext cx="4173025" cy="2782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1"/>
          <p:cNvSpPr txBox="1"/>
          <p:nvPr>
            <p:ph type="title"/>
          </p:nvPr>
        </p:nvSpPr>
        <p:spPr>
          <a:xfrm>
            <a:off x="1845975" y="1055450"/>
            <a:ext cx="8795400" cy="67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Time Management Myths</a:t>
            </a:r>
            <a:endParaRPr/>
          </a:p>
        </p:txBody>
      </p:sp>
      <p:sp>
        <p:nvSpPr>
          <p:cNvPr id="204" name="Google Shape;204;p21"/>
          <p:cNvSpPr txBox="1"/>
          <p:nvPr>
            <p:ph idx="1" type="body"/>
          </p:nvPr>
        </p:nvSpPr>
        <p:spPr>
          <a:xfrm>
            <a:off x="1797450" y="1733750"/>
            <a:ext cx="6041400" cy="4173900"/>
          </a:xfrm>
          <a:prstGeom prst="rect">
            <a:avLst/>
          </a:prstGeom>
        </p:spPr>
        <p:txBody>
          <a:bodyPr anchorCtr="0" anchor="t" bIns="121900" lIns="121900" spcFirstLastPara="1" rIns="121900" wrap="square" tIns="121900">
            <a:normAutofit fontScale="92500" lnSpcReduction="10000"/>
          </a:bodyPr>
          <a:lstStyle/>
          <a:p>
            <a:pPr indent="0" lvl="0" marL="0" rtl="0" algn="l">
              <a:spcBef>
                <a:spcPts val="0"/>
              </a:spcBef>
              <a:spcAft>
                <a:spcPts val="0"/>
              </a:spcAft>
              <a:buNone/>
            </a:pPr>
            <a:r>
              <a:rPr b="1" lang="en">
                <a:latin typeface="Poppins"/>
                <a:ea typeface="Poppins"/>
                <a:cs typeface="Poppins"/>
                <a:sym typeface="Poppins"/>
              </a:rPr>
              <a:t>Myth:</a:t>
            </a:r>
            <a:r>
              <a:rPr lang="en"/>
              <a:t> “Multitasking saves time”</a:t>
            </a:r>
            <a:endParaRPr/>
          </a:p>
          <a:p>
            <a:pPr indent="0" lvl="0" marL="0" rtl="0" algn="l">
              <a:spcBef>
                <a:spcPts val="0"/>
              </a:spcBef>
              <a:spcAft>
                <a:spcPts val="0"/>
              </a:spcAft>
              <a:buNone/>
            </a:pPr>
            <a:r>
              <a:rPr b="1" lang="en">
                <a:latin typeface="Poppins"/>
                <a:ea typeface="Poppins"/>
                <a:cs typeface="Poppins"/>
                <a:sym typeface="Poppins"/>
              </a:rPr>
              <a:t>Fact: </a:t>
            </a:r>
            <a:r>
              <a:rPr lang="en"/>
              <a:t>Even brief mental blocks from shifting between tasks can reduce productivity by up to 40%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Poppins"/>
                <a:ea typeface="Poppins"/>
                <a:cs typeface="Poppins"/>
                <a:sym typeface="Poppins"/>
              </a:rPr>
              <a:t>Myth: </a:t>
            </a:r>
            <a:r>
              <a:rPr lang="en"/>
              <a:t>“I work best under pressure”</a:t>
            </a:r>
            <a:endParaRPr/>
          </a:p>
          <a:p>
            <a:pPr indent="0" lvl="0" marL="0" rtl="0" algn="l">
              <a:spcBef>
                <a:spcPts val="0"/>
              </a:spcBef>
              <a:spcAft>
                <a:spcPts val="0"/>
              </a:spcAft>
              <a:buNone/>
            </a:pPr>
            <a:r>
              <a:rPr b="1" lang="en">
                <a:latin typeface="Poppins"/>
                <a:ea typeface="Poppins"/>
                <a:cs typeface="Poppins"/>
                <a:sym typeface="Poppins"/>
              </a:rPr>
              <a:t>Fact: </a:t>
            </a:r>
            <a:r>
              <a:rPr lang="en"/>
              <a:t>There is no evidence that we work better under pressure. In fact, the stress can slowly erode at our mental health and well-being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Poppins"/>
                <a:ea typeface="Poppins"/>
                <a:cs typeface="Poppins"/>
                <a:sym typeface="Poppins"/>
              </a:rPr>
              <a:t>Myth: </a:t>
            </a:r>
            <a:r>
              <a:rPr lang="en"/>
              <a:t>“Time management = being busy”</a:t>
            </a:r>
            <a:endParaRPr/>
          </a:p>
          <a:p>
            <a:pPr indent="0" lvl="0" marL="0" rtl="0" algn="l">
              <a:spcBef>
                <a:spcPts val="0"/>
              </a:spcBef>
              <a:spcAft>
                <a:spcPts val="0"/>
              </a:spcAft>
              <a:buNone/>
            </a:pPr>
            <a:r>
              <a:rPr b="1" lang="en">
                <a:latin typeface="Poppins"/>
                <a:ea typeface="Poppins"/>
                <a:cs typeface="Poppins"/>
                <a:sym typeface="Poppins"/>
              </a:rPr>
              <a:t>Fact: </a:t>
            </a:r>
            <a:r>
              <a:rPr lang="en"/>
              <a:t>Good time management is about being effective and efficient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Poppins"/>
                <a:ea typeface="Poppins"/>
                <a:cs typeface="Poppins"/>
                <a:sym typeface="Poppins"/>
              </a:rPr>
              <a:t>Myth: </a:t>
            </a:r>
            <a:r>
              <a:rPr lang="en"/>
              <a:t>“Schedules kill flexibility” </a:t>
            </a:r>
            <a:endParaRPr/>
          </a:p>
          <a:p>
            <a:pPr indent="0" lvl="0" marL="0" rtl="0" algn="l">
              <a:spcBef>
                <a:spcPts val="0"/>
              </a:spcBef>
              <a:spcAft>
                <a:spcPts val="0"/>
              </a:spcAft>
              <a:buNone/>
            </a:pPr>
            <a:r>
              <a:rPr b="1" lang="en">
                <a:latin typeface="Poppins"/>
                <a:ea typeface="Poppins"/>
                <a:cs typeface="Poppins"/>
                <a:sym typeface="Poppins"/>
              </a:rPr>
              <a:t>Fact: </a:t>
            </a:r>
            <a:r>
              <a:rPr lang="en"/>
              <a:t>Schedules can create flexibility by helping you plan ahead, make time for fun, and reduce last-minute conflicts</a:t>
            </a:r>
            <a:endParaRPr/>
          </a:p>
        </p:txBody>
      </p:sp>
      <p:pic>
        <p:nvPicPr>
          <p:cNvPr id="205" name="Google Shape;205;p21"/>
          <p:cNvPicPr preferRelativeResize="0"/>
          <p:nvPr/>
        </p:nvPicPr>
        <p:blipFill>
          <a:blip r:embed="rId3">
            <a:alphaModFix/>
          </a:blip>
          <a:stretch>
            <a:fillRect/>
          </a:stretch>
        </p:blipFill>
        <p:spPr>
          <a:xfrm>
            <a:off x="7755750" y="2158387"/>
            <a:ext cx="3324626" cy="3324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1851350" y="1221550"/>
            <a:ext cx="88671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90"/>
              <a:buNone/>
            </a:pPr>
            <a:r>
              <a:rPr lang="en" sz="3200"/>
              <a:t>Core Principles of Time Management</a:t>
            </a:r>
            <a:endParaRPr sz="3200"/>
          </a:p>
        </p:txBody>
      </p:sp>
      <p:sp>
        <p:nvSpPr>
          <p:cNvPr id="211" name="Google Shape;211;p22">
            <a:hlinkClick action="ppaction://hlinksldjump" r:id="rId3"/>
          </p:cNvPr>
          <p:cNvSpPr txBox="1"/>
          <p:nvPr>
            <p:ph idx="1" type="subTitle"/>
          </p:nvPr>
        </p:nvSpPr>
        <p:spPr>
          <a:xfrm>
            <a:off x="1851350" y="2103500"/>
            <a:ext cx="3250500" cy="516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Prioritize</a:t>
            </a:r>
            <a:endParaRPr/>
          </a:p>
        </p:txBody>
      </p:sp>
      <p:sp>
        <p:nvSpPr>
          <p:cNvPr id="212" name="Google Shape;212;p22"/>
          <p:cNvSpPr txBox="1"/>
          <p:nvPr>
            <p:ph idx="2" type="body"/>
          </p:nvPr>
        </p:nvSpPr>
        <p:spPr>
          <a:xfrm>
            <a:off x="5176900" y="2043950"/>
            <a:ext cx="5541300" cy="635100"/>
          </a:xfrm>
          <a:prstGeom prst="rect">
            <a:avLst/>
          </a:prstGeom>
        </p:spPr>
        <p:txBody>
          <a:bodyPr anchorCtr="0" anchor="t" bIns="121900" lIns="121900" spcFirstLastPara="1" rIns="121900" wrap="square" tIns="121900">
            <a:normAutofit/>
          </a:bodyPr>
          <a:lstStyle/>
          <a:p>
            <a:pPr indent="-304800" lvl="0" marL="457200" rtl="0" algn="l">
              <a:spcBef>
                <a:spcPts val="0"/>
              </a:spcBef>
              <a:spcAft>
                <a:spcPts val="0"/>
              </a:spcAft>
              <a:buSzPts val="1200"/>
              <a:buChar char="●"/>
            </a:pPr>
            <a:r>
              <a:rPr lang="en"/>
              <a:t>Focus on what truly matters </a:t>
            </a:r>
            <a:endParaRPr/>
          </a:p>
        </p:txBody>
      </p:sp>
      <p:sp>
        <p:nvSpPr>
          <p:cNvPr id="213" name="Google Shape;213;p22">
            <a:hlinkClick action="ppaction://hlinksldjump" r:id="rId4"/>
          </p:cNvPr>
          <p:cNvSpPr txBox="1"/>
          <p:nvPr>
            <p:ph idx="3" type="subTitle"/>
          </p:nvPr>
        </p:nvSpPr>
        <p:spPr>
          <a:xfrm>
            <a:off x="1851350" y="2887212"/>
            <a:ext cx="3250500" cy="516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Plan</a:t>
            </a:r>
            <a:endParaRPr/>
          </a:p>
        </p:txBody>
      </p:sp>
      <p:sp>
        <p:nvSpPr>
          <p:cNvPr id="214" name="Google Shape;214;p22">
            <a:hlinkClick/>
          </p:cNvPr>
          <p:cNvSpPr txBox="1"/>
          <p:nvPr>
            <p:ph idx="4" type="subTitle"/>
          </p:nvPr>
        </p:nvSpPr>
        <p:spPr>
          <a:xfrm>
            <a:off x="1851350" y="3670925"/>
            <a:ext cx="3250500" cy="5160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Organize</a:t>
            </a:r>
            <a:endParaRPr/>
          </a:p>
        </p:txBody>
      </p:sp>
      <p:sp>
        <p:nvSpPr>
          <p:cNvPr id="215" name="Google Shape;215;p22"/>
          <p:cNvSpPr txBox="1"/>
          <p:nvPr>
            <p:ph idx="5" type="body"/>
          </p:nvPr>
        </p:nvSpPr>
        <p:spPr>
          <a:xfrm>
            <a:off x="5176900" y="2827662"/>
            <a:ext cx="5541300" cy="635100"/>
          </a:xfrm>
          <a:prstGeom prst="rect">
            <a:avLst/>
          </a:prstGeom>
        </p:spPr>
        <p:txBody>
          <a:bodyPr anchorCtr="0" anchor="t" bIns="121900" lIns="121900" spcFirstLastPara="1" rIns="121900" wrap="square" tIns="121900">
            <a:normAutofit/>
          </a:bodyPr>
          <a:lstStyle/>
          <a:p>
            <a:pPr indent="-304800" lvl="0" marL="457200" rtl="0" algn="l">
              <a:spcBef>
                <a:spcPts val="0"/>
              </a:spcBef>
              <a:spcAft>
                <a:spcPts val="0"/>
              </a:spcAft>
              <a:buSzPts val="1200"/>
              <a:buChar char="●"/>
            </a:pPr>
            <a:r>
              <a:rPr lang="en"/>
              <a:t>Use </a:t>
            </a:r>
            <a:r>
              <a:rPr lang="en"/>
              <a:t>calendars</a:t>
            </a:r>
            <a:r>
              <a:rPr lang="en"/>
              <a:t>, planners, or apps</a:t>
            </a:r>
            <a:endParaRPr/>
          </a:p>
        </p:txBody>
      </p:sp>
      <p:sp>
        <p:nvSpPr>
          <p:cNvPr id="216" name="Google Shape;216;p22">
            <a:hlinkClick action="ppaction://hlinksldjump" r:id="rId5"/>
          </p:cNvPr>
          <p:cNvSpPr txBox="1"/>
          <p:nvPr>
            <p:ph idx="6" type="subTitle"/>
          </p:nvPr>
        </p:nvSpPr>
        <p:spPr>
          <a:xfrm>
            <a:off x="1851350" y="4454637"/>
            <a:ext cx="3250500" cy="5160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Discipline</a:t>
            </a:r>
            <a:endParaRPr/>
          </a:p>
        </p:txBody>
      </p:sp>
      <p:sp>
        <p:nvSpPr>
          <p:cNvPr id="217" name="Google Shape;217;p22"/>
          <p:cNvSpPr txBox="1"/>
          <p:nvPr>
            <p:ph idx="7" type="body"/>
          </p:nvPr>
        </p:nvSpPr>
        <p:spPr>
          <a:xfrm>
            <a:off x="5176900" y="3611375"/>
            <a:ext cx="5541300" cy="635100"/>
          </a:xfrm>
          <a:prstGeom prst="rect">
            <a:avLst/>
          </a:prstGeom>
        </p:spPr>
        <p:txBody>
          <a:bodyPr anchorCtr="0" anchor="t" bIns="121900" lIns="121900" spcFirstLastPara="1" rIns="121900" wrap="square" tIns="121900">
            <a:normAutofit/>
          </a:bodyPr>
          <a:lstStyle/>
          <a:p>
            <a:pPr indent="-304800" lvl="0" marL="457200" rtl="0" algn="l">
              <a:spcBef>
                <a:spcPts val="0"/>
              </a:spcBef>
              <a:spcAft>
                <a:spcPts val="0"/>
              </a:spcAft>
              <a:buSzPts val="1200"/>
              <a:buChar char="●"/>
            </a:pPr>
            <a:r>
              <a:rPr lang="en"/>
              <a:t>Keep materials and deadlines in order</a:t>
            </a:r>
            <a:endParaRPr/>
          </a:p>
        </p:txBody>
      </p:sp>
      <p:sp>
        <p:nvSpPr>
          <p:cNvPr id="218" name="Google Shape;218;p22">
            <a:hlinkClick/>
          </p:cNvPr>
          <p:cNvSpPr txBox="1"/>
          <p:nvPr>
            <p:ph idx="8" type="subTitle"/>
          </p:nvPr>
        </p:nvSpPr>
        <p:spPr>
          <a:xfrm>
            <a:off x="1851350" y="5238350"/>
            <a:ext cx="3250500" cy="5160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Balance</a:t>
            </a:r>
            <a:endParaRPr/>
          </a:p>
        </p:txBody>
      </p:sp>
      <p:sp>
        <p:nvSpPr>
          <p:cNvPr id="219" name="Google Shape;219;p22"/>
          <p:cNvSpPr txBox="1"/>
          <p:nvPr>
            <p:ph idx="9" type="body"/>
          </p:nvPr>
        </p:nvSpPr>
        <p:spPr>
          <a:xfrm>
            <a:off x="5176900" y="4395087"/>
            <a:ext cx="5541300" cy="635100"/>
          </a:xfrm>
          <a:prstGeom prst="rect">
            <a:avLst/>
          </a:prstGeom>
        </p:spPr>
        <p:txBody>
          <a:bodyPr anchorCtr="0" anchor="t" bIns="121900" lIns="121900" spcFirstLastPara="1" rIns="121900" wrap="square" tIns="121900">
            <a:normAutofit/>
          </a:bodyPr>
          <a:lstStyle/>
          <a:p>
            <a:pPr indent="-304800" lvl="0" marL="457200" rtl="0" algn="l">
              <a:spcBef>
                <a:spcPts val="0"/>
              </a:spcBef>
              <a:spcAft>
                <a:spcPts val="0"/>
              </a:spcAft>
              <a:buSzPts val="1200"/>
              <a:buChar char="●"/>
            </a:pPr>
            <a:r>
              <a:rPr lang="en"/>
              <a:t>Stick to your system</a:t>
            </a:r>
            <a:endParaRPr/>
          </a:p>
        </p:txBody>
      </p:sp>
      <p:sp>
        <p:nvSpPr>
          <p:cNvPr id="220" name="Google Shape;220;p22"/>
          <p:cNvSpPr txBox="1"/>
          <p:nvPr>
            <p:ph idx="13" type="body"/>
          </p:nvPr>
        </p:nvSpPr>
        <p:spPr>
          <a:xfrm>
            <a:off x="5176900" y="5178800"/>
            <a:ext cx="5541300" cy="635100"/>
          </a:xfrm>
          <a:prstGeom prst="rect">
            <a:avLst/>
          </a:prstGeom>
        </p:spPr>
        <p:txBody>
          <a:bodyPr anchorCtr="0" anchor="t" bIns="121900" lIns="121900" spcFirstLastPara="1" rIns="121900" wrap="square" tIns="121900">
            <a:normAutofit/>
          </a:bodyPr>
          <a:lstStyle/>
          <a:p>
            <a:pPr indent="-304800" lvl="0" marL="457200" rtl="0" algn="l">
              <a:spcBef>
                <a:spcPts val="0"/>
              </a:spcBef>
              <a:spcAft>
                <a:spcPts val="0"/>
              </a:spcAft>
              <a:buSzPts val="1200"/>
              <a:buChar char="●"/>
            </a:pPr>
            <a:r>
              <a:rPr lang="en"/>
              <a:t>Build in opportunities for rest and fun too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1845975" y="1055450"/>
            <a:ext cx="8795400" cy="67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Prioritization Frameworks</a:t>
            </a:r>
            <a:endParaRPr/>
          </a:p>
        </p:txBody>
      </p:sp>
      <p:pic>
        <p:nvPicPr>
          <p:cNvPr id="226" name="Google Shape;226;p23"/>
          <p:cNvPicPr preferRelativeResize="0"/>
          <p:nvPr/>
        </p:nvPicPr>
        <p:blipFill rotWithShape="1">
          <a:blip r:embed="rId3">
            <a:alphaModFix/>
          </a:blip>
          <a:srcRect b="4446" l="12344" r="17954" t="2148"/>
          <a:stretch/>
        </p:blipFill>
        <p:spPr>
          <a:xfrm>
            <a:off x="1898300" y="1867500"/>
            <a:ext cx="4197701" cy="4132625"/>
          </a:xfrm>
          <a:prstGeom prst="rect">
            <a:avLst/>
          </a:prstGeom>
          <a:noFill/>
          <a:ln>
            <a:noFill/>
          </a:ln>
        </p:spPr>
      </p:pic>
      <p:pic>
        <p:nvPicPr>
          <p:cNvPr id="227" name="Google Shape;227;p23"/>
          <p:cNvPicPr preferRelativeResize="0"/>
          <p:nvPr/>
        </p:nvPicPr>
        <p:blipFill rotWithShape="1">
          <a:blip r:embed="rId4">
            <a:alphaModFix/>
          </a:blip>
          <a:srcRect b="0" l="18655" r="17192" t="0"/>
          <a:stretch/>
        </p:blipFill>
        <p:spPr>
          <a:xfrm>
            <a:off x="6096000" y="1867500"/>
            <a:ext cx="4988525" cy="395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1845975" y="1159875"/>
            <a:ext cx="8795400" cy="67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Weekly Study Schedule</a:t>
            </a:r>
            <a:endParaRPr/>
          </a:p>
        </p:txBody>
      </p:sp>
      <p:graphicFrame>
        <p:nvGraphicFramePr>
          <p:cNvPr id="233" name="Google Shape;233;p24"/>
          <p:cNvGraphicFramePr/>
          <p:nvPr/>
        </p:nvGraphicFramePr>
        <p:xfrm>
          <a:off x="1949738" y="2771875"/>
          <a:ext cx="3000000" cy="3000000"/>
        </p:xfrm>
        <a:graphic>
          <a:graphicData uri="http://schemas.openxmlformats.org/drawingml/2006/table">
            <a:tbl>
              <a:tblPr>
                <a:noFill/>
                <a:tableStyleId>{2E2000C3-BF8F-458D-853D-F59511E4C057}</a:tableStyleId>
              </a:tblPr>
              <a:tblGrid>
                <a:gridCol w="1717575"/>
                <a:gridCol w="1717575"/>
                <a:gridCol w="1717575"/>
                <a:gridCol w="1717575"/>
                <a:gridCol w="1717575"/>
              </a:tblGrid>
              <a:tr h="461350">
                <a:tc>
                  <a:txBody>
                    <a:bodyPr/>
                    <a:lstStyle/>
                    <a:p>
                      <a:pPr indent="0" lvl="0" marL="0" rtl="0" algn="ctr">
                        <a:spcBef>
                          <a:spcPts val="0"/>
                        </a:spcBef>
                        <a:spcAft>
                          <a:spcPts val="0"/>
                        </a:spcAft>
                        <a:buNone/>
                      </a:pPr>
                      <a:r>
                        <a:rPr lang="en" sz="1600">
                          <a:latin typeface="Poppins Medium"/>
                          <a:ea typeface="Poppins Medium"/>
                          <a:cs typeface="Poppins Medium"/>
                          <a:sym typeface="Poppins Medium"/>
                        </a:rPr>
                        <a:t>Monday</a:t>
                      </a:r>
                      <a:endParaRPr sz="1600">
                        <a:latin typeface="Poppins Medium"/>
                        <a:ea typeface="Poppins Medium"/>
                        <a:cs typeface="Poppins Medium"/>
                        <a:sym typeface="Poppins Medium"/>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600">
                          <a:latin typeface="Poppins Medium"/>
                          <a:ea typeface="Poppins Medium"/>
                          <a:cs typeface="Poppins Medium"/>
                          <a:sym typeface="Poppins Medium"/>
                        </a:rPr>
                        <a:t>Tuesday</a:t>
                      </a:r>
                      <a:endParaRPr sz="1600">
                        <a:latin typeface="Poppins Medium"/>
                        <a:ea typeface="Poppins Medium"/>
                        <a:cs typeface="Poppins Medium"/>
                        <a:sym typeface="Poppins Medium"/>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600">
                          <a:latin typeface="Poppins Medium"/>
                          <a:ea typeface="Poppins Medium"/>
                          <a:cs typeface="Poppins Medium"/>
                          <a:sym typeface="Poppins Medium"/>
                        </a:rPr>
                        <a:t>Wednesday</a:t>
                      </a:r>
                      <a:endParaRPr sz="1600">
                        <a:latin typeface="Poppins Medium"/>
                        <a:ea typeface="Poppins Medium"/>
                        <a:cs typeface="Poppins Medium"/>
                        <a:sym typeface="Poppins Medium"/>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600">
                          <a:latin typeface="Poppins Medium"/>
                          <a:ea typeface="Poppins Medium"/>
                          <a:cs typeface="Poppins Medium"/>
                          <a:sym typeface="Poppins Medium"/>
                        </a:rPr>
                        <a:t>Thursday</a:t>
                      </a:r>
                      <a:endParaRPr sz="1600">
                        <a:latin typeface="Poppins Medium"/>
                        <a:ea typeface="Poppins Medium"/>
                        <a:cs typeface="Poppins Medium"/>
                        <a:sym typeface="Poppins Medium"/>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latin typeface="Poppins Medium"/>
                          <a:ea typeface="Poppins Medium"/>
                          <a:cs typeface="Poppins Medium"/>
                          <a:sym typeface="Poppins Medium"/>
                        </a:rPr>
                        <a:t>Friday</a:t>
                      </a:r>
                      <a:endParaRPr sz="1600">
                        <a:latin typeface="Poppins Medium"/>
                        <a:ea typeface="Poppins Medium"/>
                        <a:cs typeface="Poppins Medium"/>
                        <a:sym typeface="Poppins Medium"/>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5"/>
                    </a:solidFill>
                  </a:tcPr>
                </a:tc>
              </a:tr>
              <a:tr h="443650">
                <a:tc>
                  <a:txBody>
                    <a:bodyPr/>
                    <a:lstStyle/>
                    <a:p>
                      <a:pPr indent="0" lvl="0" marL="0" rtl="0" algn="l">
                        <a:spcBef>
                          <a:spcPts val="0"/>
                        </a:spcBef>
                        <a:spcAft>
                          <a:spcPts val="0"/>
                        </a:spcAft>
                        <a:buNone/>
                      </a:pPr>
                      <a:r>
                        <a:rPr lang="en" sz="1300">
                          <a:latin typeface="Poppins Light"/>
                          <a:ea typeface="Poppins Light"/>
                          <a:cs typeface="Poppins Light"/>
                          <a:sym typeface="Poppins Light"/>
                        </a:rPr>
                        <a:t>10-12:45 PM - Class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9-11 AM - Project mtg</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Math problem set</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9-11 AM - Project mtg</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8-10:30 AM - Class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Poppins Light"/>
                          <a:ea typeface="Poppins Light"/>
                          <a:cs typeface="Poppins Light"/>
                          <a:sym typeface="Poppins Light"/>
                        </a:rPr>
                        <a:t>Eat lunch + commute</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Tutoring session @ 2 PM</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Attend Office Hours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2-4 PM - Class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Work on paper 12-3 pm</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Poppins Light"/>
                          <a:ea typeface="Poppins Light"/>
                          <a:cs typeface="Poppins Light"/>
                          <a:sym typeface="Poppins Light"/>
                        </a:rPr>
                        <a:t>3-5 PM - Read chapter 6 and take notes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Go to gym</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Get dinner w/ family</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Go to gym</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Poppins Light"/>
                          <a:ea typeface="Poppins Light"/>
                          <a:cs typeface="Poppins Light"/>
                          <a:sym typeface="Poppins Light"/>
                        </a:rPr>
                        <a:t>Dinner</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7-9:45 PM - Class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Pack for trip</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Do discussion board</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Light"/>
                          <a:ea typeface="Poppins Light"/>
                          <a:cs typeface="Poppins Light"/>
                          <a:sym typeface="Poppins Light"/>
                        </a:rPr>
                        <a:t>Go out with friends</a:t>
                      </a:r>
                      <a:endParaRPr sz="1300">
                        <a:latin typeface="Poppins Light"/>
                        <a:ea typeface="Poppins Light"/>
                        <a:cs typeface="Poppins Light"/>
                        <a:sym typeface="Poppins Light"/>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234" name="Google Shape;234;p24"/>
          <p:cNvSpPr txBox="1"/>
          <p:nvPr>
            <p:ph idx="4294967295" type="body"/>
          </p:nvPr>
        </p:nvSpPr>
        <p:spPr>
          <a:xfrm>
            <a:off x="2169050" y="1838175"/>
            <a:ext cx="7604700" cy="678300"/>
          </a:xfrm>
          <a:prstGeom prst="rect">
            <a:avLst/>
          </a:prstGeom>
        </p:spPr>
        <p:txBody>
          <a:bodyPr anchorCtr="0" anchor="t" bIns="121900" lIns="121900" spcFirstLastPara="1" rIns="121900" wrap="square" tIns="121900">
            <a:noAutofit/>
          </a:bodyPr>
          <a:lstStyle/>
          <a:p>
            <a:pPr indent="0" lvl="0" marL="0" rtl="0" algn="ctr">
              <a:spcBef>
                <a:spcPts val="0"/>
              </a:spcBef>
              <a:spcAft>
                <a:spcPts val="1600"/>
              </a:spcAft>
              <a:buNone/>
            </a:pPr>
            <a:r>
              <a:rPr lang="en" sz="1300"/>
              <a:t>Break large tasks into smaller, specific goals. You can also schedule recurring study blocks, including buffer time for any unexpected events. </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ph idx="2" type="body"/>
          </p:nvPr>
        </p:nvSpPr>
        <p:spPr>
          <a:xfrm>
            <a:off x="1846125" y="2724126"/>
            <a:ext cx="4240200" cy="11085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None/>
            </a:pPr>
            <a:r>
              <a:rPr lang="en" sz="1300"/>
              <a:t>Use your syllabus calendar to see class times, due dates, and exams. Work backwards from deadlines to plan when to start assignments. This helps prevent double-booking.</a:t>
            </a:r>
            <a:endParaRPr sz="1300"/>
          </a:p>
        </p:txBody>
      </p:sp>
      <p:sp>
        <p:nvSpPr>
          <p:cNvPr id="240" name="Google Shape;240;p25"/>
          <p:cNvSpPr txBox="1"/>
          <p:nvPr>
            <p:ph idx="4" type="body"/>
          </p:nvPr>
        </p:nvSpPr>
        <p:spPr>
          <a:xfrm>
            <a:off x="6401111" y="2724119"/>
            <a:ext cx="4240200" cy="943800"/>
          </a:xfrm>
          <a:prstGeom prst="rect">
            <a:avLst/>
          </a:prstGeom>
        </p:spPr>
        <p:txBody>
          <a:bodyPr anchorCtr="0" anchor="t" bIns="121900" lIns="121900" spcFirstLastPara="1" rIns="121900" wrap="square" tIns="121900">
            <a:noAutofit/>
          </a:bodyPr>
          <a:lstStyle/>
          <a:p>
            <a:pPr indent="0" lvl="0" marL="0" rtl="0" algn="l">
              <a:lnSpc>
                <a:spcPct val="95000"/>
              </a:lnSpc>
              <a:spcBef>
                <a:spcPts val="0"/>
              </a:spcBef>
              <a:spcAft>
                <a:spcPts val="1600"/>
              </a:spcAft>
              <a:buSzPts val="1018"/>
              <a:buNone/>
            </a:pPr>
            <a:r>
              <a:rPr lang="en" sz="1310"/>
              <a:t>Writing tasks down creates a sense of accountability. It can also give you a sense of accomplishment as you check things off. Lists can be daily (e.g., “Read Ch. 3”) or weekly (e.g., Finish project draft”)</a:t>
            </a:r>
            <a:endParaRPr sz="1310"/>
          </a:p>
        </p:txBody>
      </p:sp>
      <p:sp>
        <p:nvSpPr>
          <p:cNvPr id="241" name="Google Shape;241;p25"/>
          <p:cNvSpPr txBox="1"/>
          <p:nvPr>
            <p:ph idx="6" type="body"/>
          </p:nvPr>
        </p:nvSpPr>
        <p:spPr>
          <a:xfrm>
            <a:off x="1846041" y="4593131"/>
            <a:ext cx="4240200" cy="943800"/>
          </a:xfrm>
          <a:prstGeom prst="rect">
            <a:avLst/>
          </a:prstGeom>
        </p:spPr>
        <p:txBody>
          <a:bodyPr anchorCtr="0" anchor="t" bIns="121900" lIns="121900" spcFirstLastPara="1" rIns="121900" wrap="square" tIns="121900">
            <a:noAutofit/>
          </a:bodyPr>
          <a:lstStyle/>
          <a:p>
            <a:pPr indent="0" lvl="0" marL="0" rtl="0" algn="l">
              <a:lnSpc>
                <a:spcPct val="95000"/>
              </a:lnSpc>
              <a:spcBef>
                <a:spcPts val="0"/>
              </a:spcBef>
              <a:spcAft>
                <a:spcPts val="1600"/>
              </a:spcAft>
              <a:buNone/>
            </a:pPr>
            <a:r>
              <a:rPr lang="en" sz="1300"/>
              <a:t>Set aside intentional time to study or attend to assignments. This reduces decision fatigue and ensures you dedicate real time for tasks. You can also schedule downtime so you don’t overwork.</a:t>
            </a:r>
            <a:endParaRPr sz="1300"/>
          </a:p>
        </p:txBody>
      </p:sp>
      <p:sp>
        <p:nvSpPr>
          <p:cNvPr id="242" name="Google Shape;242;p25"/>
          <p:cNvSpPr txBox="1"/>
          <p:nvPr>
            <p:ph idx="7" type="body"/>
          </p:nvPr>
        </p:nvSpPr>
        <p:spPr>
          <a:xfrm>
            <a:off x="6401037" y="4593131"/>
            <a:ext cx="4240200" cy="943800"/>
          </a:xfrm>
          <a:prstGeom prst="rect">
            <a:avLst/>
          </a:prstGeom>
        </p:spPr>
        <p:txBody>
          <a:bodyPr anchorCtr="0" anchor="t" bIns="121900" lIns="121900" spcFirstLastPara="1" rIns="121900" wrap="square" tIns="121900">
            <a:noAutofit/>
          </a:bodyPr>
          <a:lstStyle/>
          <a:p>
            <a:pPr indent="0" lvl="0" marL="0" rtl="0" algn="l">
              <a:lnSpc>
                <a:spcPct val="95000"/>
              </a:lnSpc>
              <a:spcBef>
                <a:spcPts val="0"/>
              </a:spcBef>
              <a:spcAft>
                <a:spcPts val="1600"/>
              </a:spcAft>
              <a:buNone/>
            </a:pPr>
            <a:r>
              <a:rPr lang="en" sz="1300"/>
              <a:t>Helps fight procrastination and burnout. Work for 25 minutes, then take a 5-minute break. After 4 rounds of that, take a longer, 15-30 minute break. You can also do longer sessions (50/10)</a:t>
            </a:r>
            <a:endParaRPr sz="1300"/>
          </a:p>
        </p:txBody>
      </p:sp>
      <p:sp>
        <p:nvSpPr>
          <p:cNvPr id="243" name="Google Shape;243;p25"/>
          <p:cNvSpPr txBox="1"/>
          <p:nvPr>
            <p:ph type="title"/>
          </p:nvPr>
        </p:nvSpPr>
        <p:spPr>
          <a:xfrm>
            <a:off x="1845975" y="1131650"/>
            <a:ext cx="8795400" cy="678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91"/>
              <a:buNone/>
            </a:pPr>
            <a:r>
              <a:rPr lang="en"/>
              <a:t>Tools &amp; Techniques</a:t>
            </a:r>
            <a:endParaRPr/>
          </a:p>
        </p:txBody>
      </p:sp>
      <p:sp>
        <p:nvSpPr>
          <p:cNvPr id="244" name="Google Shape;244;p25">
            <a:hlinkClick/>
          </p:cNvPr>
          <p:cNvSpPr txBox="1"/>
          <p:nvPr>
            <p:ph idx="1" type="subTitle"/>
          </p:nvPr>
        </p:nvSpPr>
        <p:spPr>
          <a:xfrm>
            <a:off x="1846063" y="2244976"/>
            <a:ext cx="4240200" cy="5214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Planners/Calendars</a:t>
            </a:r>
            <a:endParaRPr/>
          </a:p>
        </p:txBody>
      </p:sp>
      <p:sp>
        <p:nvSpPr>
          <p:cNvPr id="245" name="Google Shape;245;p25">
            <a:hlinkClick action="ppaction://hlinksldjump" r:id="rId3"/>
          </p:cNvPr>
          <p:cNvSpPr txBox="1"/>
          <p:nvPr>
            <p:ph idx="3" type="subTitle"/>
          </p:nvPr>
        </p:nvSpPr>
        <p:spPr>
          <a:xfrm>
            <a:off x="6401053" y="2244976"/>
            <a:ext cx="4240200" cy="5214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Checklists</a:t>
            </a:r>
            <a:endParaRPr/>
          </a:p>
        </p:txBody>
      </p:sp>
      <p:sp>
        <p:nvSpPr>
          <p:cNvPr id="246" name="Google Shape;246;p25">
            <a:hlinkClick action="ppaction://hlinksldjump" r:id="rId4"/>
          </p:cNvPr>
          <p:cNvSpPr txBox="1"/>
          <p:nvPr>
            <p:ph idx="5" type="subTitle"/>
          </p:nvPr>
        </p:nvSpPr>
        <p:spPr>
          <a:xfrm>
            <a:off x="1845975" y="4037788"/>
            <a:ext cx="4240200" cy="5214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Time Blocking</a:t>
            </a:r>
            <a:endParaRPr/>
          </a:p>
        </p:txBody>
      </p:sp>
      <p:sp>
        <p:nvSpPr>
          <p:cNvPr id="247" name="Google Shape;247;p25">
            <a:hlinkClick action="ppaction://hlinksldjump" r:id="rId5"/>
          </p:cNvPr>
          <p:cNvSpPr txBox="1"/>
          <p:nvPr>
            <p:ph idx="8" type="subTitle"/>
          </p:nvPr>
        </p:nvSpPr>
        <p:spPr>
          <a:xfrm>
            <a:off x="6400980" y="4037788"/>
            <a:ext cx="4240200" cy="5214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Pomodoro Technique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Template">
  <a:themeElements>
    <a:clrScheme name="Simple Light">
      <a:dk1>
        <a:srgbClr val="747C5B"/>
      </a:dk1>
      <a:lt1>
        <a:srgbClr val="FAEDCD"/>
      </a:lt1>
      <a:dk2>
        <a:srgbClr val="887158"/>
      </a:dk2>
      <a:lt2>
        <a:srgbClr val="5A4E41"/>
      </a:lt2>
      <a:accent1>
        <a:srgbClr val="D4A373"/>
      </a:accent1>
      <a:accent2>
        <a:srgbClr val="CCD5AE"/>
      </a:accent2>
      <a:accent3>
        <a:srgbClr val="D8AB80"/>
      </a:accent3>
      <a:accent4>
        <a:srgbClr val="DBE1BC"/>
      </a:accent4>
      <a:accent5>
        <a:srgbClr val="E9EDC9"/>
      </a:accent5>
      <a:accent6>
        <a:srgbClr val="E7C8A0"/>
      </a:accent6>
      <a:hlink>
        <a:srgbClr val="D4A3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