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1074" r:id="rId5"/>
    <p:sldId id="1099" r:id="rId6"/>
    <p:sldId id="1098" r:id="rId7"/>
    <p:sldId id="1104" r:id="rId8"/>
    <p:sldId id="1101" r:id="rId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9F6D33-CB3E-0CC4-D2D3-089708CC9A39}" name="Robyn Ames-Woodyard" initials="RAW" userId="S::Robyn.Ames-Woodyard@csulb.edu::e4cc3d76-beb8-4d12-bf0e-3d783e64da36" providerId="AD"/>
  <p188:author id="{79530BB6-282B-55F3-42FA-C696065FE346}" name="Robyn Ames-Woodyard" initials="RA" userId="S::robyn.ames-woodyard@csulb.edu::e4cc3d76-beb8-4d12-bf0e-3d783e64da3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elle Laws" initials="ML" lastIdx="14" clrIdx="0">
    <p:extLst>
      <p:ext uri="{19B8F6BF-5375-455C-9EA6-DF929625EA0E}">
        <p15:presenceInfo xmlns:p15="http://schemas.microsoft.com/office/powerpoint/2012/main" userId="S::Mishelle.Laws@csulb.edu::ad32e474-9a4c-43c3-84b0-81d4efe066f9" providerId="AD"/>
      </p:ext>
    </p:extLst>
  </p:cmAuthor>
  <p:cmAuthor id="2" name="Robyn Ames-Woodyard" initials="RAW" lastIdx="1" clrIdx="1">
    <p:extLst>
      <p:ext uri="{19B8F6BF-5375-455C-9EA6-DF929625EA0E}">
        <p15:presenceInfo xmlns:p15="http://schemas.microsoft.com/office/powerpoint/2012/main" userId="S::Robyn.Ames-Woodyard@csulb.edu::e4cc3d76-beb8-4d12-bf0e-3d783e64da36" providerId="AD"/>
      </p:ext>
    </p:extLst>
  </p:cmAuthor>
  <p:cmAuthor id="3" name="Michael Gardner" initials="MG" lastIdx="1" clrIdx="2">
    <p:extLst>
      <p:ext uri="{19B8F6BF-5375-455C-9EA6-DF929625EA0E}">
        <p15:presenceInfo xmlns:p15="http://schemas.microsoft.com/office/powerpoint/2012/main" userId="S::Michael.Gardner@csulb.edu::5b45c583-7e81-4f87-b3a8-db1a415a16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17"/>
    <a:srgbClr val="694839"/>
    <a:srgbClr val="ECAA00"/>
    <a:srgbClr val="44C1C4"/>
    <a:srgbClr val="4016F2"/>
    <a:srgbClr val="F117A8"/>
    <a:srgbClr val="F2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01" autoAdjust="0"/>
    <p:restoredTop sz="95400" autoAdjust="0"/>
  </p:normalViewPr>
  <p:slideViewPr>
    <p:cSldViewPr snapToGrid="0">
      <p:cViewPr varScale="1">
        <p:scale>
          <a:sx n="102" d="100"/>
          <a:sy n="102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173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173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5CF2FEC-B010-4A76-8BDA-12F3D6EF8D5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5288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755"/>
            <a:ext cx="7437120" cy="276034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17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5"/>
            <a:ext cx="4028440" cy="3517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7DB9ED3-4BAB-4875-B443-BD5C79B2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8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MZ = Important to help campus community understand "why" space standards are necessary and how this guide will help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B9ED3-4BAB-4875-B443-BD5C79B2C1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MZ = Important to help campus community understand "why" space standards are necessary and how this guide will help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B9ED3-4BAB-4875-B443-BD5C79B2C1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5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MZ = Important to help campus community understand "why" space standards are necessary and how this guide will help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B9ED3-4BAB-4875-B443-BD5C79B2C1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4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MZ = Important to help campus community understand "why" space standards are necessary and how this guide will help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B9ED3-4BAB-4875-B443-BD5C79B2C1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4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0755-F0E5-41B3-807B-AA6B3418A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8036B-4DBD-4980-BAEB-80D816CF2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370A6-40B2-4315-8B1F-E9F09DD0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80868-F2A2-417B-A757-E4E9EB9D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F0C40-A0A7-455A-A900-C37DDED2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646A-A692-4503-AD62-7B50DE09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49B82-7838-4BAA-9A58-7DB9C38FB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7D98C-1469-4418-9C84-E6D24856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0E18-9C15-48CB-A553-925A76AB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9BFD7-0297-4951-9644-C39D701A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9BD6F-6593-4D5E-B07F-FA7F97BD4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68AF0-6E85-43E9-9FD6-171BFBAA2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B6BB-E4F3-4A67-8693-96C5A2D8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69719-DECD-4245-90B6-48ED2F99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D5AAF-187D-4E6F-B415-A0A500CD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8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884975"/>
            <a:ext cx="11157817" cy="1995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508001" y="382773"/>
            <a:ext cx="11157817" cy="4455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72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A955-41B1-4436-ACEB-A919789A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5390-FD4E-49BF-B71C-4D2698ADE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93F36-63F1-488E-AE96-D003F567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A9964-CA62-4FB0-8C68-53F01ADB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71A04-81FE-42C8-AB7E-B0540FAA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BE35-79DD-4051-B5F0-4A42A5FF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A6F92-4489-4B85-B8AA-FF6FA2A39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10A9A-7ADD-4D14-82A3-EF0B6749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127EF-3C68-4018-860B-5ED87C04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BABAB-1CF9-4EEE-87C8-390522DE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C851-633B-45D5-A6B4-26F9BD9E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00137-BD61-4D0A-9456-8A1717E9B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27A5-EEE5-4567-AA97-2F3219742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25286-A9CE-4080-88D6-8637CCA9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3DF58-AA37-46A8-A85B-8B535A63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F628B-9EBE-4262-97E3-4DE54164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6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81BD-E3CE-43DC-88E3-70A987D2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8DF52-A438-47CB-9EC0-A96CA4D96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44801-8E60-46D5-8CA0-464ED8F12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53B5D-3082-4B4C-9C2E-358829511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3E2E2-62DE-492B-AD88-0DF23294C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ABCFC-9CC2-43E7-BD76-973CA85B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8C5CBF-7949-441D-A382-9111FACA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1E3CA-33B3-4346-91F7-6C4AD8E4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24F6-FF1C-4F17-8EA2-9694D1BC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2DB5C-090A-4D0F-AA25-9A6C1B21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2A0D8-D948-4081-B4C7-7FB7B087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62C82-CFBA-433A-A32F-3EBB533D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7E00B-808E-43E7-9739-A9004C14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E1D03-DC89-4BC8-8642-72273325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B7EE3-E52C-45EA-A4B4-AEF7D404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9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8AF8-564A-4A15-A2DB-5E982862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BF6B-2E1C-42D7-8E86-E2016D131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0BA1D-727F-47C9-84E0-CB5E91E84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7D9D9-A6B1-495A-B93C-2AB88C5F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A00AA-1B1B-481C-8175-C674BAB3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CF39A-CBC4-49D6-95D6-696EAFF5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1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1E80-BCCA-493F-91CC-F6011FE9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DB120-769D-4DCC-8A6D-DB9A4161D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A79EF-E7E6-4F5D-9CAF-DC5355070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A8E49-2F57-443C-8E78-7F58BCB0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A07F3-4BD0-4ED3-877B-131666F2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925A1-B2A1-482E-8D41-84055642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8DF7D-183C-4F77-A77B-04ED5729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3407E-A10A-4E99-86EB-93688EA8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143BE-1063-497E-86DB-7F97ABA3A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F94B-1D9D-4193-A579-FFC7E801CD3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CA146-D095-453D-8A9C-2199FBE19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5BD08-B4AC-481D-AF3C-35CF19D71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0926-4D4B-401B-BC59-07C9A186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8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rrow: Right 43">
            <a:extLst>
              <a:ext uri="{FF2B5EF4-FFF2-40B4-BE49-F238E27FC236}">
                <a16:creationId xmlns:a16="http://schemas.microsoft.com/office/drawing/2014/main" id="{06CA521A-A304-43BC-B533-0763A657BC65}"/>
              </a:ext>
            </a:extLst>
          </p:cNvPr>
          <p:cNvSpPr/>
          <p:nvPr/>
        </p:nvSpPr>
        <p:spPr>
          <a:xfrm>
            <a:off x="6062083" y="3566780"/>
            <a:ext cx="2648986" cy="248118"/>
          </a:xfrm>
          <a:prstGeom prst="rightArrow">
            <a:avLst>
              <a:gd name="adj1" fmla="val 50000"/>
              <a:gd name="adj2" fmla="val 66943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20D5F3F5-9B83-45B4-8E64-FABD7417BEDE}"/>
              </a:ext>
            </a:extLst>
          </p:cNvPr>
          <p:cNvSpPr/>
          <p:nvPr/>
        </p:nvSpPr>
        <p:spPr>
          <a:xfrm rot="3579161">
            <a:off x="9352443" y="4279360"/>
            <a:ext cx="1287807" cy="248118"/>
          </a:xfrm>
          <a:prstGeom prst="rightArrow">
            <a:avLst>
              <a:gd name="adj1" fmla="val 50000"/>
              <a:gd name="adj2" fmla="val 66943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36BFFF5A-A785-4D13-9C92-C883953DF7B8}"/>
              </a:ext>
            </a:extLst>
          </p:cNvPr>
          <p:cNvSpPr/>
          <p:nvPr/>
        </p:nvSpPr>
        <p:spPr>
          <a:xfrm>
            <a:off x="8122687" y="1893216"/>
            <a:ext cx="2295506" cy="248118"/>
          </a:xfrm>
          <a:prstGeom prst="rightArrow">
            <a:avLst>
              <a:gd name="adj1" fmla="val 50000"/>
              <a:gd name="adj2" fmla="val 66943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9915F167-ADE3-47B4-806C-6BC4C3CBC9A2}"/>
              </a:ext>
            </a:extLst>
          </p:cNvPr>
          <p:cNvSpPr/>
          <p:nvPr/>
        </p:nvSpPr>
        <p:spPr>
          <a:xfrm>
            <a:off x="980006" y="3575969"/>
            <a:ext cx="4367600" cy="248117"/>
          </a:xfrm>
          <a:prstGeom prst="rightArrow">
            <a:avLst>
              <a:gd name="adj1" fmla="val 50000"/>
              <a:gd name="adj2" fmla="val 66943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ABE62B0A-463D-49A8-92B7-3D6293970434}"/>
              </a:ext>
            </a:extLst>
          </p:cNvPr>
          <p:cNvSpPr/>
          <p:nvPr/>
        </p:nvSpPr>
        <p:spPr>
          <a:xfrm>
            <a:off x="4719899" y="5260697"/>
            <a:ext cx="5510544" cy="248118"/>
          </a:xfrm>
          <a:prstGeom prst="rightArrow">
            <a:avLst>
              <a:gd name="adj1" fmla="val 50000"/>
              <a:gd name="adj2" fmla="val 66943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1016EE64-C698-41BF-A180-89C8573781BF}"/>
              </a:ext>
            </a:extLst>
          </p:cNvPr>
          <p:cNvSpPr/>
          <p:nvPr/>
        </p:nvSpPr>
        <p:spPr>
          <a:xfrm rot="16200000">
            <a:off x="7115724" y="2796901"/>
            <a:ext cx="902825" cy="248118"/>
          </a:xfrm>
          <a:prstGeom prst="rightArrow">
            <a:avLst>
              <a:gd name="adj1" fmla="val 50000"/>
              <a:gd name="adj2" fmla="val 66943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8FA4E68A-96E9-4F11-9B4D-7C13B8CA6E96}"/>
              </a:ext>
            </a:extLst>
          </p:cNvPr>
          <p:cNvSpPr/>
          <p:nvPr/>
        </p:nvSpPr>
        <p:spPr>
          <a:xfrm rot="5400000">
            <a:off x="3836530" y="4353224"/>
            <a:ext cx="902825" cy="248118"/>
          </a:xfrm>
          <a:prstGeom prst="rightArrow">
            <a:avLst>
              <a:gd name="adj1" fmla="val 50000"/>
              <a:gd name="adj2" fmla="val 66943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87D9DF69-E28F-4CB1-B7B8-8F28439FE9AA}"/>
              </a:ext>
            </a:extLst>
          </p:cNvPr>
          <p:cNvSpPr/>
          <p:nvPr/>
        </p:nvSpPr>
        <p:spPr>
          <a:xfrm rot="5400000">
            <a:off x="9748922" y="3556629"/>
            <a:ext cx="2471663" cy="248118"/>
          </a:xfrm>
          <a:prstGeom prst="rightArrow">
            <a:avLst>
              <a:gd name="adj1" fmla="val 50000"/>
              <a:gd name="adj2" fmla="val 66943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A44B8EF4-60B5-4739-8976-3DE99D060950}"/>
              </a:ext>
            </a:extLst>
          </p:cNvPr>
          <p:cNvSpPr/>
          <p:nvPr/>
        </p:nvSpPr>
        <p:spPr>
          <a:xfrm rot="16200000">
            <a:off x="2117249" y="2846135"/>
            <a:ext cx="1186222" cy="248118"/>
          </a:xfrm>
          <a:prstGeom prst="rightArrow">
            <a:avLst>
              <a:gd name="adj1" fmla="val 50000"/>
              <a:gd name="adj2" fmla="val 66943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A073C951-0B1F-46A1-B6BA-DCCCC95E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05" y="574002"/>
            <a:ext cx="5021701" cy="445500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 Project Development </a:t>
            </a:r>
            <a:br>
              <a:rPr lang="en-US" dirty="0"/>
            </a:br>
            <a:r>
              <a:rPr lang="en-US" dirty="0"/>
              <a:t>Under Future of Work</a:t>
            </a:r>
          </a:p>
        </p:txBody>
      </p:sp>
      <p:sp>
        <p:nvSpPr>
          <p:cNvPr id="36" name="Inhaltsplatzhalter 4">
            <a:extLst>
              <a:ext uri="{FF2B5EF4-FFF2-40B4-BE49-F238E27FC236}">
                <a16:creationId xmlns:a16="http://schemas.microsoft.com/office/drawing/2014/main" id="{5C343C3F-0B43-4C25-B017-803A8BC3E982}"/>
              </a:ext>
            </a:extLst>
          </p:cNvPr>
          <p:cNvSpPr txBox="1">
            <a:spLocks/>
          </p:cNvSpPr>
          <p:nvPr/>
        </p:nvSpPr>
        <p:spPr>
          <a:xfrm>
            <a:off x="6576467" y="-1639680"/>
            <a:ext cx="2382922" cy="7516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Element Title Here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is a sample text. You simply add your own text and description here.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id="{FF8342DA-2146-4367-A2E2-EA598857A186}"/>
              </a:ext>
            </a:extLst>
          </p:cNvPr>
          <p:cNvSpPr txBox="1">
            <a:spLocks/>
          </p:cNvSpPr>
          <p:nvPr/>
        </p:nvSpPr>
        <p:spPr>
          <a:xfrm>
            <a:off x="762614" y="7524346"/>
            <a:ext cx="2382922" cy="7516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4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Element Title Here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is a sample text. You simply add your own text and description here.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BA932044-7DC8-42E1-98DC-CC819CDA020F}"/>
              </a:ext>
            </a:extLst>
          </p:cNvPr>
          <p:cNvSpPr txBox="1">
            <a:spLocks/>
          </p:cNvSpPr>
          <p:nvPr/>
        </p:nvSpPr>
        <p:spPr>
          <a:xfrm>
            <a:off x="6268935" y="7396009"/>
            <a:ext cx="2382922" cy="7516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Element Title Here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is a sample text. You simply add your own text and description here.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2" name="Inhaltsplatzhalter 4">
            <a:extLst>
              <a:ext uri="{FF2B5EF4-FFF2-40B4-BE49-F238E27FC236}">
                <a16:creationId xmlns:a16="http://schemas.microsoft.com/office/drawing/2014/main" id="{5988BE6F-9A19-45B7-9B11-6553A02DF07E}"/>
              </a:ext>
            </a:extLst>
          </p:cNvPr>
          <p:cNvSpPr txBox="1">
            <a:spLocks/>
          </p:cNvSpPr>
          <p:nvPr/>
        </p:nvSpPr>
        <p:spPr>
          <a:xfrm>
            <a:off x="12573000" y="233132"/>
            <a:ext cx="2382922" cy="7516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4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Element Title Here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is a sample text. You simply add your own text and description here.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id="{265426D0-754B-4A82-876A-8EBACEECEFB3}"/>
              </a:ext>
            </a:extLst>
          </p:cNvPr>
          <p:cNvSpPr txBox="1">
            <a:spLocks/>
          </p:cNvSpPr>
          <p:nvPr/>
        </p:nvSpPr>
        <p:spPr>
          <a:xfrm>
            <a:off x="9838156" y="-1137478"/>
            <a:ext cx="2382922" cy="7516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Element Title Here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is a sample text. You simply add your own text and description here.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" name="Inhaltsplatzhalter 4">
            <a:extLst>
              <a:ext uri="{FF2B5EF4-FFF2-40B4-BE49-F238E27FC236}">
                <a16:creationId xmlns:a16="http://schemas.microsoft.com/office/drawing/2014/main" id="{37EA0139-9CE2-4670-B55D-B685D40B8580}"/>
              </a:ext>
            </a:extLst>
          </p:cNvPr>
          <p:cNvSpPr txBox="1">
            <a:spLocks/>
          </p:cNvSpPr>
          <p:nvPr/>
        </p:nvSpPr>
        <p:spPr>
          <a:xfrm>
            <a:off x="3336703" y="7421768"/>
            <a:ext cx="2382922" cy="7516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4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Element Title Here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is a sample text. You simply add your own text and description here.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848B867-2B7E-43B9-92EC-331CE98DE40C}"/>
              </a:ext>
            </a:extLst>
          </p:cNvPr>
          <p:cNvSpPr/>
          <p:nvPr/>
        </p:nvSpPr>
        <p:spPr>
          <a:xfrm>
            <a:off x="3885409" y="-1161881"/>
            <a:ext cx="476877" cy="404890"/>
          </a:xfrm>
          <a:custGeom>
            <a:avLst/>
            <a:gdLst>
              <a:gd name="connsiteX0" fmla="*/ 3138676 w 4881180"/>
              <a:gd name="connsiteY0" fmla="*/ 2298099 h 4144336"/>
              <a:gd name="connsiteX1" fmla="*/ 3191320 w 4881180"/>
              <a:gd name="connsiteY1" fmla="*/ 2313245 h 4144336"/>
              <a:gd name="connsiteX2" fmla="*/ 3202676 w 4881180"/>
              <a:gd name="connsiteY2" fmla="*/ 2413826 h 4144336"/>
              <a:gd name="connsiteX3" fmla="*/ 3037112 w 4881180"/>
              <a:gd name="connsiteY3" fmla="*/ 2621562 h 4144336"/>
              <a:gd name="connsiteX4" fmla="*/ 3037112 w 4881180"/>
              <a:gd name="connsiteY4" fmla="*/ 4072758 h 4144336"/>
              <a:gd name="connsiteX5" fmla="*/ 2965536 w 4881180"/>
              <a:gd name="connsiteY5" fmla="*/ 4144336 h 4144336"/>
              <a:gd name="connsiteX6" fmla="*/ 2893956 w 4881180"/>
              <a:gd name="connsiteY6" fmla="*/ 4072758 h 4144336"/>
              <a:gd name="connsiteX7" fmla="*/ 2893956 w 4881180"/>
              <a:gd name="connsiteY7" fmla="*/ 2596529 h 4144336"/>
              <a:gd name="connsiteX8" fmla="*/ 2909560 w 4881180"/>
              <a:gd name="connsiteY8" fmla="*/ 2551922 h 4144336"/>
              <a:gd name="connsiteX9" fmla="*/ 3090728 w 4881180"/>
              <a:gd name="connsiteY9" fmla="*/ 2324611 h 4144336"/>
              <a:gd name="connsiteX10" fmla="*/ 3138676 w 4881180"/>
              <a:gd name="connsiteY10" fmla="*/ 2298099 h 4144336"/>
              <a:gd name="connsiteX11" fmla="*/ 3467576 w 4881180"/>
              <a:gd name="connsiteY11" fmla="*/ 1024586 h 4144336"/>
              <a:gd name="connsiteX12" fmla="*/ 3558720 w 4881180"/>
              <a:gd name="connsiteY12" fmla="*/ 1279516 h 4144336"/>
              <a:gd name="connsiteX13" fmla="*/ 3558720 w 4881180"/>
              <a:gd name="connsiteY13" fmla="*/ 1308672 h 4144336"/>
              <a:gd name="connsiteX14" fmla="*/ 3930520 w 4881180"/>
              <a:gd name="connsiteY14" fmla="*/ 1308672 h 4144336"/>
              <a:gd name="connsiteX15" fmla="*/ 3930520 w 4881180"/>
              <a:gd name="connsiteY15" fmla="*/ 1024586 h 4144336"/>
              <a:gd name="connsiteX16" fmla="*/ 950624 w 4881180"/>
              <a:gd name="connsiteY16" fmla="*/ 1024586 h 4144336"/>
              <a:gd name="connsiteX17" fmla="*/ 950624 w 4881180"/>
              <a:gd name="connsiteY17" fmla="*/ 1308672 h 4144336"/>
              <a:gd name="connsiteX18" fmla="*/ 2335204 w 4881180"/>
              <a:gd name="connsiteY18" fmla="*/ 1308672 h 4144336"/>
              <a:gd name="connsiteX19" fmla="*/ 2318228 w 4881180"/>
              <a:gd name="connsiteY19" fmla="*/ 1204684 h 4144336"/>
              <a:gd name="connsiteX20" fmla="*/ 2341724 w 4881180"/>
              <a:gd name="connsiteY20" fmla="*/ 1082965 h 4144336"/>
              <a:gd name="connsiteX21" fmla="*/ 2340920 w 4881180"/>
              <a:gd name="connsiteY21" fmla="*/ 1083175 h 4144336"/>
              <a:gd name="connsiteX22" fmla="*/ 2090656 w 4881180"/>
              <a:gd name="connsiteY22" fmla="*/ 1215010 h 4144336"/>
              <a:gd name="connsiteX23" fmla="*/ 1842104 w 4881180"/>
              <a:gd name="connsiteY23" fmla="*/ 1085580 h 4144336"/>
              <a:gd name="connsiteX24" fmla="*/ 1626216 w 4881180"/>
              <a:gd name="connsiteY24" fmla="*/ 1175891 h 4144336"/>
              <a:gd name="connsiteX25" fmla="*/ 1363632 w 4881180"/>
              <a:gd name="connsiteY25" fmla="*/ 1024586 h 4144336"/>
              <a:gd name="connsiteX26" fmla="*/ 1626228 w 4881180"/>
              <a:gd name="connsiteY26" fmla="*/ 523125 h 4144336"/>
              <a:gd name="connsiteX27" fmla="*/ 1465580 w 4881180"/>
              <a:gd name="connsiteY27" fmla="*/ 683773 h 4144336"/>
              <a:gd name="connsiteX28" fmla="*/ 1465580 w 4881180"/>
              <a:gd name="connsiteY28" fmla="*/ 872098 h 4144336"/>
              <a:gd name="connsiteX29" fmla="*/ 1626228 w 4881180"/>
              <a:gd name="connsiteY29" fmla="*/ 1032746 h 4144336"/>
              <a:gd name="connsiteX30" fmla="*/ 1786876 w 4881180"/>
              <a:gd name="connsiteY30" fmla="*/ 872098 h 4144336"/>
              <a:gd name="connsiteX31" fmla="*/ 1786876 w 4881180"/>
              <a:gd name="connsiteY31" fmla="*/ 683773 h 4144336"/>
              <a:gd name="connsiteX32" fmla="*/ 1626228 w 4881180"/>
              <a:gd name="connsiteY32" fmla="*/ 523125 h 4144336"/>
              <a:gd name="connsiteX33" fmla="*/ 2090668 w 4881180"/>
              <a:gd name="connsiteY33" fmla="*/ 488463 h 4144336"/>
              <a:gd name="connsiteX34" fmla="*/ 1930020 w 4881180"/>
              <a:gd name="connsiteY34" fmla="*/ 649111 h 4144336"/>
              <a:gd name="connsiteX35" fmla="*/ 1930020 w 4881180"/>
              <a:gd name="connsiteY35" fmla="*/ 911217 h 4144336"/>
              <a:gd name="connsiteX36" fmla="*/ 2090668 w 4881180"/>
              <a:gd name="connsiteY36" fmla="*/ 1071865 h 4144336"/>
              <a:gd name="connsiteX37" fmla="*/ 2251316 w 4881180"/>
              <a:gd name="connsiteY37" fmla="*/ 911217 h 4144336"/>
              <a:gd name="connsiteX38" fmla="*/ 2251316 w 4881180"/>
              <a:gd name="connsiteY38" fmla="*/ 649111 h 4144336"/>
              <a:gd name="connsiteX39" fmla="*/ 2090668 w 4881180"/>
              <a:gd name="connsiteY39" fmla="*/ 488463 h 4144336"/>
              <a:gd name="connsiteX40" fmla="*/ 3019560 w 4881180"/>
              <a:gd name="connsiteY40" fmla="*/ 476963 h 4144336"/>
              <a:gd name="connsiteX41" fmla="*/ 2858912 w 4881180"/>
              <a:gd name="connsiteY41" fmla="*/ 637611 h 4144336"/>
              <a:gd name="connsiteX42" fmla="*/ 2858912 w 4881180"/>
              <a:gd name="connsiteY42" fmla="*/ 876507 h 4144336"/>
              <a:gd name="connsiteX43" fmla="*/ 3180208 w 4881180"/>
              <a:gd name="connsiteY43" fmla="*/ 876507 h 4144336"/>
              <a:gd name="connsiteX44" fmla="*/ 3180208 w 4881180"/>
              <a:gd name="connsiteY44" fmla="*/ 637611 h 4144336"/>
              <a:gd name="connsiteX45" fmla="*/ 3019560 w 4881180"/>
              <a:gd name="connsiteY45" fmla="*/ 476963 h 4144336"/>
              <a:gd name="connsiteX46" fmla="*/ 2555108 w 4881180"/>
              <a:gd name="connsiteY46" fmla="*/ 412906 h 4144336"/>
              <a:gd name="connsiteX47" fmla="*/ 2394460 w 4881180"/>
              <a:gd name="connsiteY47" fmla="*/ 573554 h 4144336"/>
              <a:gd name="connsiteX48" fmla="*/ 2394460 w 4881180"/>
              <a:gd name="connsiteY48" fmla="*/ 994667 h 4144336"/>
              <a:gd name="connsiteX49" fmla="*/ 2646424 w 4881180"/>
              <a:gd name="connsiteY49" fmla="*/ 876507 h 4144336"/>
              <a:gd name="connsiteX50" fmla="*/ 2715760 w 4881180"/>
              <a:gd name="connsiteY50" fmla="*/ 876507 h 4144336"/>
              <a:gd name="connsiteX51" fmla="*/ 2715760 w 4881180"/>
              <a:gd name="connsiteY51" fmla="*/ 573554 h 4144336"/>
              <a:gd name="connsiteX52" fmla="*/ 2555108 w 4881180"/>
              <a:gd name="connsiteY52" fmla="*/ 412906 h 4144336"/>
              <a:gd name="connsiteX53" fmla="*/ 196036 w 4881180"/>
              <a:gd name="connsiteY53" fmla="*/ 321821 h 4144336"/>
              <a:gd name="connsiteX54" fmla="*/ 143156 w 4881180"/>
              <a:gd name="connsiteY54" fmla="*/ 374702 h 4144336"/>
              <a:gd name="connsiteX55" fmla="*/ 143156 w 4881180"/>
              <a:gd name="connsiteY55" fmla="*/ 1958565 h 4144336"/>
              <a:gd name="connsiteX56" fmla="*/ 196036 w 4881180"/>
              <a:gd name="connsiteY56" fmla="*/ 2011446 h 4144336"/>
              <a:gd name="connsiteX57" fmla="*/ 310492 w 4881180"/>
              <a:gd name="connsiteY57" fmla="*/ 2011446 h 4144336"/>
              <a:gd name="connsiteX58" fmla="*/ 363384 w 4881180"/>
              <a:gd name="connsiteY58" fmla="*/ 1958565 h 4144336"/>
              <a:gd name="connsiteX59" fmla="*/ 363384 w 4881180"/>
              <a:gd name="connsiteY59" fmla="*/ 374702 h 4144336"/>
              <a:gd name="connsiteX60" fmla="*/ 310504 w 4881180"/>
              <a:gd name="connsiteY60" fmla="*/ 321821 h 4144336"/>
              <a:gd name="connsiteX61" fmla="*/ 4126528 w 4881180"/>
              <a:gd name="connsiteY61" fmla="*/ 143155 h 4144336"/>
              <a:gd name="connsiteX62" fmla="*/ 4073646 w 4881180"/>
              <a:gd name="connsiteY62" fmla="*/ 196036 h 4144336"/>
              <a:gd name="connsiteX63" fmla="*/ 4073646 w 4881180"/>
              <a:gd name="connsiteY63" fmla="*/ 2137232 h 4144336"/>
              <a:gd name="connsiteX64" fmla="*/ 4126528 w 4881180"/>
              <a:gd name="connsiteY64" fmla="*/ 2190113 h 4144336"/>
              <a:gd name="connsiteX65" fmla="*/ 4321724 w 4881180"/>
              <a:gd name="connsiteY65" fmla="*/ 2190113 h 4144336"/>
              <a:gd name="connsiteX66" fmla="*/ 4374604 w 4881180"/>
              <a:gd name="connsiteY66" fmla="*/ 2137232 h 4144336"/>
              <a:gd name="connsiteX67" fmla="*/ 4374604 w 4881180"/>
              <a:gd name="connsiteY67" fmla="*/ 1612226 h 4144336"/>
              <a:gd name="connsiteX68" fmla="*/ 4446182 w 4881180"/>
              <a:gd name="connsiteY68" fmla="*/ 1540649 h 4144336"/>
              <a:gd name="connsiteX69" fmla="*/ 4517760 w 4881180"/>
              <a:gd name="connsiteY69" fmla="*/ 1612226 h 4144336"/>
              <a:gd name="connsiteX70" fmla="*/ 4517760 w 4881180"/>
              <a:gd name="connsiteY70" fmla="*/ 1958565 h 4144336"/>
              <a:gd name="connsiteX71" fmla="*/ 4570640 w 4881180"/>
              <a:gd name="connsiteY71" fmla="*/ 2011446 h 4144336"/>
              <a:gd name="connsiteX72" fmla="*/ 4685108 w 4881180"/>
              <a:gd name="connsiteY72" fmla="*/ 2011446 h 4144336"/>
              <a:gd name="connsiteX73" fmla="*/ 4737988 w 4881180"/>
              <a:gd name="connsiteY73" fmla="*/ 1958565 h 4144336"/>
              <a:gd name="connsiteX74" fmla="*/ 4737988 w 4881180"/>
              <a:gd name="connsiteY74" fmla="*/ 374702 h 4144336"/>
              <a:gd name="connsiteX75" fmla="*/ 4685108 w 4881180"/>
              <a:gd name="connsiteY75" fmla="*/ 321821 h 4144336"/>
              <a:gd name="connsiteX76" fmla="*/ 4570640 w 4881180"/>
              <a:gd name="connsiteY76" fmla="*/ 321821 h 4144336"/>
              <a:gd name="connsiteX77" fmla="*/ 4517760 w 4881180"/>
              <a:gd name="connsiteY77" fmla="*/ 374702 h 4144336"/>
              <a:gd name="connsiteX78" fmla="*/ 4517760 w 4881180"/>
              <a:gd name="connsiteY78" fmla="*/ 1307192 h 4144336"/>
              <a:gd name="connsiteX79" fmla="*/ 4446182 w 4881180"/>
              <a:gd name="connsiteY79" fmla="*/ 1378770 h 4144336"/>
              <a:gd name="connsiteX80" fmla="*/ 4374604 w 4881180"/>
              <a:gd name="connsiteY80" fmla="*/ 1307192 h 4144336"/>
              <a:gd name="connsiteX81" fmla="*/ 4374604 w 4881180"/>
              <a:gd name="connsiteY81" fmla="*/ 196036 h 4144336"/>
              <a:gd name="connsiteX82" fmla="*/ 4321724 w 4881180"/>
              <a:gd name="connsiteY82" fmla="*/ 143155 h 4144336"/>
              <a:gd name="connsiteX83" fmla="*/ 559400 w 4881180"/>
              <a:gd name="connsiteY83" fmla="*/ 0 h 4144336"/>
              <a:gd name="connsiteX84" fmla="*/ 754596 w 4881180"/>
              <a:gd name="connsiteY84" fmla="*/ 0 h 4144336"/>
              <a:gd name="connsiteX85" fmla="*/ 950632 w 4881180"/>
              <a:gd name="connsiteY85" fmla="*/ 196036 h 4144336"/>
              <a:gd name="connsiteX86" fmla="*/ 950632 w 4881180"/>
              <a:gd name="connsiteY86" fmla="*/ 373872 h 4144336"/>
              <a:gd name="connsiteX87" fmla="*/ 879056 w 4881180"/>
              <a:gd name="connsiteY87" fmla="*/ 445449 h 4144336"/>
              <a:gd name="connsiteX88" fmla="*/ 807480 w 4881180"/>
              <a:gd name="connsiteY88" fmla="*/ 373872 h 4144336"/>
              <a:gd name="connsiteX89" fmla="*/ 807480 w 4881180"/>
              <a:gd name="connsiteY89" fmla="*/ 196036 h 4144336"/>
              <a:gd name="connsiteX90" fmla="*/ 754596 w 4881180"/>
              <a:gd name="connsiteY90" fmla="*/ 143155 h 4144336"/>
              <a:gd name="connsiteX91" fmla="*/ 559400 w 4881180"/>
              <a:gd name="connsiteY91" fmla="*/ 143155 h 4144336"/>
              <a:gd name="connsiteX92" fmla="*/ 506520 w 4881180"/>
              <a:gd name="connsiteY92" fmla="*/ 196036 h 4144336"/>
              <a:gd name="connsiteX93" fmla="*/ 506520 w 4881180"/>
              <a:gd name="connsiteY93" fmla="*/ 2137241 h 4144336"/>
              <a:gd name="connsiteX94" fmla="*/ 559400 w 4881180"/>
              <a:gd name="connsiteY94" fmla="*/ 2190122 h 4144336"/>
              <a:gd name="connsiteX95" fmla="*/ 754588 w 4881180"/>
              <a:gd name="connsiteY95" fmla="*/ 2190122 h 4144336"/>
              <a:gd name="connsiteX96" fmla="*/ 807468 w 4881180"/>
              <a:gd name="connsiteY96" fmla="*/ 2137241 h 4144336"/>
              <a:gd name="connsiteX97" fmla="*/ 807468 w 4881180"/>
              <a:gd name="connsiteY97" fmla="*/ 678915 h 4144336"/>
              <a:gd name="connsiteX98" fmla="*/ 879048 w 4881180"/>
              <a:gd name="connsiteY98" fmla="*/ 607338 h 4144336"/>
              <a:gd name="connsiteX99" fmla="*/ 950624 w 4881180"/>
              <a:gd name="connsiteY99" fmla="*/ 678915 h 4144336"/>
              <a:gd name="connsiteX100" fmla="*/ 950624 w 4881180"/>
              <a:gd name="connsiteY100" fmla="*/ 881432 h 4144336"/>
              <a:gd name="connsiteX101" fmla="*/ 1322652 w 4881180"/>
              <a:gd name="connsiteY101" fmla="*/ 881432 h 4144336"/>
              <a:gd name="connsiteX102" fmla="*/ 1322416 w 4881180"/>
              <a:gd name="connsiteY102" fmla="*/ 872088 h 4144336"/>
              <a:gd name="connsiteX103" fmla="*/ 1322416 w 4881180"/>
              <a:gd name="connsiteY103" fmla="*/ 683764 h 4144336"/>
              <a:gd name="connsiteX104" fmla="*/ 1626216 w 4881180"/>
              <a:gd name="connsiteY104" fmla="*/ 379961 h 4144336"/>
              <a:gd name="connsiteX105" fmla="*/ 1843928 w 4881180"/>
              <a:gd name="connsiteY105" fmla="*/ 472181 h 4144336"/>
              <a:gd name="connsiteX106" fmla="*/ 2090656 w 4881180"/>
              <a:gd name="connsiteY106" fmla="*/ 345308 h 4144336"/>
              <a:gd name="connsiteX107" fmla="*/ 2292028 w 4881180"/>
              <a:gd name="connsiteY107" fmla="*/ 421905 h 4144336"/>
              <a:gd name="connsiteX108" fmla="*/ 2555100 w 4881180"/>
              <a:gd name="connsiteY108" fmla="*/ 269751 h 4144336"/>
              <a:gd name="connsiteX109" fmla="*/ 2813732 w 4881180"/>
              <a:gd name="connsiteY109" fmla="*/ 414394 h 4144336"/>
              <a:gd name="connsiteX110" fmla="*/ 3019540 w 4881180"/>
              <a:gd name="connsiteY110" fmla="*/ 333808 h 4144336"/>
              <a:gd name="connsiteX111" fmla="*/ 3323344 w 4881180"/>
              <a:gd name="connsiteY111" fmla="*/ 637611 h 4144336"/>
              <a:gd name="connsiteX112" fmla="*/ 3323344 w 4881180"/>
              <a:gd name="connsiteY112" fmla="*/ 881432 h 4144336"/>
              <a:gd name="connsiteX113" fmla="*/ 3930510 w 4881180"/>
              <a:gd name="connsiteY113" fmla="*/ 881432 h 4144336"/>
              <a:gd name="connsiteX114" fmla="*/ 3930510 w 4881180"/>
              <a:gd name="connsiteY114" fmla="*/ 196036 h 4144336"/>
              <a:gd name="connsiteX115" fmla="*/ 4126546 w 4881180"/>
              <a:gd name="connsiteY115" fmla="*/ 0 h 4144336"/>
              <a:gd name="connsiteX116" fmla="*/ 4321742 w 4881180"/>
              <a:gd name="connsiteY116" fmla="*/ 0 h 4144336"/>
              <a:gd name="connsiteX117" fmla="*/ 4517282 w 4881180"/>
              <a:gd name="connsiteY117" fmla="*/ 186244 h 4144336"/>
              <a:gd name="connsiteX118" fmla="*/ 4570650 w 4881180"/>
              <a:gd name="connsiteY118" fmla="*/ 178666 h 4144336"/>
              <a:gd name="connsiteX119" fmla="*/ 4685116 w 4881180"/>
              <a:gd name="connsiteY119" fmla="*/ 178666 h 4144336"/>
              <a:gd name="connsiteX120" fmla="*/ 4881180 w 4881180"/>
              <a:gd name="connsiteY120" fmla="*/ 374702 h 4144336"/>
              <a:gd name="connsiteX121" fmla="*/ 4881180 w 4881180"/>
              <a:gd name="connsiteY121" fmla="*/ 1958574 h 4144336"/>
              <a:gd name="connsiteX122" fmla="*/ 4685144 w 4881180"/>
              <a:gd name="connsiteY122" fmla="*/ 2154610 h 4144336"/>
              <a:gd name="connsiteX123" fmla="*/ 4570680 w 4881180"/>
              <a:gd name="connsiteY123" fmla="*/ 2154610 h 4144336"/>
              <a:gd name="connsiteX124" fmla="*/ 4517310 w 4881180"/>
              <a:gd name="connsiteY124" fmla="*/ 2147033 h 4144336"/>
              <a:gd name="connsiteX125" fmla="*/ 4321772 w 4881180"/>
              <a:gd name="connsiteY125" fmla="*/ 2333277 h 4144336"/>
              <a:gd name="connsiteX126" fmla="*/ 4126576 w 4881180"/>
              <a:gd name="connsiteY126" fmla="*/ 2333277 h 4144336"/>
              <a:gd name="connsiteX127" fmla="*/ 3930540 w 4881180"/>
              <a:gd name="connsiteY127" fmla="*/ 2137241 h 4144336"/>
              <a:gd name="connsiteX128" fmla="*/ 3930540 w 4881180"/>
              <a:gd name="connsiteY128" fmla="*/ 1451836 h 4144336"/>
              <a:gd name="connsiteX129" fmla="*/ 3558736 w 4881180"/>
              <a:gd name="connsiteY129" fmla="*/ 1451836 h 4144336"/>
              <a:gd name="connsiteX130" fmla="*/ 3558736 w 4881180"/>
              <a:gd name="connsiteY130" fmla="*/ 1473557 h 4144336"/>
              <a:gd name="connsiteX131" fmla="*/ 3384156 w 4881180"/>
              <a:gd name="connsiteY131" fmla="*/ 2153417 h 4144336"/>
              <a:gd name="connsiteX132" fmla="*/ 3321368 w 4881180"/>
              <a:gd name="connsiteY132" fmla="*/ 2190523 h 4144336"/>
              <a:gd name="connsiteX133" fmla="*/ 3286952 w 4881180"/>
              <a:gd name="connsiteY133" fmla="*/ 2181657 h 4144336"/>
              <a:gd name="connsiteX134" fmla="*/ 3258712 w 4881180"/>
              <a:gd name="connsiteY134" fmla="*/ 2084446 h 4144336"/>
              <a:gd name="connsiteX135" fmla="*/ 3415592 w 4881180"/>
              <a:gd name="connsiteY135" fmla="*/ 1473548 h 4144336"/>
              <a:gd name="connsiteX136" fmla="*/ 3415592 w 4881180"/>
              <a:gd name="connsiteY136" fmla="*/ 1279516 h 4144336"/>
              <a:gd name="connsiteX137" fmla="*/ 3155728 w 4881180"/>
              <a:gd name="connsiteY137" fmla="*/ 1019652 h 4144336"/>
              <a:gd name="connsiteX138" fmla="*/ 2646452 w 4881180"/>
              <a:gd name="connsiteY138" fmla="*/ 1019652 h 4144336"/>
              <a:gd name="connsiteX139" fmla="*/ 2461420 w 4881180"/>
              <a:gd name="connsiteY139" fmla="*/ 1204684 h 4144336"/>
              <a:gd name="connsiteX140" fmla="*/ 2646452 w 4881180"/>
              <a:gd name="connsiteY140" fmla="*/ 1389716 h 4144336"/>
              <a:gd name="connsiteX141" fmla="*/ 2857320 w 4881180"/>
              <a:gd name="connsiteY141" fmla="*/ 1389716 h 4144336"/>
              <a:gd name="connsiteX142" fmla="*/ 2928896 w 4881180"/>
              <a:gd name="connsiteY142" fmla="*/ 1461294 h 4144336"/>
              <a:gd name="connsiteX143" fmla="*/ 2857320 w 4881180"/>
              <a:gd name="connsiteY143" fmla="*/ 1532871 h 4144336"/>
              <a:gd name="connsiteX144" fmla="*/ 2793940 w 4881180"/>
              <a:gd name="connsiteY144" fmla="*/ 1532871 h 4144336"/>
              <a:gd name="connsiteX145" fmla="*/ 2793700 w 4881180"/>
              <a:gd name="connsiteY145" fmla="*/ 1533033 h 4144336"/>
              <a:gd name="connsiteX146" fmla="*/ 2716100 w 4881180"/>
              <a:gd name="connsiteY146" fmla="*/ 1580350 h 4144336"/>
              <a:gd name="connsiteX147" fmla="*/ 2461420 w 4881180"/>
              <a:gd name="connsiteY147" fmla="*/ 2033998 h 4144336"/>
              <a:gd name="connsiteX148" fmla="*/ 2461420 w 4881180"/>
              <a:gd name="connsiteY148" fmla="*/ 2091861 h 4144336"/>
              <a:gd name="connsiteX149" fmla="*/ 2389840 w 4881180"/>
              <a:gd name="connsiteY149" fmla="*/ 2163438 h 4144336"/>
              <a:gd name="connsiteX150" fmla="*/ 2318264 w 4881180"/>
              <a:gd name="connsiteY150" fmla="*/ 2091861 h 4144336"/>
              <a:gd name="connsiteX151" fmla="*/ 2318264 w 4881180"/>
              <a:gd name="connsiteY151" fmla="*/ 2033998 h 4144336"/>
              <a:gd name="connsiteX152" fmla="*/ 2556128 w 4881180"/>
              <a:gd name="connsiteY152" fmla="*/ 1520130 h 4144336"/>
              <a:gd name="connsiteX153" fmla="*/ 2430872 w 4881180"/>
              <a:gd name="connsiteY153" fmla="*/ 1451826 h 4144336"/>
              <a:gd name="connsiteX154" fmla="*/ 1490116 w 4881180"/>
              <a:gd name="connsiteY154" fmla="*/ 1451826 h 4144336"/>
              <a:gd name="connsiteX155" fmla="*/ 1490116 w 4881180"/>
              <a:gd name="connsiteY155" fmla="*/ 1890576 h 4144336"/>
              <a:gd name="connsiteX156" fmla="*/ 1619392 w 4881180"/>
              <a:gd name="connsiteY156" fmla="*/ 2278954 h 4144336"/>
              <a:gd name="connsiteX157" fmla="*/ 1683544 w 4881180"/>
              <a:gd name="connsiteY157" fmla="*/ 2364637 h 4144336"/>
              <a:gd name="connsiteX158" fmla="*/ 1697824 w 4881180"/>
              <a:gd name="connsiteY158" fmla="*/ 2407536 h 4144336"/>
              <a:gd name="connsiteX159" fmla="*/ 1697824 w 4881180"/>
              <a:gd name="connsiteY159" fmla="*/ 4072748 h 4144336"/>
              <a:gd name="connsiteX160" fmla="*/ 1626248 w 4881180"/>
              <a:gd name="connsiteY160" fmla="*/ 4144326 h 4144336"/>
              <a:gd name="connsiteX161" fmla="*/ 1554668 w 4881180"/>
              <a:gd name="connsiteY161" fmla="*/ 4072748 h 4144336"/>
              <a:gd name="connsiteX162" fmla="*/ 1554668 w 4881180"/>
              <a:gd name="connsiteY162" fmla="*/ 2431357 h 4144336"/>
              <a:gd name="connsiteX163" fmla="*/ 1504792 w 4881180"/>
              <a:gd name="connsiteY163" fmla="*/ 2364752 h 4144336"/>
              <a:gd name="connsiteX164" fmla="*/ 1346952 w 4881180"/>
              <a:gd name="connsiteY164" fmla="*/ 1890576 h 4144336"/>
              <a:gd name="connsiteX165" fmla="*/ 1346952 w 4881180"/>
              <a:gd name="connsiteY165" fmla="*/ 1451826 h 4144336"/>
              <a:gd name="connsiteX166" fmla="*/ 950640 w 4881180"/>
              <a:gd name="connsiteY166" fmla="*/ 1451826 h 4144336"/>
              <a:gd name="connsiteX167" fmla="*/ 950640 w 4881180"/>
              <a:gd name="connsiteY167" fmla="*/ 2137232 h 4144336"/>
              <a:gd name="connsiteX168" fmla="*/ 754608 w 4881180"/>
              <a:gd name="connsiteY168" fmla="*/ 2333267 h 4144336"/>
              <a:gd name="connsiteX169" fmla="*/ 559408 w 4881180"/>
              <a:gd name="connsiteY169" fmla="*/ 2333267 h 4144336"/>
              <a:gd name="connsiteX170" fmla="*/ 363872 w 4881180"/>
              <a:gd name="connsiteY170" fmla="*/ 2147023 h 4144336"/>
              <a:gd name="connsiteX171" fmla="*/ 310504 w 4881180"/>
              <a:gd name="connsiteY171" fmla="*/ 2154601 h 4144336"/>
              <a:gd name="connsiteX172" fmla="*/ 196036 w 4881180"/>
              <a:gd name="connsiteY172" fmla="*/ 2154601 h 4144336"/>
              <a:gd name="connsiteX173" fmla="*/ 0 w 4881180"/>
              <a:gd name="connsiteY173" fmla="*/ 1958565 h 4144336"/>
              <a:gd name="connsiteX174" fmla="*/ 0 w 4881180"/>
              <a:gd name="connsiteY174" fmla="*/ 374702 h 4144336"/>
              <a:gd name="connsiteX175" fmla="*/ 196036 w 4881180"/>
              <a:gd name="connsiteY175" fmla="*/ 178666 h 4144336"/>
              <a:gd name="connsiteX176" fmla="*/ 310492 w 4881180"/>
              <a:gd name="connsiteY176" fmla="*/ 178666 h 4144336"/>
              <a:gd name="connsiteX177" fmla="*/ 363860 w 4881180"/>
              <a:gd name="connsiteY177" fmla="*/ 186244 h 4144336"/>
              <a:gd name="connsiteX178" fmla="*/ 559400 w 4881180"/>
              <a:gd name="connsiteY178" fmla="*/ 0 h 414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4881180" h="4144336">
                <a:moveTo>
                  <a:pt x="3138676" y="2298099"/>
                </a:moveTo>
                <a:cubicBezTo>
                  <a:pt x="3156880" y="2296043"/>
                  <a:pt x="3175868" y="2300929"/>
                  <a:pt x="3191320" y="2313245"/>
                </a:cubicBezTo>
                <a:cubicBezTo>
                  <a:pt x="3222232" y="2337887"/>
                  <a:pt x="3227328" y="2382914"/>
                  <a:pt x="3202676" y="2413826"/>
                </a:cubicBezTo>
                <a:lnTo>
                  <a:pt x="3037112" y="2621562"/>
                </a:lnTo>
                <a:lnTo>
                  <a:pt x="3037112" y="4072758"/>
                </a:lnTo>
                <a:cubicBezTo>
                  <a:pt x="3037112" y="4112288"/>
                  <a:pt x="3005064" y="4144336"/>
                  <a:pt x="2965536" y="4144336"/>
                </a:cubicBezTo>
                <a:cubicBezTo>
                  <a:pt x="2926004" y="4144336"/>
                  <a:pt x="2893956" y="4112288"/>
                  <a:pt x="2893956" y="4072758"/>
                </a:cubicBezTo>
                <a:lnTo>
                  <a:pt x="2893956" y="2596529"/>
                </a:lnTo>
                <a:cubicBezTo>
                  <a:pt x="2893956" y="2580324"/>
                  <a:pt x="2899456" y="2564596"/>
                  <a:pt x="2909560" y="2551922"/>
                </a:cubicBezTo>
                <a:lnTo>
                  <a:pt x="3090728" y="2324611"/>
                </a:lnTo>
                <a:cubicBezTo>
                  <a:pt x="3103048" y="2309156"/>
                  <a:pt x="3120468" y="2300156"/>
                  <a:pt x="3138676" y="2298099"/>
                </a:cubicBezTo>
                <a:close/>
                <a:moveTo>
                  <a:pt x="3467576" y="1024586"/>
                </a:moveTo>
                <a:cubicBezTo>
                  <a:pt x="3524496" y="1094092"/>
                  <a:pt x="3558720" y="1182877"/>
                  <a:pt x="3558720" y="1279516"/>
                </a:cubicBezTo>
                <a:lnTo>
                  <a:pt x="3558720" y="1308672"/>
                </a:lnTo>
                <a:lnTo>
                  <a:pt x="3930520" y="1308672"/>
                </a:lnTo>
                <a:lnTo>
                  <a:pt x="3930520" y="1024586"/>
                </a:lnTo>
                <a:close/>
                <a:moveTo>
                  <a:pt x="950624" y="1024586"/>
                </a:moveTo>
                <a:lnTo>
                  <a:pt x="950624" y="1308672"/>
                </a:lnTo>
                <a:lnTo>
                  <a:pt x="2335204" y="1308672"/>
                </a:lnTo>
                <a:cubicBezTo>
                  <a:pt x="2324248" y="1275966"/>
                  <a:pt x="2318228" y="1241026"/>
                  <a:pt x="2318228" y="1204684"/>
                </a:cubicBezTo>
                <a:cubicBezTo>
                  <a:pt x="2318228" y="1161681"/>
                  <a:pt x="2326624" y="1120633"/>
                  <a:pt x="2341724" y="1082965"/>
                </a:cubicBezTo>
                <a:cubicBezTo>
                  <a:pt x="2341456" y="1083041"/>
                  <a:pt x="2341188" y="1083108"/>
                  <a:pt x="2340920" y="1083175"/>
                </a:cubicBezTo>
                <a:cubicBezTo>
                  <a:pt x="2286084" y="1162730"/>
                  <a:pt x="2194380" y="1215010"/>
                  <a:pt x="2090656" y="1215010"/>
                </a:cubicBezTo>
                <a:cubicBezTo>
                  <a:pt x="1987988" y="1215010"/>
                  <a:pt x="1897124" y="1163771"/>
                  <a:pt x="1842104" y="1085580"/>
                </a:cubicBezTo>
                <a:cubicBezTo>
                  <a:pt x="1787008" y="1141295"/>
                  <a:pt x="1710584" y="1175891"/>
                  <a:pt x="1626216" y="1175891"/>
                </a:cubicBezTo>
                <a:cubicBezTo>
                  <a:pt x="1514260" y="1175891"/>
                  <a:pt x="1416324" y="1114974"/>
                  <a:pt x="1363632" y="1024586"/>
                </a:cubicBezTo>
                <a:close/>
                <a:moveTo>
                  <a:pt x="1626228" y="523125"/>
                </a:moveTo>
                <a:cubicBezTo>
                  <a:pt x="1537644" y="523125"/>
                  <a:pt x="1465580" y="595199"/>
                  <a:pt x="1465580" y="683773"/>
                </a:cubicBezTo>
                <a:lnTo>
                  <a:pt x="1465580" y="872098"/>
                </a:lnTo>
                <a:cubicBezTo>
                  <a:pt x="1465580" y="960682"/>
                  <a:pt x="1537644" y="1032746"/>
                  <a:pt x="1626228" y="1032746"/>
                </a:cubicBezTo>
                <a:cubicBezTo>
                  <a:pt x="1714812" y="1032746"/>
                  <a:pt x="1786876" y="960682"/>
                  <a:pt x="1786876" y="872098"/>
                </a:cubicBezTo>
                <a:lnTo>
                  <a:pt x="1786876" y="683773"/>
                </a:lnTo>
                <a:cubicBezTo>
                  <a:pt x="1786876" y="595189"/>
                  <a:pt x="1714812" y="523125"/>
                  <a:pt x="1626228" y="523125"/>
                </a:cubicBezTo>
                <a:close/>
                <a:moveTo>
                  <a:pt x="2090668" y="488463"/>
                </a:moveTo>
                <a:cubicBezTo>
                  <a:pt x="2002084" y="488463"/>
                  <a:pt x="1930020" y="560536"/>
                  <a:pt x="1930020" y="649111"/>
                </a:cubicBezTo>
                <a:lnTo>
                  <a:pt x="1930020" y="911217"/>
                </a:lnTo>
                <a:cubicBezTo>
                  <a:pt x="1930020" y="999801"/>
                  <a:pt x="2002084" y="1071865"/>
                  <a:pt x="2090668" y="1071865"/>
                </a:cubicBezTo>
                <a:cubicBezTo>
                  <a:pt x="2179252" y="1071865"/>
                  <a:pt x="2251316" y="999792"/>
                  <a:pt x="2251316" y="911217"/>
                </a:cubicBezTo>
                <a:lnTo>
                  <a:pt x="2251316" y="649111"/>
                </a:lnTo>
                <a:cubicBezTo>
                  <a:pt x="2251316" y="560527"/>
                  <a:pt x="2179252" y="488463"/>
                  <a:pt x="2090668" y="488463"/>
                </a:cubicBezTo>
                <a:close/>
                <a:moveTo>
                  <a:pt x="3019560" y="476963"/>
                </a:moveTo>
                <a:cubicBezTo>
                  <a:pt x="2930976" y="476963"/>
                  <a:pt x="2858912" y="549036"/>
                  <a:pt x="2858912" y="637611"/>
                </a:cubicBezTo>
                <a:lnTo>
                  <a:pt x="2858912" y="876507"/>
                </a:lnTo>
                <a:lnTo>
                  <a:pt x="3180208" y="876507"/>
                </a:lnTo>
                <a:lnTo>
                  <a:pt x="3180208" y="637611"/>
                </a:lnTo>
                <a:cubicBezTo>
                  <a:pt x="3180208" y="549027"/>
                  <a:pt x="3108144" y="476963"/>
                  <a:pt x="3019560" y="476963"/>
                </a:cubicBezTo>
                <a:close/>
                <a:moveTo>
                  <a:pt x="2555108" y="412906"/>
                </a:moveTo>
                <a:cubicBezTo>
                  <a:pt x="2466524" y="412906"/>
                  <a:pt x="2394460" y="484979"/>
                  <a:pt x="2394460" y="573554"/>
                </a:cubicBezTo>
                <a:lnTo>
                  <a:pt x="2394460" y="994667"/>
                </a:lnTo>
                <a:cubicBezTo>
                  <a:pt x="2454720" y="922507"/>
                  <a:pt x="2545288" y="876507"/>
                  <a:pt x="2646424" y="876507"/>
                </a:cubicBezTo>
                <a:lnTo>
                  <a:pt x="2715760" y="876507"/>
                </a:lnTo>
                <a:lnTo>
                  <a:pt x="2715760" y="573554"/>
                </a:lnTo>
                <a:cubicBezTo>
                  <a:pt x="2715760" y="484970"/>
                  <a:pt x="2643692" y="412906"/>
                  <a:pt x="2555108" y="412906"/>
                </a:cubicBezTo>
                <a:close/>
                <a:moveTo>
                  <a:pt x="196036" y="321821"/>
                </a:moveTo>
                <a:cubicBezTo>
                  <a:pt x="166872" y="321821"/>
                  <a:pt x="143156" y="345547"/>
                  <a:pt x="143156" y="374702"/>
                </a:cubicBezTo>
                <a:lnTo>
                  <a:pt x="143156" y="1958565"/>
                </a:lnTo>
                <a:cubicBezTo>
                  <a:pt x="143156" y="1987730"/>
                  <a:pt x="166880" y="2011446"/>
                  <a:pt x="196036" y="2011446"/>
                </a:cubicBezTo>
                <a:lnTo>
                  <a:pt x="310492" y="2011446"/>
                </a:lnTo>
                <a:cubicBezTo>
                  <a:pt x="339648" y="2011446"/>
                  <a:pt x="363376" y="1987721"/>
                  <a:pt x="363384" y="1958565"/>
                </a:cubicBezTo>
                <a:lnTo>
                  <a:pt x="363384" y="374702"/>
                </a:lnTo>
                <a:cubicBezTo>
                  <a:pt x="363384" y="345537"/>
                  <a:pt x="339656" y="321821"/>
                  <a:pt x="310504" y="321821"/>
                </a:cubicBezTo>
                <a:close/>
                <a:moveTo>
                  <a:pt x="4126528" y="143155"/>
                </a:moveTo>
                <a:cubicBezTo>
                  <a:pt x="4097362" y="143155"/>
                  <a:pt x="4073646" y="166880"/>
                  <a:pt x="4073646" y="196036"/>
                </a:cubicBezTo>
                <a:lnTo>
                  <a:pt x="4073646" y="2137232"/>
                </a:lnTo>
                <a:cubicBezTo>
                  <a:pt x="4073646" y="2166397"/>
                  <a:pt x="4097372" y="2190113"/>
                  <a:pt x="4126528" y="2190113"/>
                </a:cubicBezTo>
                <a:lnTo>
                  <a:pt x="4321724" y="2190113"/>
                </a:lnTo>
                <a:cubicBezTo>
                  <a:pt x="4350888" y="2190113"/>
                  <a:pt x="4374604" y="2166387"/>
                  <a:pt x="4374604" y="2137232"/>
                </a:cubicBezTo>
                <a:lnTo>
                  <a:pt x="4374604" y="1612226"/>
                </a:lnTo>
                <a:cubicBezTo>
                  <a:pt x="4374604" y="1572696"/>
                  <a:pt x="4406652" y="1540649"/>
                  <a:pt x="4446182" y="1540649"/>
                </a:cubicBezTo>
                <a:cubicBezTo>
                  <a:pt x="4485712" y="1540649"/>
                  <a:pt x="4517760" y="1572696"/>
                  <a:pt x="4517760" y="1612226"/>
                </a:cubicBezTo>
                <a:lnTo>
                  <a:pt x="4517760" y="1958565"/>
                </a:lnTo>
                <a:cubicBezTo>
                  <a:pt x="4517760" y="1987730"/>
                  <a:pt x="4541484" y="2011446"/>
                  <a:pt x="4570640" y="2011446"/>
                </a:cubicBezTo>
                <a:lnTo>
                  <a:pt x="4685108" y="2011446"/>
                </a:lnTo>
                <a:cubicBezTo>
                  <a:pt x="4714272" y="2011446"/>
                  <a:pt x="4737988" y="1987721"/>
                  <a:pt x="4737988" y="1958565"/>
                </a:cubicBezTo>
                <a:lnTo>
                  <a:pt x="4737988" y="374702"/>
                </a:lnTo>
                <a:cubicBezTo>
                  <a:pt x="4737988" y="345537"/>
                  <a:pt x="4714262" y="321821"/>
                  <a:pt x="4685108" y="321821"/>
                </a:cubicBezTo>
                <a:lnTo>
                  <a:pt x="4570640" y="321821"/>
                </a:lnTo>
                <a:cubicBezTo>
                  <a:pt x="4541476" y="321821"/>
                  <a:pt x="4517760" y="345547"/>
                  <a:pt x="4517760" y="374702"/>
                </a:cubicBezTo>
                <a:lnTo>
                  <a:pt x="4517760" y="1307192"/>
                </a:lnTo>
                <a:cubicBezTo>
                  <a:pt x="4517760" y="1346722"/>
                  <a:pt x="4485712" y="1378770"/>
                  <a:pt x="4446182" y="1378770"/>
                </a:cubicBezTo>
                <a:cubicBezTo>
                  <a:pt x="4406652" y="1378770"/>
                  <a:pt x="4374604" y="1346722"/>
                  <a:pt x="4374604" y="1307192"/>
                </a:cubicBezTo>
                <a:lnTo>
                  <a:pt x="4374604" y="196036"/>
                </a:lnTo>
                <a:cubicBezTo>
                  <a:pt x="4374604" y="166871"/>
                  <a:pt x="4350880" y="143155"/>
                  <a:pt x="4321724" y="143155"/>
                </a:cubicBezTo>
                <a:close/>
                <a:moveTo>
                  <a:pt x="559400" y="0"/>
                </a:moveTo>
                <a:lnTo>
                  <a:pt x="754596" y="0"/>
                </a:lnTo>
                <a:cubicBezTo>
                  <a:pt x="862696" y="0"/>
                  <a:pt x="950632" y="87945"/>
                  <a:pt x="950632" y="196036"/>
                </a:cubicBezTo>
                <a:lnTo>
                  <a:pt x="950632" y="373872"/>
                </a:lnTo>
                <a:cubicBezTo>
                  <a:pt x="950632" y="413402"/>
                  <a:pt x="918584" y="445449"/>
                  <a:pt x="879056" y="445449"/>
                </a:cubicBezTo>
                <a:cubicBezTo>
                  <a:pt x="839524" y="445449"/>
                  <a:pt x="807480" y="413402"/>
                  <a:pt x="807480" y="373872"/>
                </a:cubicBezTo>
                <a:lnTo>
                  <a:pt x="807480" y="196036"/>
                </a:lnTo>
                <a:cubicBezTo>
                  <a:pt x="807480" y="166871"/>
                  <a:pt x="783752" y="143155"/>
                  <a:pt x="754596" y="143155"/>
                </a:cubicBezTo>
                <a:lnTo>
                  <a:pt x="559400" y="143155"/>
                </a:lnTo>
                <a:cubicBezTo>
                  <a:pt x="530236" y="143155"/>
                  <a:pt x="506520" y="166880"/>
                  <a:pt x="506520" y="196036"/>
                </a:cubicBezTo>
                <a:lnTo>
                  <a:pt x="506520" y="2137241"/>
                </a:lnTo>
                <a:cubicBezTo>
                  <a:pt x="506520" y="2166406"/>
                  <a:pt x="530244" y="2190122"/>
                  <a:pt x="559400" y="2190122"/>
                </a:cubicBezTo>
                <a:lnTo>
                  <a:pt x="754588" y="2190122"/>
                </a:lnTo>
                <a:cubicBezTo>
                  <a:pt x="783752" y="2190122"/>
                  <a:pt x="807468" y="2166397"/>
                  <a:pt x="807468" y="2137241"/>
                </a:cubicBezTo>
                <a:lnTo>
                  <a:pt x="807468" y="678915"/>
                </a:lnTo>
                <a:cubicBezTo>
                  <a:pt x="807468" y="639386"/>
                  <a:pt x="839516" y="607338"/>
                  <a:pt x="879048" y="607338"/>
                </a:cubicBezTo>
                <a:cubicBezTo>
                  <a:pt x="918576" y="607338"/>
                  <a:pt x="950624" y="639386"/>
                  <a:pt x="950624" y="678915"/>
                </a:cubicBezTo>
                <a:lnTo>
                  <a:pt x="950624" y="881432"/>
                </a:lnTo>
                <a:lnTo>
                  <a:pt x="1322652" y="881432"/>
                </a:lnTo>
                <a:cubicBezTo>
                  <a:pt x="1322560" y="878320"/>
                  <a:pt x="1322416" y="875219"/>
                  <a:pt x="1322416" y="872088"/>
                </a:cubicBezTo>
                <a:lnTo>
                  <a:pt x="1322416" y="683764"/>
                </a:lnTo>
                <a:cubicBezTo>
                  <a:pt x="1322416" y="516244"/>
                  <a:pt x="1458696" y="379961"/>
                  <a:pt x="1626216" y="379961"/>
                </a:cubicBezTo>
                <a:cubicBezTo>
                  <a:pt x="1711528" y="379961"/>
                  <a:pt x="1788688" y="415358"/>
                  <a:pt x="1843928" y="472181"/>
                </a:cubicBezTo>
                <a:cubicBezTo>
                  <a:pt x="1899120" y="395431"/>
                  <a:pt x="1989112" y="345308"/>
                  <a:pt x="2090656" y="345308"/>
                </a:cubicBezTo>
                <a:cubicBezTo>
                  <a:pt x="2167856" y="345308"/>
                  <a:pt x="2238376" y="374302"/>
                  <a:pt x="2292028" y="421905"/>
                </a:cubicBezTo>
                <a:cubicBezTo>
                  <a:pt x="2344596" y="331050"/>
                  <a:pt x="2442792" y="269751"/>
                  <a:pt x="2555100" y="269751"/>
                </a:cubicBezTo>
                <a:cubicBezTo>
                  <a:pt x="2664288" y="269751"/>
                  <a:pt x="2760176" y="327681"/>
                  <a:pt x="2813732" y="414394"/>
                </a:cubicBezTo>
                <a:cubicBezTo>
                  <a:pt x="2867904" y="364414"/>
                  <a:pt x="2940204" y="333808"/>
                  <a:pt x="3019540" y="333808"/>
                </a:cubicBezTo>
                <a:cubicBezTo>
                  <a:pt x="3187060" y="333808"/>
                  <a:pt x="3323344" y="470091"/>
                  <a:pt x="3323344" y="637611"/>
                </a:cubicBezTo>
                <a:lnTo>
                  <a:pt x="3323344" y="881432"/>
                </a:lnTo>
                <a:lnTo>
                  <a:pt x="3930510" y="881432"/>
                </a:lnTo>
                <a:lnTo>
                  <a:pt x="3930510" y="196036"/>
                </a:lnTo>
                <a:cubicBezTo>
                  <a:pt x="3930510" y="87935"/>
                  <a:pt x="4018456" y="0"/>
                  <a:pt x="4126546" y="0"/>
                </a:cubicBezTo>
                <a:lnTo>
                  <a:pt x="4321742" y="0"/>
                </a:lnTo>
                <a:cubicBezTo>
                  <a:pt x="4426532" y="0"/>
                  <a:pt x="4512128" y="82715"/>
                  <a:pt x="4517282" y="186244"/>
                </a:cubicBezTo>
                <a:cubicBezTo>
                  <a:pt x="4534270" y="181425"/>
                  <a:pt x="4552136" y="178666"/>
                  <a:pt x="4570650" y="178666"/>
                </a:cubicBezTo>
                <a:lnTo>
                  <a:pt x="4685116" y="178666"/>
                </a:lnTo>
                <a:cubicBezTo>
                  <a:pt x="4793208" y="178666"/>
                  <a:pt x="4881142" y="266611"/>
                  <a:pt x="4881180" y="374702"/>
                </a:cubicBezTo>
                <a:lnTo>
                  <a:pt x="4881180" y="1958574"/>
                </a:lnTo>
                <a:cubicBezTo>
                  <a:pt x="4881180" y="2066675"/>
                  <a:pt x="4793236" y="2154610"/>
                  <a:pt x="4685144" y="2154610"/>
                </a:cubicBezTo>
                <a:lnTo>
                  <a:pt x="4570680" y="2154610"/>
                </a:lnTo>
                <a:cubicBezTo>
                  <a:pt x="4552164" y="2154610"/>
                  <a:pt x="4534308" y="2151852"/>
                  <a:pt x="4517310" y="2147033"/>
                </a:cubicBezTo>
                <a:cubicBezTo>
                  <a:pt x="4512156" y="2250562"/>
                  <a:pt x="4426560" y="2333277"/>
                  <a:pt x="4321772" y="2333277"/>
                </a:cubicBezTo>
                <a:lnTo>
                  <a:pt x="4126576" y="2333277"/>
                </a:lnTo>
                <a:cubicBezTo>
                  <a:pt x="4018474" y="2333277"/>
                  <a:pt x="3930540" y="2245332"/>
                  <a:pt x="3930540" y="2137241"/>
                </a:cubicBezTo>
                <a:lnTo>
                  <a:pt x="3930540" y="1451836"/>
                </a:lnTo>
                <a:lnTo>
                  <a:pt x="3558736" y="1451836"/>
                </a:lnTo>
                <a:lnTo>
                  <a:pt x="3558736" y="1473557"/>
                </a:lnTo>
                <a:cubicBezTo>
                  <a:pt x="3558736" y="1710583"/>
                  <a:pt x="3498364" y="1945672"/>
                  <a:pt x="3384156" y="2153417"/>
                </a:cubicBezTo>
                <a:cubicBezTo>
                  <a:pt x="3371128" y="2177114"/>
                  <a:pt x="3346632" y="2190523"/>
                  <a:pt x="3321368" y="2190523"/>
                </a:cubicBezTo>
                <a:cubicBezTo>
                  <a:pt x="3309716" y="2190523"/>
                  <a:pt x="3297892" y="2187669"/>
                  <a:pt x="3286952" y="2181657"/>
                </a:cubicBezTo>
                <a:cubicBezTo>
                  <a:pt x="3252312" y="2162608"/>
                  <a:pt x="3239664" y="2119089"/>
                  <a:pt x="3258712" y="2084446"/>
                </a:cubicBezTo>
                <a:cubicBezTo>
                  <a:pt x="3361348" y="1897772"/>
                  <a:pt x="3415592" y="1686523"/>
                  <a:pt x="3415592" y="1473548"/>
                </a:cubicBezTo>
                <a:lnTo>
                  <a:pt x="3415592" y="1279516"/>
                </a:lnTo>
                <a:cubicBezTo>
                  <a:pt x="3415592" y="1136228"/>
                  <a:pt x="3299016" y="1019652"/>
                  <a:pt x="3155728" y="1019652"/>
                </a:cubicBezTo>
                <a:lnTo>
                  <a:pt x="2646452" y="1019652"/>
                </a:lnTo>
                <a:cubicBezTo>
                  <a:pt x="2544432" y="1019652"/>
                  <a:pt x="2461420" y="1102653"/>
                  <a:pt x="2461420" y="1204684"/>
                </a:cubicBezTo>
                <a:cubicBezTo>
                  <a:pt x="2461420" y="1306715"/>
                  <a:pt x="2544432" y="1389716"/>
                  <a:pt x="2646452" y="1389716"/>
                </a:cubicBezTo>
                <a:lnTo>
                  <a:pt x="2857320" y="1389716"/>
                </a:lnTo>
                <a:cubicBezTo>
                  <a:pt x="2896848" y="1389716"/>
                  <a:pt x="2928896" y="1421764"/>
                  <a:pt x="2928896" y="1461294"/>
                </a:cubicBezTo>
                <a:cubicBezTo>
                  <a:pt x="2928896" y="1500823"/>
                  <a:pt x="2896848" y="1532871"/>
                  <a:pt x="2857320" y="1532871"/>
                </a:cubicBezTo>
                <a:lnTo>
                  <a:pt x="2793940" y="1532871"/>
                </a:lnTo>
                <a:cubicBezTo>
                  <a:pt x="2793852" y="1532919"/>
                  <a:pt x="2793784" y="1532985"/>
                  <a:pt x="2793700" y="1533033"/>
                </a:cubicBezTo>
                <a:lnTo>
                  <a:pt x="2716100" y="1580350"/>
                </a:lnTo>
                <a:cubicBezTo>
                  <a:pt x="2559012" y="1676169"/>
                  <a:pt x="2461420" y="1849996"/>
                  <a:pt x="2461420" y="2033998"/>
                </a:cubicBezTo>
                <a:lnTo>
                  <a:pt x="2461420" y="2091861"/>
                </a:lnTo>
                <a:cubicBezTo>
                  <a:pt x="2461420" y="2131391"/>
                  <a:pt x="2429372" y="2163438"/>
                  <a:pt x="2389840" y="2163438"/>
                </a:cubicBezTo>
                <a:cubicBezTo>
                  <a:pt x="2350312" y="2163438"/>
                  <a:pt x="2318264" y="2131391"/>
                  <a:pt x="2318264" y="2091861"/>
                </a:cubicBezTo>
                <a:lnTo>
                  <a:pt x="2318264" y="2033998"/>
                </a:lnTo>
                <a:cubicBezTo>
                  <a:pt x="2318264" y="1835891"/>
                  <a:pt x="2407400" y="1647108"/>
                  <a:pt x="2556128" y="1520130"/>
                </a:cubicBezTo>
                <a:cubicBezTo>
                  <a:pt x="2509252" y="1506693"/>
                  <a:pt x="2466660" y="1483082"/>
                  <a:pt x="2430872" y="1451826"/>
                </a:cubicBezTo>
                <a:lnTo>
                  <a:pt x="1490116" y="1451826"/>
                </a:lnTo>
                <a:lnTo>
                  <a:pt x="1490116" y="1890576"/>
                </a:lnTo>
                <a:cubicBezTo>
                  <a:pt x="1490116" y="2029675"/>
                  <a:pt x="1536020" y="2167609"/>
                  <a:pt x="1619392" y="2278954"/>
                </a:cubicBezTo>
                <a:lnTo>
                  <a:pt x="1683544" y="2364637"/>
                </a:lnTo>
                <a:cubicBezTo>
                  <a:pt x="1692812" y="2377016"/>
                  <a:pt x="1697824" y="2392066"/>
                  <a:pt x="1697824" y="2407536"/>
                </a:cubicBezTo>
                <a:lnTo>
                  <a:pt x="1697824" y="4072748"/>
                </a:lnTo>
                <a:cubicBezTo>
                  <a:pt x="1697824" y="4112278"/>
                  <a:pt x="1665776" y="4144326"/>
                  <a:pt x="1626248" y="4144326"/>
                </a:cubicBezTo>
                <a:cubicBezTo>
                  <a:pt x="1586716" y="4144326"/>
                  <a:pt x="1554668" y="4112278"/>
                  <a:pt x="1554668" y="4072748"/>
                </a:cubicBezTo>
                <a:lnTo>
                  <a:pt x="1554668" y="2431357"/>
                </a:lnTo>
                <a:lnTo>
                  <a:pt x="1504792" y="2364752"/>
                </a:lnTo>
                <a:cubicBezTo>
                  <a:pt x="1403012" y="2228803"/>
                  <a:pt x="1346952" y="2060405"/>
                  <a:pt x="1346952" y="1890576"/>
                </a:cubicBezTo>
                <a:lnTo>
                  <a:pt x="1346952" y="1451826"/>
                </a:lnTo>
                <a:lnTo>
                  <a:pt x="950640" y="1451826"/>
                </a:lnTo>
                <a:lnTo>
                  <a:pt x="950640" y="2137232"/>
                </a:lnTo>
                <a:cubicBezTo>
                  <a:pt x="950640" y="2245332"/>
                  <a:pt x="862696" y="2333267"/>
                  <a:pt x="754608" y="2333267"/>
                </a:cubicBezTo>
                <a:lnTo>
                  <a:pt x="559408" y="2333267"/>
                </a:lnTo>
                <a:cubicBezTo>
                  <a:pt x="454620" y="2333267"/>
                  <a:pt x="369024" y="2250553"/>
                  <a:pt x="363872" y="2147023"/>
                </a:cubicBezTo>
                <a:cubicBezTo>
                  <a:pt x="346884" y="2151843"/>
                  <a:pt x="329016" y="2154601"/>
                  <a:pt x="310504" y="2154601"/>
                </a:cubicBezTo>
                <a:lnTo>
                  <a:pt x="196036" y="2154601"/>
                </a:lnTo>
                <a:cubicBezTo>
                  <a:pt x="87936" y="2154601"/>
                  <a:pt x="0" y="2066656"/>
                  <a:pt x="0" y="1958565"/>
                </a:cubicBezTo>
                <a:lnTo>
                  <a:pt x="0" y="374702"/>
                </a:lnTo>
                <a:cubicBezTo>
                  <a:pt x="0" y="266611"/>
                  <a:pt x="87936" y="178666"/>
                  <a:pt x="196036" y="178666"/>
                </a:cubicBezTo>
                <a:lnTo>
                  <a:pt x="310492" y="178666"/>
                </a:lnTo>
                <a:cubicBezTo>
                  <a:pt x="329008" y="178666"/>
                  <a:pt x="346864" y="181425"/>
                  <a:pt x="363860" y="186244"/>
                </a:cubicBezTo>
                <a:cubicBezTo>
                  <a:pt x="369016" y="82715"/>
                  <a:pt x="454612" y="0"/>
                  <a:pt x="5594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7998467-43C5-4EEB-91E7-02FB7AD88AE4}"/>
              </a:ext>
            </a:extLst>
          </p:cNvPr>
          <p:cNvSpPr/>
          <p:nvPr/>
        </p:nvSpPr>
        <p:spPr>
          <a:xfrm>
            <a:off x="2235234" y="-1115802"/>
            <a:ext cx="341540" cy="476450"/>
          </a:xfrm>
          <a:custGeom>
            <a:avLst/>
            <a:gdLst>
              <a:gd name="connsiteX0" fmla="*/ 3353952 w 3495912"/>
              <a:gd name="connsiteY0" fmla="*/ 2277523 h 4876799"/>
              <a:gd name="connsiteX1" fmla="*/ 3332797 w 3495912"/>
              <a:gd name="connsiteY1" fmla="*/ 2195113 h 4876799"/>
              <a:gd name="connsiteX2" fmla="*/ 3332797 w 3495912"/>
              <a:gd name="connsiteY2" fmla="*/ 1624184 h 4876799"/>
              <a:gd name="connsiteX3" fmla="*/ 3353952 w 3495912"/>
              <a:gd name="connsiteY3" fmla="*/ 1541783 h 4876799"/>
              <a:gd name="connsiteX4" fmla="*/ 3457337 w 3495912"/>
              <a:gd name="connsiteY4" fmla="*/ 1353712 h 4876799"/>
              <a:gd name="connsiteX5" fmla="*/ 3454107 w 3495912"/>
              <a:gd name="connsiteY5" fmla="*/ 1045521 h 4876799"/>
              <a:gd name="connsiteX6" fmla="*/ 3349399 w 3495912"/>
              <a:gd name="connsiteY6" fmla="*/ 864165 h 4876799"/>
              <a:gd name="connsiteX7" fmla="*/ 3084100 w 3495912"/>
              <a:gd name="connsiteY7" fmla="*/ 707260 h 4876799"/>
              <a:gd name="connsiteX8" fmla="*/ 2869539 w 3495912"/>
              <a:gd name="connsiteY8" fmla="*/ 702755 h 4876799"/>
              <a:gd name="connsiteX9" fmla="*/ 2787586 w 3495912"/>
              <a:gd name="connsiteY9" fmla="*/ 679885 h 4876799"/>
              <a:gd name="connsiteX10" fmla="*/ 2558377 w 3495912"/>
              <a:gd name="connsiteY10" fmla="*/ 547535 h 4876799"/>
              <a:gd name="connsiteX11" fmla="*/ 2460793 w 3495912"/>
              <a:gd name="connsiteY11" fmla="*/ 573681 h 4876799"/>
              <a:gd name="connsiteX12" fmla="*/ 2486939 w 3495912"/>
              <a:gd name="connsiteY12" fmla="*/ 671265 h 4876799"/>
              <a:gd name="connsiteX13" fmla="*/ 2716158 w 3495912"/>
              <a:gd name="connsiteY13" fmla="*/ 803624 h 4876799"/>
              <a:gd name="connsiteX14" fmla="*/ 2866539 w 3495912"/>
              <a:gd name="connsiteY14" fmla="*/ 845591 h 4876799"/>
              <a:gd name="connsiteX15" fmla="*/ 3081099 w 3495912"/>
              <a:gd name="connsiteY15" fmla="*/ 850097 h 4876799"/>
              <a:gd name="connsiteX16" fmla="*/ 3225660 w 3495912"/>
              <a:gd name="connsiteY16" fmla="*/ 935593 h 4876799"/>
              <a:gd name="connsiteX17" fmla="*/ 3330368 w 3495912"/>
              <a:gd name="connsiteY17" fmla="*/ 1116959 h 4876799"/>
              <a:gd name="connsiteX18" fmla="*/ 3332130 w 3495912"/>
              <a:gd name="connsiteY18" fmla="*/ 1284884 h 4876799"/>
              <a:gd name="connsiteX19" fmla="*/ 3228746 w 3495912"/>
              <a:gd name="connsiteY19" fmla="*/ 1472965 h 4876799"/>
              <a:gd name="connsiteX20" fmla="*/ 3189922 w 3495912"/>
              <a:gd name="connsiteY20" fmla="*/ 1624194 h 4876799"/>
              <a:gd name="connsiteX21" fmla="*/ 3189922 w 3495912"/>
              <a:gd name="connsiteY21" fmla="*/ 2195122 h 4876799"/>
              <a:gd name="connsiteX22" fmla="*/ 3228746 w 3495912"/>
              <a:gd name="connsiteY22" fmla="*/ 2346360 h 4876799"/>
              <a:gd name="connsiteX23" fmla="*/ 3332130 w 3495912"/>
              <a:gd name="connsiteY23" fmla="*/ 2534422 h 4876799"/>
              <a:gd name="connsiteX24" fmla="*/ 3330368 w 3495912"/>
              <a:gd name="connsiteY24" fmla="*/ 2702357 h 4876799"/>
              <a:gd name="connsiteX25" fmla="*/ 3225660 w 3495912"/>
              <a:gd name="connsiteY25" fmla="*/ 2883722 h 4876799"/>
              <a:gd name="connsiteX26" fmla="*/ 3081099 w 3495912"/>
              <a:gd name="connsiteY26" fmla="*/ 2969219 h 4876799"/>
              <a:gd name="connsiteX27" fmla="*/ 2866539 w 3495912"/>
              <a:gd name="connsiteY27" fmla="*/ 2973715 h 4876799"/>
              <a:gd name="connsiteX28" fmla="*/ 2716149 w 3495912"/>
              <a:gd name="connsiteY28" fmla="*/ 3015701 h 4876799"/>
              <a:gd name="connsiteX29" fmla="*/ 2426141 w 3495912"/>
              <a:gd name="connsiteY29" fmla="*/ 3183141 h 4876799"/>
              <a:gd name="connsiteX30" fmla="*/ 2426141 w 3495912"/>
              <a:gd name="connsiteY30" fmla="*/ 3074670 h 4876799"/>
              <a:gd name="connsiteX31" fmla="*/ 2533412 w 3495912"/>
              <a:gd name="connsiteY31" fmla="*/ 2825058 h 4876799"/>
              <a:gd name="connsiteX32" fmla="*/ 2884732 w 3495912"/>
              <a:gd name="connsiteY32" fmla="*/ 2003384 h 4876799"/>
              <a:gd name="connsiteX33" fmla="*/ 2546070 w 3495912"/>
              <a:gd name="connsiteY33" fmla="*/ 1193902 h 4876799"/>
              <a:gd name="connsiteX34" fmla="*/ 1731616 w 3495912"/>
              <a:gd name="connsiteY34" fmla="*/ 866727 h 4876799"/>
              <a:gd name="connsiteX35" fmla="*/ 942441 w 3495912"/>
              <a:gd name="connsiteY35" fmla="*/ 1203141 h 4876799"/>
              <a:gd name="connsiteX36" fmla="*/ 611209 w 3495912"/>
              <a:gd name="connsiteY36" fmla="*/ 1994545 h 4876799"/>
              <a:gd name="connsiteX37" fmla="*/ 705393 w 3495912"/>
              <a:gd name="connsiteY37" fmla="*/ 2457060 h 4876799"/>
              <a:gd name="connsiteX38" fmla="*/ 799423 w 3495912"/>
              <a:gd name="connsiteY38" fmla="*/ 2493998 h 4876799"/>
              <a:gd name="connsiteX39" fmla="*/ 836361 w 3495912"/>
              <a:gd name="connsiteY39" fmla="*/ 2399967 h 4876799"/>
              <a:gd name="connsiteX40" fmla="*/ 754084 w 3495912"/>
              <a:gd name="connsiteY40" fmla="*/ 1995630 h 4876799"/>
              <a:gd name="connsiteX41" fmla="*/ 1733626 w 3495912"/>
              <a:gd name="connsiteY41" fmla="*/ 1009593 h 4876799"/>
              <a:gd name="connsiteX42" fmla="*/ 2445763 w 3495912"/>
              <a:gd name="connsiteY42" fmla="*/ 1295648 h 4876799"/>
              <a:gd name="connsiteX43" fmla="*/ 2741857 w 3495912"/>
              <a:gd name="connsiteY43" fmla="*/ 2003393 h 4876799"/>
              <a:gd name="connsiteX44" fmla="*/ 2434685 w 3495912"/>
              <a:gd name="connsiteY44" fmla="*/ 2721797 h 4876799"/>
              <a:gd name="connsiteX45" fmla="*/ 2283275 w 3495912"/>
              <a:gd name="connsiteY45" fmla="*/ 3074680 h 4876799"/>
              <a:gd name="connsiteX46" fmla="*/ 2283275 w 3495912"/>
              <a:gd name="connsiteY46" fmla="*/ 3330426 h 4876799"/>
              <a:gd name="connsiteX47" fmla="*/ 1819398 w 3495912"/>
              <a:gd name="connsiteY47" fmla="*/ 3330426 h 4876799"/>
              <a:gd name="connsiteX48" fmla="*/ 1819398 w 3495912"/>
              <a:gd name="connsiteY48" fmla="*/ 2500741 h 4876799"/>
              <a:gd name="connsiteX49" fmla="*/ 2031673 w 3495912"/>
              <a:gd name="connsiteY49" fmla="*/ 2226135 h 4876799"/>
              <a:gd name="connsiteX50" fmla="*/ 1960235 w 3495912"/>
              <a:gd name="connsiteY50" fmla="*/ 2154698 h 4876799"/>
              <a:gd name="connsiteX51" fmla="*/ 1888798 w 3495912"/>
              <a:gd name="connsiteY51" fmla="*/ 2226135 h 4876799"/>
              <a:gd name="connsiteX52" fmla="*/ 1747961 w 3495912"/>
              <a:gd name="connsiteY52" fmla="*/ 2366972 h 4876799"/>
              <a:gd name="connsiteX53" fmla="*/ 1607124 w 3495912"/>
              <a:gd name="connsiteY53" fmla="*/ 2226135 h 4876799"/>
              <a:gd name="connsiteX54" fmla="*/ 1535687 w 3495912"/>
              <a:gd name="connsiteY54" fmla="*/ 2154698 h 4876799"/>
              <a:gd name="connsiteX55" fmla="*/ 1464249 w 3495912"/>
              <a:gd name="connsiteY55" fmla="*/ 2226135 h 4876799"/>
              <a:gd name="connsiteX56" fmla="*/ 1676523 w 3495912"/>
              <a:gd name="connsiteY56" fmla="*/ 2500741 h 4876799"/>
              <a:gd name="connsiteX57" fmla="*/ 1676523 w 3495912"/>
              <a:gd name="connsiteY57" fmla="*/ 3330426 h 4876799"/>
              <a:gd name="connsiteX58" fmla="*/ 1212646 w 3495912"/>
              <a:gd name="connsiteY58" fmla="*/ 3330426 h 4876799"/>
              <a:gd name="connsiteX59" fmla="*/ 1212646 w 3495912"/>
              <a:gd name="connsiteY59" fmla="*/ 3074670 h 4876799"/>
              <a:gd name="connsiteX60" fmla="*/ 1063609 w 3495912"/>
              <a:gd name="connsiteY60" fmla="*/ 2724045 h 4876799"/>
              <a:gd name="connsiteX61" fmla="*/ 974807 w 3495912"/>
              <a:gd name="connsiteY61" fmla="*/ 2627786 h 4876799"/>
              <a:gd name="connsiteX62" fmla="*/ 874338 w 3495912"/>
              <a:gd name="connsiteY62" fmla="*/ 2617175 h 4876799"/>
              <a:gd name="connsiteX63" fmla="*/ 863727 w 3495912"/>
              <a:gd name="connsiteY63" fmla="*/ 2717644 h 4876799"/>
              <a:gd name="connsiteX64" fmla="*/ 965216 w 3495912"/>
              <a:gd name="connsiteY64" fmla="*/ 2827649 h 4876799"/>
              <a:gd name="connsiteX65" fmla="*/ 1069781 w 3495912"/>
              <a:gd name="connsiteY65" fmla="*/ 3074680 h 4876799"/>
              <a:gd name="connsiteX66" fmla="*/ 1069781 w 3495912"/>
              <a:gd name="connsiteY66" fmla="*/ 3183131 h 4876799"/>
              <a:gd name="connsiteX67" fmla="*/ 779764 w 3495912"/>
              <a:gd name="connsiteY67" fmla="*/ 3015691 h 4876799"/>
              <a:gd name="connsiteX68" fmla="*/ 629383 w 3495912"/>
              <a:gd name="connsiteY68" fmla="*/ 2973715 h 4876799"/>
              <a:gd name="connsiteX69" fmla="*/ 414823 w 3495912"/>
              <a:gd name="connsiteY69" fmla="*/ 2969219 h 4876799"/>
              <a:gd name="connsiteX70" fmla="*/ 270262 w 3495912"/>
              <a:gd name="connsiteY70" fmla="*/ 2883722 h 4876799"/>
              <a:gd name="connsiteX71" fmla="*/ 165554 w 3495912"/>
              <a:gd name="connsiteY71" fmla="*/ 2702357 h 4876799"/>
              <a:gd name="connsiteX72" fmla="*/ 163791 w 3495912"/>
              <a:gd name="connsiteY72" fmla="*/ 2534422 h 4876799"/>
              <a:gd name="connsiteX73" fmla="*/ 267176 w 3495912"/>
              <a:gd name="connsiteY73" fmla="*/ 2346370 h 4876799"/>
              <a:gd name="connsiteX74" fmla="*/ 306009 w 3495912"/>
              <a:gd name="connsiteY74" fmla="*/ 2195122 h 4876799"/>
              <a:gd name="connsiteX75" fmla="*/ 306009 w 3495912"/>
              <a:gd name="connsiteY75" fmla="*/ 1624194 h 4876799"/>
              <a:gd name="connsiteX76" fmla="*/ 267176 w 3495912"/>
              <a:gd name="connsiteY76" fmla="*/ 1472956 h 4876799"/>
              <a:gd name="connsiteX77" fmla="*/ 163791 w 3495912"/>
              <a:gd name="connsiteY77" fmla="*/ 1284884 h 4876799"/>
              <a:gd name="connsiteX78" fmla="*/ 165554 w 3495912"/>
              <a:gd name="connsiteY78" fmla="*/ 1116959 h 4876799"/>
              <a:gd name="connsiteX79" fmla="*/ 270262 w 3495912"/>
              <a:gd name="connsiteY79" fmla="*/ 935593 h 4876799"/>
              <a:gd name="connsiteX80" fmla="*/ 414823 w 3495912"/>
              <a:gd name="connsiteY80" fmla="*/ 850097 h 4876799"/>
              <a:gd name="connsiteX81" fmla="*/ 629383 w 3495912"/>
              <a:gd name="connsiteY81" fmla="*/ 845591 h 4876799"/>
              <a:gd name="connsiteX82" fmla="*/ 779773 w 3495912"/>
              <a:gd name="connsiteY82" fmla="*/ 803605 h 4876799"/>
              <a:gd name="connsiteX83" fmla="*/ 1274216 w 3495912"/>
              <a:gd name="connsiteY83" fmla="*/ 518141 h 4876799"/>
              <a:gd name="connsiteX84" fmla="*/ 1385773 w 3495912"/>
              <a:gd name="connsiteY84" fmla="*/ 408889 h 4876799"/>
              <a:gd name="connsiteX85" fmla="*/ 1496949 w 3495912"/>
              <a:gd name="connsiteY85" fmla="*/ 225333 h 4876799"/>
              <a:gd name="connsiteX86" fmla="*/ 1643262 w 3495912"/>
              <a:gd name="connsiteY86" fmla="*/ 142885 h 4876799"/>
              <a:gd name="connsiteX87" fmla="*/ 1852679 w 3495912"/>
              <a:gd name="connsiteY87" fmla="*/ 142885 h 4876799"/>
              <a:gd name="connsiteX88" fmla="*/ 1998992 w 3495912"/>
              <a:gd name="connsiteY88" fmla="*/ 225323 h 4876799"/>
              <a:gd name="connsiteX89" fmla="*/ 2110168 w 3495912"/>
              <a:gd name="connsiteY89" fmla="*/ 408899 h 4876799"/>
              <a:gd name="connsiteX90" fmla="*/ 2221734 w 3495912"/>
              <a:gd name="connsiteY90" fmla="*/ 518150 h 4876799"/>
              <a:gd name="connsiteX91" fmla="*/ 2237946 w 3495912"/>
              <a:gd name="connsiteY91" fmla="*/ 527504 h 4876799"/>
              <a:gd name="connsiteX92" fmla="*/ 2335530 w 3495912"/>
              <a:gd name="connsiteY92" fmla="*/ 501339 h 4876799"/>
              <a:gd name="connsiteX93" fmla="*/ 2309365 w 3495912"/>
              <a:gd name="connsiteY93" fmla="*/ 403755 h 4876799"/>
              <a:gd name="connsiteX94" fmla="*/ 2293172 w 3495912"/>
              <a:gd name="connsiteY94" fmla="*/ 394421 h 4876799"/>
              <a:gd name="connsiteX95" fmla="*/ 2232374 w 3495912"/>
              <a:gd name="connsiteY95" fmla="*/ 334889 h 4876799"/>
              <a:gd name="connsiteX96" fmla="*/ 2121198 w 3495912"/>
              <a:gd name="connsiteY96" fmla="*/ 151314 h 4876799"/>
              <a:gd name="connsiteX97" fmla="*/ 1852669 w 3495912"/>
              <a:gd name="connsiteY97" fmla="*/ 0 h 4876799"/>
              <a:gd name="connsiteX98" fmla="*/ 1643253 w 3495912"/>
              <a:gd name="connsiteY98" fmla="*/ 0 h 4876799"/>
              <a:gd name="connsiteX99" fmla="*/ 1374733 w 3495912"/>
              <a:gd name="connsiteY99" fmla="*/ 151314 h 4876799"/>
              <a:gd name="connsiteX100" fmla="*/ 1263558 w 3495912"/>
              <a:gd name="connsiteY100" fmla="*/ 334870 h 4876799"/>
              <a:gd name="connsiteX101" fmla="*/ 1202769 w 3495912"/>
              <a:gd name="connsiteY101" fmla="*/ 394402 h 4876799"/>
              <a:gd name="connsiteX102" fmla="*/ 708326 w 3495912"/>
              <a:gd name="connsiteY102" fmla="*/ 679866 h 4876799"/>
              <a:gd name="connsiteX103" fmla="*/ 626373 w 3495912"/>
              <a:gd name="connsiteY103" fmla="*/ 702745 h 4876799"/>
              <a:gd name="connsiteX104" fmla="*/ 411813 w 3495912"/>
              <a:gd name="connsiteY104" fmla="*/ 707250 h 4876799"/>
              <a:gd name="connsiteX105" fmla="*/ 146513 w 3495912"/>
              <a:gd name="connsiteY105" fmla="*/ 864146 h 4876799"/>
              <a:gd name="connsiteX106" fmla="*/ 41805 w 3495912"/>
              <a:gd name="connsiteY106" fmla="*/ 1045512 h 4876799"/>
              <a:gd name="connsiteX107" fmla="*/ 38576 w 3495912"/>
              <a:gd name="connsiteY107" fmla="*/ 1353703 h 4876799"/>
              <a:gd name="connsiteX108" fmla="*/ 141960 w 3495912"/>
              <a:gd name="connsiteY108" fmla="*/ 1541783 h 4876799"/>
              <a:gd name="connsiteX109" fmla="*/ 163125 w 3495912"/>
              <a:gd name="connsiteY109" fmla="*/ 1624174 h 4876799"/>
              <a:gd name="connsiteX110" fmla="*/ 163125 w 3495912"/>
              <a:gd name="connsiteY110" fmla="*/ 2195103 h 4876799"/>
              <a:gd name="connsiteX111" fmla="*/ 141960 w 3495912"/>
              <a:gd name="connsiteY111" fmla="*/ 2277504 h 4876799"/>
              <a:gd name="connsiteX112" fmla="*/ 38576 w 3495912"/>
              <a:gd name="connsiteY112" fmla="*/ 2465565 h 4876799"/>
              <a:gd name="connsiteX113" fmla="*/ 41805 w 3495912"/>
              <a:gd name="connsiteY113" fmla="*/ 2773766 h 4876799"/>
              <a:gd name="connsiteX114" fmla="*/ 146513 w 3495912"/>
              <a:gd name="connsiteY114" fmla="*/ 2955131 h 4876799"/>
              <a:gd name="connsiteX115" fmla="*/ 411813 w 3495912"/>
              <a:gd name="connsiteY115" fmla="*/ 3112027 h 4876799"/>
              <a:gd name="connsiteX116" fmla="*/ 626373 w 3495912"/>
              <a:gd name="connsiteY116" fmla="*/ 3116523 h 4876799"/>
              <a:gd name="connsiteX117" fmla="*/ 708326 w 3495912"/>
              <a:gd name="connsiteY117" fmla="*/ 3139402 h 4876799"/>
              <a:gd name="connsiteX118" fmla="*/ 1039139 w 3495912"/>
              <a:gd name="connsiteY118" fmla="*/ 3330397 h 4876799"/>
              <a:gd name="connsiteX119" fmla="*/ 1020775 w 3495912"/>
              <a:gd name="connsiteY119" fmla="*/ 3330397 h 4876799"/>
              <a:gd name="connsiteX120" fmla="*/ 909608 w 3495912"/>
              <a:gd name="connsiteY120" fmla="*/ 3380089 h 4876799"/>
              <a:gd name="connsiteX121" fmla="*/ 872499 w 3495912"/>
              <a:gd name="connsiteY121" fmla="*/ 3496075 h 4876799"/>
              <a:gd name="connsiteX122" fmla="*/ 892521 w 3495912"/>
              <a:gd name="connsiteY122" fmla="*/ 3676412 h 4876799"/>
              <a:gd name="connsiteX123" fmla="*/ 871747 w 3495912"/>
              <a:gd name="connsiteY123" fmla="*/ 3676412 h 4876799"/>
              <a:gd name="connsiteX124" fmla="*/ 800309 w 3495912"/>
              <a:gd name="connsiteY124" fmla="*/ 3747850 h 4876799"/>
              <a:gd name="connsiteX125" fmla="*/ 871747 w 3495912"/>
              <a:gd name="connsiteY125" fmla="*/ 3819287 h 4876799"/>
              <a:gd name="connsiteX126" fmla="*/ 908380 w 3495912"/>
              <a:gd name="connsiteY126" fmla="*/ 3819287 h 4876799"/>
              <a:gd name="connsiteX127" fmla="*/ 932021 w 3495912"/>
              <a:gd name="connsiteY127" fmla="*/ 4032171 h 4876799"/>
              <a:gd name="connsiteX128" fmla="*/ 915133 w 3495912"/>
              <a:gd name="connsiteY128" fmla="*/ 4032171 h 4876799"/>
              <a:gd name="connsiteX129" fmla="*/ 843696 w 3495912"/>
              <a:gd name="connsiteY129" fmla="*/ 4103608 h 4876799"/>
              <a:gd name="connsiteX130" fmla="*/ 915133 w 3495912"/>
              <a:gd name="connsiteY130" fmla="*/ 4175046 h 4876799"/>
              <a:gd name="connsiteX131" fmla="*/ 948051 w 3495912"/>
              <a:gd name="connsiteY131" fmla="*/ 4175046 h 4876799"/>
              <a:gd name="connsiteX132" fmla="*/ 1006221 w 3495912"/>
              <a:gd name="connsiteY132" fmla="*/ 4388006 h 4876799"/>
              <a:gd name="connsiteX133" fmla="*/ 938460 w 3495912"/>
              <a:gd name="connsiteY133" fmla="*/ 4459348 h 4876799"/>
              <a:gd name="connsiteX134" fmla="*/ 1009897 w 3495912"/>
              <a:gd name="connsiteY134" fmla="*/ 4530786 h 4876799"/>
              <a:gd name="connsiteX135" fmla="*/ 1085335 w 3495912"/>
              <a:gd name="connsiteY135" fmla="*/ 4530786 h 4876799"/>
              <a:gd name="connsiteX136" fmla="*/ 1747961 w 3495912"/>
              <a:gd name="connsiteY136" fmla="*/ 4876800 h 4876799"/>
              <a:gd name="connsiteX137" fmla="*/ 1903380 w 3495912"/>
              <a:gd name="connsiteY137" fmla="*/ 4861694 h 4876799"/>
              <a:gd name="connsiteX138" fmla="*/ 1959778 w 3495912"/>
              <a:gd name="connsiteY138" fmla="*/ 4777874 h 4876799"/>
              <a:gd name="connsiteX139" fmla="*/ 1875958 w 3495912"/>
              <a:gd name="connsiteY139" fmla="*/ 4721476 h 4876799"/>
              <a:gd name="connsiteX140" fmla="*/ 1747961 w 3495912"/>
              <a:gd name="connsiteY140" fmla="*/ 4733925 h 4876799"/>
              <a:gd name="connsiteX141" fmla="*/ 1269654 w 3495912"/>
              <a:gd name="connsiteY141" fmla="*/ 4530795 h 4876799"/>
              <a:gd name="connsiteX142" fmla="*/ 2225897 w 3495912"/>
              <a:gd name="connsiteY142" fmla="*/ 4530795 h 4876799"/>
              <a:gd name="connsiteX143" fmla="*/ 2116340 w 3495912"/>
              <a:gd name="connsiteY143" fmla="*/ 4622273 h 4876799"/>
              <a:gd name="connsiteX144" fmla="*/ 2096624 w 3495912"/>
              <a:gd name="connsiteY144" fmla="*/ 4721352 h 4876799"/>
              <a:gd name="connsiteX145" fmla="*/ 2195703 w 3495912"/>
              <a:gd name="connsiteY145" fmla="*/ 4741069 h 4876799"/>
              <a:gd name="connsiteX146" fmla="*/ 2410310 w 3495912"/>
              <a:gd name="connsiteY146" fmla="*/ 4530795 h 4876799"/>
              <a:gd name="connsiteX147" fmla="*/ 2486025 w 3495912"/>
              <a:gd name="connsiteY147" fmla="*/ 4530795 h 4876799"/>
              <a:gd name="connsiteX148" fmla="*/ 2557462 w 3495912"/>
              <a:gd name="connsiteY148" fmla="*/ 4459358 h 4876799"/>
              <a:gd name="connsiteX149" fmla="*/ 2489539 w 3495912"/>
              <a:gd name="connsiteY149" fmla="*/ 4388006 h 4876799"/>
              <a:gd name="connsiteX150" fmla="*/ 2547871 w 3495912"/>
              <a:gd name="connsiteY150" fmla="*/ 4175046 h 4876799"/>
              <a:gd name="connsiteX151" fmla="*/ 2580799 w 3495912"/>
              <a:gd name="connsiteY151" fmla="*/ 4175046 h 4876799"/>
              <a:gd name="connsiteX152" fmla="*/ 2652236 w 3495912"/>
              <a:gd name="connsiteY152" fmla="*/ 4103608 h 4876799"/>
              <a:gd name="connsiteX153" fmla="*/ 2580799 w 3495912"/>
              <a:gd name="connsiteY153" fmla="*/ 4032171 h 4876799"/>
              <a:gd name="connsiteX154" fmla="*/ 2563901 w 3495912"/>
              <a:gd name="connsiteY154" fmla="*/ 4032171 h 4876799"/>
              <a:gd name="connsiteX155" fmla="*/ 2587542 w 3495912"/>
              <a:gd name="connsiteY155" fmla="*/ 3819287 h 4876799"/>
              <a:gd name="connsiteX156" fmla="*/ 2624185 w 3495912"/>
              <a:gd name="connsiteY156" fmla="*/ 3819287 h 4876799"/>
              <a:gd name="connsiteX157" fmla="*/ 2695622 w 3495912"/>
              <a:gd name="connsiteY157" fmla="*/ 3747850 h 4876799"/>
              <a:gd name="connsiteX158" fmla="*/ 2624185 w 3495912"/>
              <a:gd name="connsiteY158" fmla="*/ 3676412 h 4876799"/>
              <a:gd name="connsiteX159" fmla="*/ 2603411 w 3495912"/>
              <a:gd name="connsiteY159" fmla="*/ 3676412 h 4876799"/>
              <a:gd name="connsiteX160" fmla="*/ 2623442 w 3495912"/>
              <a:gd name="connsiteY160" fmla="*/ 3496075 h 4876799"/>
              <a:gd name="connsiteX161" fmla="*/ 2586333 w 3495912"/>
              <a:gd name="connsiteY161" fmla="*/ 3380089 h 4876799"/>
              <a:gd name="connsiteX162" fmla="*/ 2475166 w 3495912"/>
              <a:gd name="connsiteY162" fmla="*/ 3330397 h 4876799"/>
              <a:gd name="connsiteX163" fmla="*/ 2456792 w 3495912"/>
              <a:gd name="connsiteY163" fmla="*/ 3330397 h 4876799"/>
              <a:gd name="connsiteX164" fmla="*/ 2787586 w 3495912"/>
              <a:gd name="connsiteY164" fmla="*/ 3139411 h 4876799"/>
              <a:gd name="connsiteX165" fmla="*/ 2869539 w 3495912"/>
              <a:gd name="connsiteY165" fmla="*/ 3116523 h 4876799"/>
              <a:gd name="connsiteX166" fmla="*/ 3084100 w 3495912"/>
              <a:gd name="connsiteY166" fmla="*/ 3112027 h 4876799"/>
              <a:gd name="connsiteX167" fmla="*/ 3349399 w 3495912"/>
              <a:gd name="connsiteY167" fmla="*/ 2955131 h 4876799"/>
              <a:gd name="connsiteX168" fmla="*/ 3454107 w 3495912"/>
              <a:gd name="connsiteY168" fmla="*/ 2773766 h 4876799"/>
              <a:gd name="connsiteX169" fmla="*/ 3457337 w 3495912"/>
              <a:gd name="connsiteY169" fmla="*/ 2465565 h 4876799"/>
              <a:gd name="connsiteX170" fmla="*/ 2330891 w 3495912"/>
              <a:gd name="connsiteY170" fmla="*/ 4387920 h 4876799"/>
              <a:gd name="connsiteX171" fmla="*/ 1164840 w 3495912"/>
              <a:gd name="connsiteY171" fmla="*/ 4387920 h 4876799"/>
              <a:gd name="connsiteX172" fmla="*/ 1092412 w 3495912"/>
              <a:gd name="connsiteY172" fmla="*/ 4175046 h 4876799"/>
              <a:gd name="connsiteX173" fmla="*/ 2403519 w 3495912"/>
              <a:gd name="connsiteY173" fmla="*/ 4175046 h 4876799"/>
              <a:gd name="connsiteX174" fmla="*/ 2330891 w 3495912"/>
              <a:gd name="connsiteY174" fmla="*/ 4387920 h 4876799"/>
              <a:gd name="connsiteX175" fmla="*/ 2420150 w 3495912"/>
              <a:gd name="connsiteY175" fmla="*/ 4032171 h 4876799"/>
              <a:gd name="connsiteX176" fmla="*/ 1075772 w 3495912"/>
              <a:gd name="connsiteY176" fmla="*/ 4032171 h 4876799"/>
              <a:gd name="connsiteX177" fmla="*/ 1052131 w 3495912"/>
              <a:gd name="connsiteY177" fmla="*/ 3819287 h 4876799"/>
              <a:gd name="connsiteX178" fmla="*/ 2443791 w 3495912"/>
              <a:gd name="connsiteY178" fmla="*/ 3819287 h 4876799"/>
              <a:gd name="connsiteX179" fmla="*/ 2479872 w 3495912"/>
              <a:gd name="connsiteY179" fmla="*/ 3475387 h 4876799"/>
              <a:gd name="connsiteX180" fmla="*/ 2481443 w 3495912"/>
              <a:gd name="connsiteY180" fmla="*/ 3480311 h 4876799"/>
              <a:gd name="connsiteX181" fmla="*/ 2459659 w 3495912"/>
              <a:gd name="connsiteY181" fmla="*/ 3676422 h 4876799"/>
              <a:gd name="connsiteX182" fmla="*/ 1036263 w 3495912"/>
              <a:gd name="connsiteY182" fmla="*/ 3676422 h 4876799"/>
              <a:gd name="connsiteX183" fmla="*/ 1014488 w 3495912"/>
              <a:gd name="connsiteY183" fmla="*/ 3480311 h 4876799"/>
              <a:gd name="connsiteX184" fmla="*/ 1016060 w 3495912"/>
              <a:gd name="connsiteY184" fmla="*/ 3475387 h 4876799"/>
              <a:gd name="connsiteX185" fmla="*/ 1020765 w 3495912"/>
              <a:gd name="connsiteY185" fmla="*/ 3473282 h 4876799"/>
              <a:gd name="connsiteX186" fmla="*/ 2475157 w 3495912"/>
              <a:gd name="connsiteY186" fmla="*/ 3473282 h 4876799"/>
              <a:gd name="connsiteX187" fmla="*/ 2479872 w 3495912"/>
              <a:gd name="connsiteY187" fmla="*/ 3475387 h 487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3495912" h="4876799">
                <a:moveTo>
                  <a:pt x="3353952" y="2277523"/>
                </a:moveTo>
                <a:cubicBezTo>
                  <a:pt x="3340112" y="2252339"/>
                  <a:pt x="3332797" y="2223840"/>
                  <a:pt x="3332797" y="2195113"/>
                </a:cubicBezTo>
                <a:lnTo>
                  <a:pt x="3332797" y="1624184"/>
                </a:lnTo>
                <a:cubicBezTo>
                  <a:pt x="3332797" y="1595447"/>
                  <a:pt x="3340112" y="1566948"/>
                  <a:pt x="3353952" y="1541783"/>
                </a:cubicBezTo>
                <a:lnTo>
                  <a:pt x="3457337" y="1353712"/>
                </a:lnTo>
                <a:cubicBezTo>
                  <a:pt x="3509905" y="1258091"/>
                  <a:pt x="3508667" y="1139990"/>
                  <a:pt x="3454107" y="1045521"/>
                </a:cubicBezTo>
                <a:lnTo>
                  <a:pt x="3349399" y="864165"/>
                </a:lnTo>
                <a:cubicBezTo>
                  <a:pt x="3294850" y="769668"/>
                  <a:pt x="3193208" y="709546"/>
                  <a:pt x="3084100" y="707260"/>
                </a:cubicBezTo>
                <a:lnTo>
                  <a:pt x="2869539" y="702755"/>
                </a:lnTo>
                <a:cubicBezTo>
                  <a:pt x="2840802" y="702154"/>
                  <a:pt x="2812466" y="694239"/>
                  <a:pt x="2787586" y="679885"/>
                </a:cubicBezTo>
                <a:lnTo>
                  <a:pt x="2558377" y="547535"/>
                </a:lnTo>
                <a:cubicBezTo>
                  <a:pt x="2524210" y="527809"/>
                  <a:pt x="2480519" y="539506"/>
                  <a:pt x="2460793" y="573681"/>
                </a:cubicBezTo>
                <a:cubicBezTo>
                  <a:pt x="2441067" y="607847"/>
                  <a:pt x="2452773" y="651539"/>
                  <a:pt x="2486939" y="671265"/>
                </a:cubicBezTo>
                <a:lnTo>
                  <a:pt x="2716158" y="803624"/>
                </a:lnTo>
                <a:cubicBezTo>
                  <a:pt x="2761821" y="829980"/>
                  <a:pt x="2813828" y="844496"/>
                  <a:pt x="2866539" y="845591"/>
                </a:cubicBezTo>
                <a:lnTo>
                  <a:pt x="3081099" y="850097"/>
                </a:lnTo>
                <a:cubicBezTo>
                  <a:pt x="3140545" y="851345"/>
                  <a:pt x="3195942" y="884101"/>
                  <a:pt x="3225660" y="935593"/>
                </a:cubicBezTo>
                <a:lnTo>
                  <a:pt x="3330368" y="1116959"/>
                </a:lnTo>
                <a:cubicBezTo>
                  <a:pt x="3360096" y="1168441"/>
                  <a:pt x="3360763" y="1232783"/>
                  <a:pt x="3332130" y="1284884"/>
                </a:cubicBezTo>
                <a:lnTo>
                  <a:pt x="3228746" y="1472965"/>
                </a:lnTo>
                <a:cubicBezTo>
                  <a:pt x="3203343" y="1519171"/>
                  <a:pt x="3189922" y="1571463"/>
                  <a:pt x="3189922" y="1624194"/>
                </a:cubicBezTo>
                <a:lnTo>
                  <a:pt x="3189922" y="2195122"/>
                </a:lnTo>
                <a:cubicBezTo>
                  <a:pt x="3189922" y="2247852"/>
                  <a:pt x="3203343" y="2300145"/>
                  <a:pt x="3228746" y="2346360"/>
                </a:cubicBezTo>
                <a:lnTo>
                  <a:pt x="3332130" y="2534422"/>
                </a:lnTo>
                <a:cubicBezTo>
                  <a:pt x="3360772" y="2586523"/>
                  <a:pt x="3360105" y="2650874"/>
                  <a:pt x="3330368" y="2702357"/>
                </a:cubicBezTo>
                <a:lnTo>
                  <a:pt x="3225660" y="2883722"/>
                </a:lnTo>
                <a:cubicBezTo>
                  <a:pt x="3195933" y="2935205"/>
                  <a:pt x="3140545" y="2967971"/>
                  <a:pt x="3081099" y="2969219"/>
                </a:cubicBezTo>
                <a:lnTo>
                  <a:pt x="2866539" y="2973715"/>
                </a:lnTo>
                <a:cubicBezTo>
                  <a:pt x="2813837" y="2974810"/>
                  <a:pt x="2761831" y="2989336"/>
                  <a:pt x="2716149" y="3015701"/>
                </a:cubicBezTo>
                <a:lnTo>
                  <a:pt x="2426141" y="3183141"/>
                </a:lnTo>
                <a:lnTo>
                  <a:pt x="2426141" y="3074670"/>
                </a:lnTo>
                <a:cubicBezTo>
                  <a:pt x="2426141" y="2981211"/>
                  <a:pt x="2465232" y="2890238"/>
                  <a:pt x="2533412" y="2825058"/>
                </a:cubicBezTo>
                <a:cubicBezTo>
                  <a:pt x="2759964" y="2608460"/>
                  <a:pt x="2884732" y="2316652"/>
                  <a:pt x="2884732" y="2003384"/>
                </a:cubicBezTo>
                <a:cubicBezTo>
                  <a:pt x="2884732" y="1696726"/>
                  <a:pt x="2764459" y="1409243"/>
                  <a:pt x="2546070" y="1193902"/>
                </a:cubicBezTo>
                <a:cubicBezTo>
                  <a:pt x="2327719" y="978599"/>
                  <a:pt x="2038254" y="862108"/>
                  <a:pt x="1731616" y="866727"/>
                </a:cubicBezTo>
                <a:cubicBezTo>
                  <a:pt x="1434065" y="870899"/>
                  <a:pt x="1153801" y="990381"/>
                  <a:pt x="942441" y="1203141"/>
                </a:cubicBezTo>
                <a:cubicBezTo>
                  <a:pt x="731100" y="1415891"/>
                  <a:pt x="613476" y="1696945"/>
                  <a:pt x="611209" y="1994545"/>
                </a:cubicBezTo>
                <a:cubicBezTo>
                  <a:pt x="609990" y="2155279"/>
                  <a:pt x="641670" y="2310889"/>
                  <a:pt x="705393" y="2457060"/>
                </a:cubicBezTo>
                <a:cubicBezTo>
                  <a:pt x="721147" y="2493217"/>
                  <a:pt x="763238" y="2509780"/>
                  <a:pt x="799423" y="2493998"/>
                </a:cubicBezTo>
                <a:cubicBezTo>
                  <a:pt x="835590" y="2478234"/>
                  <a:pt x="852125" y="2436133"/>
                  <a:pt x="836361" y="2399967"/>
                </a:cubicBezTo>
                <a:cubicBezTo>
                  <a:pt x="780697" y="2272265"/>
                  <a:pt x="753018" y="2136229"/>
                  <a:pt x="754084" y="1995630"/>
                </a:cubicBezTo>
                <a:cubicBezTo>
                  <a:pt x="758171" y="1459459"/>
                  <a:pt x="1197587" y="1017127"/>
                  <a:pt x="1733626" y="1009593"/>
                </a:cubicBezTo>
                <a:cubicBezTo>
                  <a:pt x="2002840" y="1005954"/>
                  <a:pt x="2255243" y="1107796"/>
                  <a:pt x="2445763" y="1295648"/>
                </a:cubicBezTo>
                <a:cubicBezTo>
                  <a:pt x="2636701" y="1483919"/>
                  <a:pt x="2741857" y="1735264"/>
                  <a:pt x="2741857" y="2003393"/>
                </a:cubicBezTo>
                <a:cubicBezTo>
                  <a:pt x="2741857" y="2277275"/>
                  <a:pt x="2632767" y="2532412"/>
                  <a:pt x="2434685" y="2721797"/>
                </a:cubicBezTo>
                <a:cubicBezTo>
                  <a:pt x="2338454" y="2813790"/>
                  <a:pt x="2283275" y="2942406"/>
                  <a:pt x="2283275" y="3074680"/>
                </a:cubicBezTo>
                <a:lnTo>
                  <a:pt x="2283275" y="3330426"/>
                </a:lnTo>
                <a:lnTo>
                  <a:pt x="1819398" y="3330426"/>
                </a:lnTo>
                <a:lnTo>
                  <a:pt x="1819398" y="2500741"/>
                </a:lnTo>
                <a:cubicBezTo>
                  <a:pt x="1941366" y="2468985"/>
                  <a:pt x="2031673" y="2357914"/>
                  <a:pt x="2031673" y="2226135"/>
                </a:cubicBezTo>
                <a:cubicBezTo>
                  <a:pt x="2031673" y="2186673"/>
                  <a:pt x="1999697" y="2154698"/>
                  <a:pt x="1960235" y="2154698"/>
                </a:cubicBezTo>
                <a:cubicBezTo>
                  <a:pt x="1920773" y="2154698"/>
                  <a:pt x="1888798" y="2186673"/>
                  <a:pt x="1888798" y="2226135"/>
                </a:cubicBezTo>
                <a:cubicBezTo>
                  <a:pt x="1888798" y="2303793"/>
                  <a:pt x="1825618" y="2366972"/>
                  <a:pt x="1747961" y="2366972"/>
                </a:cubicBezTo>
                <a:cubicBezTo>
                  <a:pt x="1670304" y="2366972"/>
                  <a:pt x="1607124" y="2303793"/>
                  <a:pt x="1607124" y="2226135"/>
                </a:cubicBezTo>
                <a:cubicBezTo>
                  <a:pt x="1607124" y="2186673"/>
                  <a:pt x="1575149" y="2154698"/>
                  <a:pt x="1535687" y="2154698"/>
                </a:cubicBezTo>
                <a:cubicBezTo>
                  <a:pt x="1496225" y="2154698"/>
                  <a:pt x="1464249" y="2186673"/>
                  <a:pt x="1464249" y="2226135"/>
                </a:cubicBezTo>
                <a:cubicBezTo>
                  <a:pt x="1464249" y="2357904"/>
                  <a:pt x="1554556" y="2468985"/>
                  <a:pt x="1676523" y="2500741"/>
                </a:cubicBezTo>
                <a:lnTo>
                  <a:pt x="1676523" y="3330426"/>
                </a:lnTo>
                <a:lnTo>
                  <a:pt x="1212646" y="3330426"/>
                </a:lnTo>
                <a:lnTo>
                  <a:pt x="1212646" y="3074670"/>
                </a:lnTo>
                <a:cubicBezTo>
                  <a:pt x="1212646" y="2941806"/>
                  <a:pt x="1158325" y="2814009"/>
                  <a:pt x="1063609" y="2724045"/>
                </a:cubicBezTo>
                <a:cubicBezTo>
                  <a:pt x="1032281" y="2694289"/>
                  <a:pt x="1002401" y="2661904"/>
                  <a:pt x="974807" y="2627786"/>
                </a:cubicBezTo>
                <a:cubicBezTo>
                  <a:pt x="949995" y="2597115"/>
                  <a:pt x="905008" y="2592353"/>
                  <a:pt x="874338" y="2617175"/>
                </a:cubicBezTo>
                <a:cubicBezTo>
                  <a:pt x="843657" y="2641987"/>
                  <a:pt x="838905" y="2686965"/>
                  <a:pt x="863727" y="2717644"/>
                </a:cubicBezTo>
                <a:cubicBezTo>
                  <a:pt x="895245" y="2756602"/>
                  <a:pt x="929382" y="2793606"/>
                  <a:pt x="965216" y="2827649"/>
                </a:cubicBezTo>
                <a:cubicBezTo>
                  <a:pt x="1031671" y="2890761"/>
                  <a:pt x="1069781" y="2980801"/>
                  <a:pt x="1069781" y="3074680"/>
                </a:cubicBezTo>
                <a:lnTo>
                  <a:pt x="1069781" y="3183131"/>
                </a:lnTo>
                <a:lnTo>
                  <a:pt x="779764" y="3015691"/>
                </a:lnTo>
                <a:cubicBezTo>
                  <a:pt x="734091" y="2989326"/>
                  <a:pt x="682085" y="2974810"/>
                  <a:pt x="629383" y="2973715"/>
                </a:cubicBezTo>
                <a:lnTo>
                  <a:pt x="414823" y="2969219"/>
                </a:lnTo>
                <a:cubicBezTo>
                  <a:pt x="355387" y="2967971"/>
                  <a:pt x="299990" y="2935215"/>
                  <a:pt x="270262" y="2883722"/>
                </a:cubicBezTo>
                <a:lnTo>
                  <a:pt x="165554" y="2702357"/>
                </a:lnTo>
                <a:cubicBezTo>
                  <a:pt x="135836" y="2650874"/>
                  <a:pt x="135159" y="2586523"/>
                  <a:pt x="163791" y="2534422"/>
                </a:cubicBezTo>
                <a:lnTo>
                  <a:pt x="267176" y="2346370"/>
                </a:lnTo>
                <a:cubicBezTo>
                  <a:pt x="292579" y="2300154"/>
                  <a:pt x="306009" y="2247862"/>
                  <a:pt x="306009" y="2195122"/>
                </a:cubicBezTo>
                <a:lnTo>
                  <a:pt x="306009" y="1624194"/>
                </a:lnTo>
                <a:cubicBezTo>
                  <a:pt x="306009" y="1571454"/>
                  <a:pt x="292579" y="1519161"/>
                  <a:pt x="267176" y="1472956"/>
                </a:cubicBezTo>
                <a:lnTo>
                  <a:pt x="163791" y="1284884"/>
                </a:lnTo>
                <a:cubicBezTo>
                  <a:pt x="135150" y="1232792"/>
                  <a:pt x="135826" y="1168441"/>
                  <a:pt x="165554" y="1116959"/>
                </a:cubicBezTo>
                <a:lnTo>
                  <a:pt x="270262" y="935593"/>
                </a:lnTo>
                <a:cubicBezTo>
                  <a:pt x="299990" y="884111"/>
                  <a:pt x="355387" y="851345"/>
                  <a:pt x="414823" y="850097"/>
                </a:cubicBezTo>
                <a:lnTo>
                  <a:pt x="629383" y="845591"/>
                </a:lnTo>
                <a:cubicBezTo>
                  <a:pt x="682104" y="844496"/>
                  <a:pt x="734110" y="829961"/>
                  <a:pt x="779773" y="803605"/>
                </a:cubicBezTo>
                <a:lnTo>
                  <a:pt x="1274216" y="518141"/>
                </a:lnTo>
                <a:cubicBezTo>
                  <a:pt x="1319879" y="491766"/>
                  <a:pt x="1358455" y="454000"/>
                  <a:pt x="1385773" y="408889"/>
                </a:cubicBezTo>
                <a:lnTo>
                  <a:pt x="1496949" y="225333"/>
                </a:lnTo>
                <a:cubicBezTo>
                  <a:pt x="1527743" y="174469"/>
                  <a:pt x="1583817" y="142885"/>
                  <a:pt x="1643262" y="142885"/>
                </a:cubicBezTo>
                <a:lnTo>
                  <a:pt x="1852679" y="142885"/>
                </a:lnTo>
                <a:cubicBezTo>
                  <a:pt x="1912124" y="142885"/>
                  <a:pt x="1968198" y="174469"/>
                  <a:pt x="1998992" y="225323"/>
                </a:cubicBezTo>
                <a:lnTo>
                  <a:pt x="2110168" y="408899"/>
                </a:lnTo>
                <a:cubicBezTo>
                  <a:pt x="2137477" y="453981"/>
                  <a:pt x="2176053" y="491757"/>
                  <a:pt x="2221734" y="518150"/>
                </a:cubicBezTo>
                <a:lnTo>
                  <a:pt x="2237946" y="527504"/>
                </a:lnTo>
                <a:cubicBezTo>
                  <a:pt x="2272084" y="547211"/>
                  <a:pt x="2315794" y="535505"/>
                  <a:pt x="2335530" y="501339"/>
                </a:cubicBezTo>
                <a:cubicBezTo>
                  <a:pt x="2355246" y="467173"/>
                  <a:pt x="2343540" y="423482"/>
                  <a:pt x="2309365" y="403755"/>
                </a:cubicBezTo>
                <a:lnTo>
                  <a:pt x="2293172" y="394421"/>
                </a:lnTo>
                <a:cubicBezTo>
                  <a:pt x="2268283" y="380038"/>
                  <a:pt x="2247262" y="359454"/>
                  <a:pt x="2232374" y="334889"/>
                </a:cubicBezTo>
                <a:lnTo>
                  <a:pt x="2121198" y="151314"/>
                </a:lnTo>
                <a:cubicBezTo>
                  <a:pt x="2064667" y="57979"/>
                  <a:pt x="1961778" y="0"/>
                  <a:pt x="1852669" y="0"/>
                </a:cubicBezTo>
                <a:lnTo>
                  <a:pt x="1643253" y="0"/>
                </a:lnTo>
                <a:cubicBezTo>
                  <a:pt x="1534144" y="0"/>
                  <a:pt x="1431255" y="57979"/>
                  <a:pt x="1374733" y="151314"/>
                </a:cubicBezTo>
                <a:lnTo>
                  <a:pt x="1263558" y="334870"/>
                </a:lnTo>
                <a:cubicBezTo>
                  <a:pt x="1248680" y="359445"/>
                  <a:pt x="1227648" y="380028"/>
                  <a:pt x="1202769" y="394402"/>
                </a:cubicBezTo>
                <a:lnTo>
                  <a:pt x="708326" y="679866"/>
                </a:lnTo>
                <a:cubicBezTo>
                  <a:pt x="683447" y="694230"/>
                  <a:pt x="655110" y="702145"/>
                  <a:pt x="626373" y="702745"/>
                </a:cubicBezTo>
                <a:lnTo>
                  <a:pt x="411813" y="707250"/>
                </a:lnTo>
                <a:cubicBezTo>
                  <a:pt x="302733" y="709527"/>
                  <a:pt x="201072" y="769658"/>
                  <a:pt x="146513" y="864146"/>
                </a:cubicBezTo>
                <a:lnTo>
                  <a:pt x="41805" y="1045512"/>
                </a:lnTo>
                <a:cubicBezTo>
                  <a:pt x="-12754" y="1140009"/>
                  <a:pt x="-13983" y="1258091"/>
                  <a:pt x="38576" y="1353703"/>
                </a:cubicBezTo>
                <a:lnTo>
                  <a:pt x="141960" y="1541783"/>
                </a:lnTo>
                <a:cubicBezTo>
                  <a:pt x="155800" y="1566958"/>
                  <a:pt x="163125" y="1595447"/>
                  <a:pt x="163125" y="1624174"/>
                </a:cubicBezTo>
                <a:lnTo>
                  <a:pt x="163125" y="2195103"/>
                </a:lnTo>
                <a:cubicBezTo>
                  <a:pt x="163125" y="2223840"/>
                  <a:pt x="155800" y="2252329"/>
                  <a:pt x="141960" y="2277504"/>
                </a:cubicBezTo>
                <a:lnTo>
                  <a:pt x="38576" y="2465565"/>
                </a:lnTo>
                <a:cubicBezTo>
                  <a:pt x="-13993" y="2561178"/>
                  <a:pt x="-12754" y="2679278"/>
                  <a:pt x="41805" y="2773766"/>
                </a:cubicBezTo>
                <a:lnTo>
                  <a:pt x="146513" y="2955131"/>
                </a:lnTo>
                <a:cubicBezTo>
                  <a:pt x="201082" y="3049629"/>
                  <a:pt x="302723" y="3109741"/>
                  <a:pt x="411813" y="3112027"/>
                </a:cubicBezTo>
                <a:lnTo>
                  <a:pt x="626373" y="3116523"/>
                </a:lnTo>
                <a:cubicBezTo>
                  <a:pt x="655101" y="3117123"/>
                  <a:pt x="683428" y="3125048"/>
                  <a:pt x="708326" y="3139402"/>
                </a:cubicBezTo>
                <a:lnTo>
                  <a:pt x="1039139" y="3330397"/>
                </a:lnTo>
                <a:lnTo>
                  <a:pt x="1020775" y="3330397"/>
                </a:lnTo>
                <a:cubicBezTo>
                  <a:pt x="978398" y="3330397"/>
                  <a:pt x="937879" y="3348504"/>
                  <a:pt x="909608" y="3380089"/>
                </a:cubicBezTo>
                <a:cubicBezTo>
                  <a:pt x="881338" y="3411674"/>
                  <a:pt x="867813" y="3453946"/>
                  <a:pt x="872499" y="3496075"/>
                </a:cubicBezTo>
                <a:lnTo>
                  <a:pt x="892521" y="3676412"/>
                </a:lnTo>
                <a:lnTo>
                  <a:pt x="871747" y="3676412"/>
                </a:lnTo>
                <a:cubicBezTo>
                  <a:pt x="832285" y="3676412"/>
                  <a:pt x="800309" y="3708387"/>
                  <a:pt x="800309" y="3747850"/>
                </a:cubicBezTo>
                <a:cubicBezTo>
                  <a:pt x="800309" y="3787312"/>
                  <a:pt x="832285" y="3819287"/>
                  <a:pt x="871747" y="3819287"/>
                </a:cubicBezTo>
                <a:lnTo>
                  <a:pt x="908380" y="3819287"/>
                </a:lnTo>
                <a:lnTo>
                  <a:pt x="932021" y="4032171"/>
                </a:lnTo>
                <a:lnTo>
                  <a:pt x="915133" y="4032171"/>
                </a:lnTo>
                <a:cubicBezTo>
                  <a:pt x="875671" y="4032171"/>
                  <a:pt x="843696" y="4064146"/>
                  <a:pt x="843696" y="4103608"/>
                </a:cubicBezTo>
                <a:cubicBezTo>
                  <a:pt x="843696" y="4143070"/>
                  <a:pt x="875671" y="4175046"/>
                  <a:pt x="915133" y="4175046"/>
                </a:cubicBezTo>
                <a:lnTo>
                  <a:pt x="948051" y="4175046"/>
                </a:lnTo>
                <a:cubicBezTo>
                  <a:pt x="957862" y="4249979"/>
                  <a:pt x="977741" y="4321398"/>
                  <a:pt x="1006221" y="4388006"/>
                </a:cubicBezTo>
                <a:cubicBezTo>
                  <a:pt x="968473" y="4389920"/>
                  <a:pt x="938460" y="4421124"/>
                  <a:pt x="938460" y="4459348"/>
                </a:cubicBezTo>
                <a:cubicBezTo>
                  <a:pt x="938460" y="4498810"/>
                  <a:pt x="970435" y="4530786"/>
                  <a:pt x="1009897" y="4530786"/>
                </a:cubicBezTo>
                <a:lnTo>
                  <a:pt x="1085335" y="4530786"/>
                </a:lnTo>
                <a:cubicBezTo>
                  <a:pt x="1231725" y="4741288"/>
                  <a:pt x="1475136" y="4876800"/>
                  <a:pt x="1747961" y="4876800"/>
                </a:cubicBezTo>
                <a:cubicBezTo>
                  <a:pt x="1799844" y="4876800"/>
                  <a:pt x="1852145" y="4871724"/>
                  <a:pt x="1903380" y="4861694"/>
                </a:cubicBezTo>
                <a:cubicBezTo>
                  <a:pt x="1942099" y="4854121"/>
                  <a:pt x="1967350" y="4816593"/>
                  <a:pt x="1959778" y="4777874"/>
                </a:cubicBezTo>
                <a:cubicBezTo>
                  <a:pt x="1952205" y="4739155"/>
                  <a:pt x="1914801" y="4713866"/>
                  <a:pt x="1875958" y="4721476"/>
                </a:cubicBezTo>
                <a:cubicBezTo>
                  <a:pt x="1833734" y="4729744"/>
                  <a:pt x="1790662" y="4733925"/>
                  <a:pt x="1747961" y="4733925"/>
                </a:cubicBezTo>
                <a:cubicBezTo>
                  <a:pt x="1561042" y="4733925"/>
                  <a:pt x="1390916" y="4656630"/>
                  <a:pt x="1269654" y="4530795"/>
                </a:cubicBezTo>
                <a:lnTo>
                  <a:pt x="2225897" y="4530795"/>
                </a:lnTo>
                <a:cubicBezTo>
                  <a:pt x="2193093" y="4564771"/>
                  <a:pt x="2156441" y="4595489"/>
                  <a:pt x="2116340" y="4622273"/>
                </a:cubicBezTo>
                <a:cubicBezTo>
                  <a:pt x="2083536" y="4644190"/>
                  <a:pt x="2074706" y="4688548"/>
                  <a:pt x="2096624" y="4721352"/>
                </a:cubicBezTo>
                <a:cubicBezTo>
                  <a:pt x="2118541" y="4754156"/>
                  <a:pt x="2162899" y="4762996"/>
                  <a:pt x="2195703" y="4741069"/>
                </a:cubicBezTo>
                <a:cubicBezTo>
                  <a:pt x="2280913" y="4684147"/>
                  <a:pt x="2353322" y="4612625"/>
                  <a:pt x="2410310" y="4530795"/>
                </a:cubicBezTo>
                <a:lnTo>
                  <a:pt x="2486025" y="4530795"/>
                </a:lnTo>
                <a:cubicBezTo>
                  <a:pt x="2525487" y="4530795"/>
                  <a:pt x="2557462" y="4498820"/>
                  <a:pt x="2557462" y="4459358"/>
                </a:cubicBezTo>
                <a:cubicBezTo>
                  <a:pt x="2557462" y="4421077"/>
                  <a:pt x="2527363" y="4389835"/>
                  <a:pt x="2489539" y="4388006"/>
                </a:cubicBezTo>
                <a:cubicBezTo>
                  <a:pt x="2518362" y="4320740"/>
                  <a:pt x="2538146" y="4249189"/>
                  <a:pt x="2547871" y="4175046"/>
                </a:cubicBezTo>
                <a:lnTo>
                  <a:pt x="2580799" y="4175046"/>
                </a:lnTo>
                <a:cubicBezTo>
                  <a:pt x="2620260" y="4175046"/>
                  <a:pt x="2652236" y="4143070"/>
                  <a:pt x="2652236" y="4103608"/>
                </a:cubicBezTo>
                <a:cubicBezTo>
                  <a:pt x="2652236" y="4064146"/>
                  <a:pt x="2620260" y="4032171"/>
                  <a:pt x="2580799" y="4032171"/>
                </a:cubicBezTo>
                <a:lnTo>
                  <a:pt x="2563901" y="4032171"/>
                </a:lnTo>
                <a:lnTo>
                  <a:pt x="2587542" y="3819287"/>
                </a:lnTo>
                <a:lnTo>
                  <a:pt x="2624185" y="3819287"/>
                </a:lnTo>
                <a:cubicBezTo>
                  <a:pt x="2663647" y="3819287"/>
                  <a:pt x="2695622" y="3787312"/>
                  <a:pt x="2695622" y="3747850"/>
                </a:cubicBezTo>
                <a:cubicBezTo>
                  <a:pt x="2695622" y="3708387"/>
                  <a:pt x="2663647" y="3676412"/>
                  <a:pt x="2624185" y="3676412"/>
                </a:cubicBezTo>
                <a:lnTo>
                  <a:pt x="2603411" y="3676412"/>
                </a:lnTo>
                <a:lnTo>
                  <a:pt x="2623442" y="3496075"/>
                </a:lnTo>
                <a:cubicBezTo>
                  <a:pt x="2628119" y="3453946"/>
                  <a:pt x="2614593" y="3411674"/>
                  <a:pt x="2586333" y="3380089"/>
                </a:cubicBezTo>
                <a:cubicBezTo>
                  <a:pt x="2558072" y="3348504"/>
                  <a:pt x="2517543" y="3330397"/>
                  <a:pt x="2475166" y="3330397"/>
                </a:cubicBezTo>
                <a:lnTo>
                  <a:pt x="2456792" y="3330397"/>
                </a:lnTo>
                <a:lnTo>
                  <a:pt x="2787586" y="3139411"/>
                </a:lnTo>
                <a:cubicBezTo>
                  <a:pt x="2812484" y="3125038"/>
                  <a:pt x="2840821" y="3117123"/>
                  <a:pt x="2869539" y="3116523"/>
                </a:cubicBezTo>
                <a:lnTo>
                  <a:pt x="3084100" y="3112027"/>
                </a:lnTo>
                <a:cubicBezTo>
                  <a:pt x="3193189" y="3109751"/>
                  <a:pt x="3294850" y="3049620"/>
                  <a:pt x="3349399" y="2955131"/>
                </a:cubicBezTo>
                <a:lnTo>
                  <a:pt x="3454107" y="2773766"/>
                </a:lnTo>
                <a:cubicBezTo>
                  <a:pt x="3508667" y="2679278"/>
                  <a:pt x="3509896" y="2561187"/>
                  <a:pt x="3457337" y="2465565"/>
                </a:cubicBezTo>
                <a:close/>
                <a:moveTo>
                  <a:pt x="2330891" y="4387920"/>
                </a:moveTo>
                <a:lnTo>
                  <a:pt x="1164840" y="4387920"/>
                </a:lnTo>
                <a:cubicBezTo>
                  <a:pt x="1129503" y="4323045"/>
                  <a:pt x="1104576" y="4251389"/>
                  <a:pt x="1092412" y="4175046"/>
                </a:cubicBezTo>
                <a:lnTo>
                  <a:pt x="2403519" y="4175046"/>
                </a:lnTo>
                <a:cubicBezTo>
                  <a:pt x="2391460" y="4250417"/>
                  <a:pt x="2366715" y="4322264"/>
                  <a:pt x="2330891" y="4387920"/>
                </a:cubicBezTo>
                <a:close/>
                <a:moveTo>
                  <a:pt x="2420150" y="4032171"/>
                </a:moveTo>
                <a:lnTo>
                  <a:pt x="1075772" y="4032171"/>
                </a:lnTo>
                <a:lnTo>
                  <a:pt x="1052131" y="3819287"/>
                </a:lnTo>
                <a:lnTo>
                  <a:pt x="2443791" y="3819287"/>
                </a:lnTo>
                <a:close/>
                <a:moveTo>
                  <a:pt x="2479872" y="3475387"/>
                </a:moveTo>
                <a:cubicBezTo>
                  <a:pt x="2481758" y="3477502"/>
                  <a:pt x="2481519" y="3479606"/>
                  <a:pt x="2481443" y="3480311"/>
                </a:cubicBezTo>
                <a:lnTo>
                  <a:pt x="2459659" y="3676422"/>
                </a:lnTo>
                <a:lnTo>
                  <a:pt x="1036263" y="3676422"/>
                </a:lnTo>
                <a:lnTo>
                  <a:pt x="1014488" y="3480311"/>
                </a:lnTo>
                <a:cubicBezTo>
                  <a:pt x="1014412" y="3479616"/>
                  <a:pt x="1014174" y="3477502"/>
                  <a:pt x="1016060" y="3475387"/>
                </a:cubicBezTo>
                <a:cubicBezTo>
                  <a:pt x="1017946" y="3473282"/>
                  <a:pt x="1020070" y="3473282"/>
                  <a:pt x="1020765" y="3473282"/>
                </a:cubicBezTo>
                <a:lnTo>
                  <a:pt x="2475157" y="3473282"/>
                </a:lnTo>
                <a:cubicBezTo>
                  <a:pt x="2475862" y="3473282"/>
                  <a:pt x="2477986" y="3473282"/>
                  <a:pt x="2479872" y="34753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Graphic 17">
            <a:extLst>
              <a:ext uri="{FF2B5EF4-FFF2-40B4-BE49-F238E27FC236}">
                <a16:creationId xmlns:a16="http://schemas.microsoft.com/office/drawing/2014/main" id="{C53A024D-85E4-4D42-AB32-10B5B42C35F3}"/>
              </a:ext>
            </a:extLst>
          </p:cNvPr>
          <p:cNvSpPr/>
          <p:nvPr/>
        </p:nvSpPr>
        <p:spPr>
          <a:xfrm>
            <a:off x="507134" y="-1099540"/>
            <a:ext cx="476622" cy="460188"/>
          </a:xfrm>
          <a:custGeom>
            <a:avLst/>
            <a:gdLst>
              <a:gd name="connsiteX0" fmla="*/ 4301675 w 4878563"/>
              <a:gd name="connsiteY0" fmla="*/ 944596 h 4710371"/>
              <a:gd name="connsiteX1" fmla="*/ 4301675 w 4878563"/>
              <a:gd name="connsiteY1" fmla="*/ 189434 h 4710371"/>
              <a:gd name="connsiteX2" fmla="*/ 4112241 w 4878563"/>
              <a:gd name="connsiteY2" fmla="*/ 0 h 4710371"/>
              <a:gd name="connsiteX3" fmla="*/ 3984490 w 4878563"/>
              <a:gd name="connsiteY3" fmla="*/ 0 h 4710371"/>
              <a:gd name="connsiteX4" fmla="*/ 3802593 w 4878563"/>
              <a:gd name="connsiteY4" fmla="*/ 137003 h 4710371"/>
              <a:gd name="connsiteX5" fmla="*/ 2930340 w 4878563"/>
              <a:gd name="connsiteY5" fmla="*/ 475074 h 4710371"/>
              <a:gd name="connsiteX6" fmla="*/ 2889061 w 4878563"/>
              <a:gd name="connsiteY6" fmla="*/ 568600 h 4710371"/>
              <a:gd name="connsiteX7" fmla="*/ 2956478 w 4878563"/>
              <a:gd name="connsiteY7" fmla="*/ 614785 h 4710371"/>
              <a:gd name="connsiteX8" fmla="*/ 2982578 w 4878563"/>
              <a:gd name="connsiteY8" fmla="*/ 609880 h 4710371"/>
              <a:gd name="connsiteX9" fmla="*/ 3795056 w 4878563"/>
              <a:gd name="connsiteY9" fmla="*/ 294979 h 4710371"/>
              <a:gd name="connsiteX10" fmla="*/ 3795056 w 4878563"/>
              <a:gd name="connsiteY10" fmla="*/ 3274328 h 4710371"/>
              <a:gd name="connsiteX11" fmla="*/ 1915127 w 4878563"/>
              <a:gd name="connsiteY11" fmla="*/ 2545699 h 4710371"/>
              <a:gd name="connsiteX12" fmla="*/ 1889008 w 4878563"/>
              <a:gd name="connsiteY12" fmla="*/ 2540813 h 4710371"/>
              <a:gd name="connsiteX13" fmla="*/ 1774278 w 4878563"/>
              <a:gd name="connsiteY13" fmla="*/ 2540813 h 4710371"/>
              <a:gd name="connsiteX14" fmla="*/ 1774182 w 4878563"/>
              <a:gd name="connsiteY14" fmla="*/ 2540813 h 4710371"/>
              <a:gd name="connsiteX15" fmla="*/ 1774085 w 4878563"/>
              <a:gd name="connsiteY15" fmla="*/ 2540813 h 4710371"/>
              <a:gd name="connsiteX16" fmla="*/ 1673581 w 4878563"/>
              <a:gd name="connsiteY16" fmla="*/ 2540813 h 4710371"/>
              <a:gd name="connsiteX17" fmla="*/ 1673581 w 4878563"/>
              <a:gd name="connsiteY17" fmla="*/ 1028494 h 4710371"/>
              <a:gd name="connsiteX18" fmla="*/ 1889008 w 4878563"/>
              <a:gd name="connsiteY18" fmla="*/ 1028494 h 4710371"/>
              <a:gd name="connsiteX19" fmla="*/ 1915127 w 4878563"/>
              <a:gd name="connsiteY19" fmla="*/ 1023608 h 4710371"/>
              <a:gd name="connsiteX20" fmla="*/ 2695049 w 4878563"/>
              <a:gd name="connsiteY20" fmla="*/ 721313 h 4710371"/>
              <a:gd name="connsiteX21" fmla="*/ 2736328 w 4878563"/>
              <a:gd name="connsiteY21" fmla="*/ 627787 h 4710371"/>
              <a:gd name="connsiteX22" fmla="*/ 2642811 w 4878563"/>
              <a:gd name="connsiteY22" fmla="*/ 586508 h 4710371"/>
              <a:gd name="connsiteX23" fmla="*/ 1875477 w 4878563"/>
              <a:gd name="connsiteY23" fmla="*/ 883915 h 4710371"/>
              <a:gd name="connsiteX24" fmla="*/ 1548962 w 4878563"/>
              <a:gd name="connsiteY24" fmla="*/ 883915 h 4710371"/>
              <a:gd name="connsiteX25" fmla="*/ 1548962 w 4878563"/>
              <a:gd name="connsiteY25" fmla="*/ 732224 h 4710371"/>
              <a:gd name="connsiteX26" fmla="*/ 1343385 w 4878563"/>
              <a:gd name="connsiteY26" fmla="*/ 526646 h 4710371"/>
              <a:gd name="connsiteX27" fmla="*/ 1034017 w 4878563"/>
              <a:gd name="connsiteY27" fmla="*/ 526646 h 4710371"/>
              <a:gd name="connsiteX28" fmla="*/ 828439 w 4878563"/>
              <a:gd name="connsiteY28" fmla="*/ 732224 h 4710371"/>
              <a:gd name="connsiteX29" fmla="*/ 828439 w 4878563"/>
              <a:gd name="connsiteY29" fmla="*/ 886826 h 4710371"/>
              <a:gd name="connsiteX30" fmla="*/ 0 w 4878563"/>
              <a:gd name="connsiteY30" fmla="*/ 1784649 h 4710371"/>
              <a:gd name="connsiteX31" fmla="*/ 569256 w 4878563"/>
              <a:gd name="connsiteY31" fmla="*/ 2622176 h 4710371"/>
              <a:gd name="connsiteX32" fmla="*/ 569256 w 4878563"/>
              <a:gd name="connsiteY32" fmla="*/ 2924268 h 4710371"/>
              <a:gd name="connsiteX33" fmla="*/ 712514 w 4878563"/>
              <a:gd name="connsiteY33" fmla="*/ 3127301 h 4710371"/>
              <a:gd name="connsiteX34" fmla="*/ 712514 w 4878563"/>
              <a:gd name="connsiteY34" fmla="*/ 4533795 h 4710371"/>
              <a:gd name="connsiteX35" fmla="*/ 889091 w 4878563"/>
              <a:gd name="connsiteY35" fmla="*/ 4710372 h 4710371"/>
              <a:gd name="connsiteX36" fmla="*/ 1181361 w 4878563"/>
              <a:gd name="connsiteY36" fmla="*/ 4710372 h 4710371"/>
              <a:gd name="connsiteX37" fmla="*/ 1357938 w 4878563"/>
              <a:gd name="connsiteY37" fmla="*/ 4533795 h 4710371"/>
              <a:gd name="connsiteX38" fmla="*/ 1357938 w 4878563"/>
              <a:gd name="connsiteY38" fmla="*/ 4287315 h 4710371"/>
              <a:gd name="connsiteX39" fmla="*/ 1387932 w 4878563"/>
              <a:gd name="connsiteY39" fmla="*/ 4288259 h 4710371"/>
              <a:gd name="connsiteX40" fmla="*/ 1645631 w 4878563"/>
              <a:gd name="connsiteY40" fmla="*/ 4209739 h 4710371"/>
              <a:gd name="connsiteX41" fmla="*/ 1702610 w 4878563"/>
              <a:gd name="connsiteY41" fmla="*/ 4023341 h 4710371"/>
              <a:gd name="connsiteX42" fmla="*/ 1502421 w 4878563"/>
              <a:gd name="connsiteY42" fmla="*/ 3533724 h 4710371"/>
              <a:gd name="connsiteX43" fmla="*/ 1649987 w 4878563"/>
              <a:gd name="connsiteY43" fmla="*/ 3399226 h 4710371"/>
              <a:gd name="connsiteX44" fmla="*/ 1673581 w 4878563"/>
              <a:gd name="connsiteY44" fmla="*/ 3345803 h 4710371"/>
              <a:gd name="connsiteX45" fmla="*/ 1673581 w 4878563"/>
              <a:gd name="connsiteY45" fmla="*/ 3135561 h 4710371"/>
              <a:gd name="connsiteX46" fmla="*/ 1846466 w 4878563"/>
              <a:gd name="connsiteY46" fmla="*/ 2924278 h 4710371"/>
              <a:gd name="connsiteX47" fmla="*/ 1846466 w 4878563"/>
              <a:gd name="connsiteY47" fmla="*/ 2685392 h 4710371"/>
              <a:gd name="connsiteX48" fmla="*/ 1875486 w 4878563"/>
              <a:gd name="connsiteY48" fmla="*/ 2685392 h 4710371"/>
              <a:gd name="connsiteX49" fmla="*/ 3802603 w 4878563"/>
              <a:gd name="connsiteY49" fmla="*/ 3432304 h 4710371"/>
              <a:gd name="connsiteX50" fmla="*/ 3984500 w 4878563"/>
              <a:gd name="connsiteY50" fmla="*/ 3569307 h 4710371"/>
              <a:gd name="connsiteX51" fmla="*/ 4112251 w 4878563"/>
              <a:gd name="connsiteY51" fmla="*/ 3569307 h 4710371"/>
              <a:gd name="connsiteX52" fmla="*/ 4301685 w 4878563"/>
              <a:gd name="connsiteY52" fmla="*/ 3379873 h 4710371"/>
              <a:gd name="connsiteX53" fmla="*/ 4301685 w 4878563"/>
              <a:gd name="connsiteY53" fmla="*/ 2624711 h 4710371"/>
              <a:gd name="connsiteX54" fmla="*/ 4878564 w 4878563"/>
              <a:gd name="connsiteY54" fmla="*/ 1979663 h 4710371"/>
              <a:gd name="connsiteX55" fmla="*/ 4878564 w 4878563"/>
              <a:gd name="connsiteY55" fmla="*/ 1589654 h 4710371"/>
              <a:gd name="connsiteX56" fmla="*/ 4301675 w 4878563"/>
              <a:gd name="connsiteY56" fmla="*/ 944596 h 4710371"/>
              <a:gd name="connsiteX57" fmla="*/ 1529012 w 4878563"/>
              <a:gd name="connsiteY57" fmla="*/ 2540813 h 4710371"/>
              <a:gd name="connsiteX58" fmla="*/ 1357938 w 4878563"/>
              <a:gd name="connsiteY58" fmla="*/ 2540813 h 4710371"/>
              <a:gd name="connsiteX59" fmla="*/ 1357938 w 4878563"/>
              <a:gd name="connsiteY59" fmla="*/ 1028494 h 4710371"/>
              <a:gd name="connsiteX60" fmla="*/ 1529012 w 4878563"/>
              <a:gd name="connsiteY60" fmla="*/ 1028494 h 4710371"/>
              <a:gd name="connsiteX61" fmla="*/ 1034026 w 4878563"/>
              <a:gd name="connsiteY61" fmla="*/ 671215 h 4710371"/>
              <a:gd name="connsiteX62" fmla="*/ 1343395 w 4878563"/>
              <a:gd name="connsiteY62" fmla="*/ 671215 h 4710371"/>
              <a:gd name="connsiteX63" fmla="*/ 1404403 w 4878563"/>
              <a:gd name="connsiteY63" fmla="*/ 732224 h 4710371"/>
              <a:gd name="connsiteX64" fmla="*/ 1404403 w 4878563"/>
              <a:gd name="connsiteY64" fmla="*/ 883915 h 4710371"/>
              <a:gd name="connsiteX65" fmla="*/ 973018 w 4878563"/>
              <a:gd name="connsiteY65" fmla="*/ 883915 h 4710371"/>
              <a:gd name="connsiteX66" fmla="*/ 973018 w 4878563"/>
              <a:gd name="connsiteY66" fmla="*/ 732224 h 4710371"/>
              <a:gd name="connsiteX67" fmla="*/ 1034026 w 4878563"/>
              <a:gd name="connsiteY67" fmla="*/ 671215 h 4710371"/>
              <a:gd name="connsiteX68" fmla="*/ 144569 w 4878563"/>
              <a:gd name="connsiteY68" fmla="*/ 1784649 h 4710371"/>
              <a:gd name="connsiteX69" fmla="*/ 900733 w 4878563"/>
              <a:gd name="connsiteY69" fmla="*/ 1028484 h 4710371"/>
              <a:gd name="connsiteX70" fmla="*/ 1213369 w 4878563"/>
              <a:gd name="connsiteY70" fmla="*/ 1028484 h 4710371"/>
              <a:gd name="connsiteX71" fmla="*/ 1213369 w 4878563"/>
              <a:gd name="connsiteY71" fmla="*/ 2540813 h 4710371"/>
              <a:gd name="connsiteX72" fmla="*/ 900733 w 4878563"/>
              <a:gd name="connsiteY72" fmla="*/ 2540813 h 4710371"/>
              <a:gd name="connsiteX73" fmla="*/ 144569 w 4878563"/>
              <a:gd name="connsiteY73" fmla="*/ 1784649 h 4710371"/>
              <a:gd name="connsiteX74" fmla="*/ 1236953 w 4878563"/>
              <a:gd name="connsiteY74" fmla="*/ 3580072 h 4710371"/>
              <a:gd name="connsiteX75" fmla="*/ 1213359 w 4878563"/>
              <a:gd name="connsiteY75" fmla="*/ 3633496 h 4710371"/>
              <a:gd name="connsiteX76" fmla="*/ 1213359 w 4878563"/>
              <a:gd name="connsiteY76" fmla="*/ 3766971 h 4710371"/>
              <a:gd name="connsiteX77" fmla="*/ 1285644 w 4878563"/>
              <a:gd name="connsiteY77" fmla="*/ 3839256 h 4710371"/>
              <a:gd name="connsiteX78" fmla="*/ 1357929 w 4878563"/>
              <a:gd name="connsiteY78" fmla="*/ 3766971 h 4710371"/>
              <a:gd name="connsiteX79" fmla="*/ 1357929 w 4878563"/>
              <a:gd name="connsiteY79" fmla="*/ 3665417 h 4710371"/>
              <a:gd name="connsiteX80" fmla="*/ 1388635 w 4878563"/>
              <a:gd name="connsiteY80" fmla="*/ 3637428 h 4710371"/>
              <a:gd name="connsiteX81" fmla="*/ 1568788 w 4878563"/>
              <a:gd name="connsiteY81" fmla="*/ 4078036 h 4710371"/>
              <a:gd name="connsiteX82" fmla="*/ 1566089 w 4878563"/>
              <a:gd name="connsiteY82" fmla="*/ 4089004 h 4710371"/>
              <a:gd name="connsiteX83" fmla="*/ 1357929 w 4878563"/>
              <a:gd name="connsiteY83" fmla="*/ 4142340 h 4710371"/>
              <a:gd name="connsiteX84" fmla="*/ 1357929 w 4878563"/>
              <a:gd name="connsiteY84" fmla="*/ 4075020 h 4710371"/>
              <a:gd name="connsiteX85" fmla="*/ 1285644 w 4878563"/>
              <a:gd name="connsiteY85" fmla="*/ 4002735 h 4710371"/>
              <a:gd name="connsiteX86" fmla="*/ 1213359 w 4878563"/>
              <a:gd name="connsiteY86" fmla="*/ 4075020 h 4710371"/>
              <a:gd name="connsiteX87" fmla="*/ 1213359 w 4878563"/>
              <a:gd name="connsiteY87" fmla="*/ 4533795 h 4710371"/>
              <a:gd name="connsiteX88" fmla="*/ 1181352 w 4878563"/>
              <a:gd name="connsiteY88" fmla="*/ 4565803 h 4710371"/>
              <a:gd name="connsiteX89" fmla="*/ 889091 w 4878563"/>
              <a:gd name="connsiteY89" fmla="*/ 4565803 h 4710371"/>
              <a:gd name="connsiteX90" fmla="*/ 857083 w 4878563"/>
              <a:gd name="connsiteY90" fmla="*/ 4533795 h 4710371"/>
              <a:gd name="connsiteX91" fmla="*/ 857083 w 4878563"/>
              <a:gd name="connsiteY91" fmla="*/ 3139811 h 4710371"/>
              <a:gd name="connsiteX92" fmla="*/ 1529012 w 4878563"/>
              <a:gd name="connsiteY92" fmla="*/ 3139811 h 4710371"/>
              <a:gd name="connsiteX93" fmla="*/ 1529012 w 4878563"/>
              <a:gd name="connsiteY93" fmla="*/ 3313873 h 4710371"/>
              <a:gd name="connsiteX94" fmla="*/ 1701888 w 4878563"/>
              <a:gd name="connsiteY94" fmla="*/ 2924268 h 4710371"/>
              <a:gd name="connsiteX95" fmla="*/ 1630914 w 4878563"/>
              <a:gd name="connsiteY95" fmla="*/ 2995242 h 4710371"/>
              <a:gd name="connsiteX96" fmla="*/ 784799 w 4878563"/>
              <a:gd name="connsiteY96" fmla="*/ 2995242 h 4710371"/>
              <a:gd name="connsiteX97" fmla="*/ 713825 w 4878563"/>
              <a:gd name="connsiteY97" fmla="*/ 2924268 h 4710371"/>
              <a:gd name="connsiteX98" fmla="*/ 713825 w 4878563"/>
              <a:gd name="connsiteY98" fmla="*/ 2665827 h 4710371"/>
              <a:gd name="connsiteX99" fmla="*/ 900733 w 4878563"/>
              <a:gd name="connsiteY99" fmla="*/ 2685382 h 4710371"/>
              <a:gd name="connsiteX100" fmla="*/ 1701888 w 4878563"/>
              <a:gd name="connsiteY100" fmla="*/ 2685382 h 4710371"/>
              <a:gd name="connsiteX101" fmla="*/ 4733995 w 4878563"/>
              <a:gd name="connsiteY101" fmla="*/ 1979663 h 4710371"/>
              <a:gd name="connsiteX102" fmla="*/ 4301685 w 4878563"/>
              <a:gd name="connsiteY102" fmla="*/ 2479005 h 4710371"/>
              <a:gd name="connsiteX103" fmla="*/ 4301685 w 4878563"/>
              <a:gd name="connsiteY103" fmla="*/ 2171024 h 4710371"/>
              <a:gd name="connsiteX104" fmla="*/ 4229400 w 4878563"/>
              <a:gd name="connsiteY104" fmla="*/ 2098740 h 4710371"/>
              <a:gd name="connsiteX105" fmla="*/ 4157116 w 4878563"/>
              <a:gd name="connsiteY105" fmla="*/ 2171024 h 4710371"/>
              <a:gd name="connsiteX106" fmla="*/ 4157116 w 4878563"/>
              <a:gd name="connsiteY106" fmla="*/ 3379863 h 4710371"/>
              <a:gd name="connsiteX107" fmla="*/ 4112251 w 4878563"/>
              <a:gd name="connsiteY107" fmla="*/ 3424728 h 4710371"/>
              <a:gd name="connsiteX108" fmla="*/ 3984500 w 4878563"/>
              <a:gd name="connsiteY108" fmla="*/ 3424728 h 4710371"/>
              <a:gd name="connsiteX109" fmla="*/ 3939635 w 4878563"/>
              <a:gd name="connsiteY109" fmla="*/ 3379863 h 4710371"/>
              <a:gd name="connsiteX110" fmla="*/ 3939635 w 4878563"/>
              <a:gd name="connsiteY110" fmla="*/ 189434 h 4710371"/>
              <a:gd name="connsiteX111" fmla="*/ 3984500 w 4878563"/>
              <a:gd name="connsiteY111" fmla="*/ 144569 h 4710371"/>
              <a:gd name="connsiteX112" fmla="*/ 4112251 w 4878563"/>
              <a:gd name="connsiteY112" fmla="*/ 144569 h 4710371"/>
              <a:gd name="connsiteX113" fmla="*/ 4157116 w 4878563"/>
              <a:gd name="connsiteY113" fmla="*/ 189434 h 4710371"/>
              <a:gd name="connsiteX114" fmla="*/ 4157116 w 4878563"/>
              <a:gd name="connsiteY114" fmla="*/ 1862967 h 4710371"/>
              <a:gd name="connsiteX115" fmla="*/ 4229400 w 4878563"/>
              <a:gd name="connsiteY115" fmla="*/ 1935251 h 4710371"/>
              <a:gd name="connsiteX116" fmla="*/ 4301685 w 4878563"/>
              <a:gd name="connsiteY116" fmla="*/ 1862967 h 4710371"/>
              <a:gd name="connsiteX117" fmla="*/ 4301685 w 4878563"/>
              <a:gd name="connsiteY117" fmla="*/ 1090302 h 4710371"/>
              <a:gd name="connsiteX118" fmla="*/ 4733995 w 4878563"/>
              <a:gd name="connsiteY118" fmla="*/ 1589654 h 471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78563" h="4710371">
                <a:moveTo>
                  <a:pt x="4301675" y="944596"/>
                </a:moveTo>
                <a:lnTo>
                  <a:pt x="4301675" y="189434"/>
                </a:lnTo>
                <a:cubicBezTo>
                  <a:pt x="4301675" y="84978"/>
                  <a:pt x="4216698" y="0"/>
                  <a:pt x="4112241" y="0"/>
                </a:cubicBezTo>
                <a:lnTo>
                  <a:pt x="3984490" y="0"/>
                </a:lnTo>
                <a:cubicBezTo>
                  <a:pt x="3898240" y="0"/>
                  <a:pt x="3825406" y="58001"/>
                  <a:pt x="3802593" y="137003"/>
                </a:cubicBezTo>
                <a:lnTo>
                  <a:pt x="2930340" y="475074"/>
                </a:lnTo>
                <a:cubicBezTo>
                  <a:pt x="2893118" y="489502"/>
                  <a:pt x="2874633" y="531369"/>
                  <a:pt x="2889061" y="568600"/>
                </a:cubicBezTo>
                <a:cubicBezTo>
                  <a:pt x="2900154" y="597235"/>
                  <a:pt x="2927497" y="614785"/>
                  <a:pt x="2956478" y="614785"/>
                </a:cubicBezTo>
                <a:cubicBezTo>
                  <a:pt x="2965162" y="614785"/>
                  <a:pt x="2973990" y="613205"/>
                  <a:pt x="2982578" y="609880"/>
                </a:cubicBezTo>
                <a:lnTo>
                  <a:pt x="3795056" y="294979"/>
                </a:lnTo>
                <a:lnTo>
                  <a:pt x="3795056" y="3274328"/>
                </a:lnTo>
                <a:lnTo>
                  <a:pt x="1915127" y="2545699"/>
                </a:lnTo>
                <a:cubicBezTo>
                  <a:pt x="1906800" y="2542471"/>
                  <a:pt x="1897943" y="2540813"/>
                  <a:pt x="1889008" y="2540813"/>
                </a:cubicBezTo>
                <a:lnTo>
                  <a:pt x="1774278" y="2540813"/>
                </a:lnTo>
                <a:cubicBezTo>
                  <a:pt x="1774249" y="2540813"/>
                  <a:pt x="1774220" y="2540813"/>
                  <a:pt x="1774182" y="2540813"/>
                </a:cubicBezTo>
                <a:cubicBezTo>
                  <a:pt x="1774143" y="2540813"/>
                  <a:pt x="1774124" y="2540813"/>
                  <a:pt x="1774085" y="2540813"/>
                </a:cubicBezTo>
                <a:lnTo>
                  <a:pt x="1673581" y="2540813"/>
                </a:lnTo>
                <a:lnTo>
                  <a:pt x="1673581" y="1028494"/>
                </a:lnTo>
                <a:lnTo>
                  <a:pt x="1889008" y="1028494"/>
                </a:lnTo>
                <a:cubicBezTo>
                  <a:pt x="1897943" y="1028494"/>
                  <a:pt x="1906800" y="1026836"/>
                  <a:pt x="1915127" y="1023608"/>
                </a:cubicBezTo>
                <a:lnTo>
                  <a:pt x="2695049" y="721313"/>
                </a:lnTo>
                <a:cubicBezTo>
                  <a:pt x="2732271" y="706885"/>
                  <a:pt x="2750756" y="665018"/>
                  <a:pt x="2736328" y="627787"/>
                </a:cubicBezTo>
                <a:cubicBezTo>
                  <a:pt x="2721900" y="590565"/>
                  <a:pt x="2680033" y="572080"/>
                  <a:pt x="2642811" y="586508"/>
                </a:cubicBezTo>
                <a:lnTo>
                  <a:pt x="1875477" y="883915"/>
                </a:lnTo>
                <a:lnTo>
                  <a:pt x="1548962" y="883915"/>
                </a:lnTo>
                <a:lnTo>
                  <a:pt x="1548962" y="732224"/>
                </a:lnTo>
                <a:cubicBezTo>
                  <a:pt x="1548962" y="618872"/>
                  <a:pt x="1456737" y="526646"/>
                  <a:pt x="1343385" y="526646"/>
                </a:cubicBezTo>
                <a:lnTo>
                  <a:pt x="1034017" y="526646"/>
                </a:lnTo>
                <a:cubicBezTo>
                  <a:pt x="920665" y="526646"/>
                  <a:pt x="828439" y="618872"/>
                  <a:pt x="828439" y="732224"/>
                </a:cubicBezTo>
                <a:lnTo>
                  <a:pt x="828439" y="886826"/>
                </a:lnTo>
                <a:cubicBezTo>
                  <a:pt x="365452" y="923778"/>
                  <a:pt x="0" y="1312322"/>
                  <a:pt x="0" y="1784649"/>
                </a:cubicBezTo>
                <a:cubicBezTo>
                  <a:pt x="0" y="2164326"/>
                  <a:pt x="236139" y="2489867"/>
                  <a:pt x="569256" y="2622176"/>
                </a:cubicBezTo>
                <a:lnTo>
                  <a:pt x="569256" y="2924268"/>
                </a:lnTo>
                <a:cubicBezTo>
                  <a:pt x="569256" y="3017766"/>
                  <a:pt x="629117" y="3097520"/>
                  <a:pt x="712514" y="3127301"/>
                </a:cubicBezTo>
                <a:lnTo>
                  <a:pt x="712514" y="4533795"/>
                </a:lnTo>
                <a:cubicBezTo>
                  <a:pt x="712514" y="4631158"/>
                  <a:pt x="791728" y="4710372"/>
                  <a:pt x="889091" y="4710372"/>
                </a:cubicBezTo>
                <a:lnTo>
                  <a:pt x="1181361" y="4710372"/>
                </a:lnTo>
                <a:cubicBezTo>
                  <a:pt x="1278724" y="4710372"/>
                  <a:pt x="1357938" y="4631158"/>
                  <a:pt x="1357938" y="4533795"/>
                </a:cubicBezTo>
                <a:lnTo>
                  <a:pt x="1357938" y="4287315"/>
                </a:lnTo>
                <a:cubicBezTo>
                  <a:pt x="1368000" y="4287922"/>
                  <a:pt x="1378005" y="4288259"/>
                  <a:pt x="1387932" y="4288259"/>
                </a:cubicBezTo>
                <a:cubicBezTo>
                  <a:pt x="1479955" y="4288259"/>
                  <a:pt x="1566272" y="4262015"/>
                  <a:pt x="1645631" y="4209739"/>
                </a:cubicBezTo>
                <a:cubicBezTo>
                  <a:pt x="1706427" y="4169683"/>
                  <a:pt x="1730387" y="4091288"/>
                  <a:pt x="1702610" y="4023341"/>
                </a:cubicBezTo>
                <a:lnTo>
                  <a:pt x="1502421" y="3533724"/>
                </a:lnTo>
                <a:lnTo>
                  <a:pt x="1649987" y="3399226"/>
                </a:lnTo>
                <a:cubicBezTo>
                  <a:pt x="1665013" y="3385531"/>
                  <a:pt x="1673581" y="3366139"/>
                  <a:pt x="1673581" y="3345803"/>
                </a:cubicBezTo>
                <a:lnTo>
                  <a:pt x="1673581" y="3135561"/>
                </a:lnTo>
                <a:cubicBezTo>
                  <a:pt x="1772071" y="3115707"/>
                  <a:pt x="1846466" y="3028522"/>
                  <a:pt x="1846466" y="2924278"/>
                </a:cubicBezTo>
                <a:lnTo>
                  <a:pt x="1846466" y="2685392"/>
                </a:lnTo>
                <a:lnTo>
                  <a:pt x="1875486" y="2685392"/>
                </a:lnTo>
                <a:lnTo>
                  <a:pt x="3802603" y="3432304"/>
                </a:lnTo>
                <a:cubicBezTo>
                  <a:pt x="3825416" y="3511306"/>
                  <a:pt x="3898250" y="3569307"/>
                  <a:pt x="3984500" y="3569307"/>
                </a:cubicBezTo>
                <a:lnTo>
                  <a:pt x="4112251" y="3569307"/>
                </a:lnTo>
                <a:cubicBezTo>
                  <a:pt x="4216707" y="3569307"/>
                  <a:pt x="4301685" y="3484329"/>
                  <a:pt x="4301685" y="3379873"/>
                </a:cubicBezTo>
                <a:lnTo>
                  <a:pt x="4301685" y="2624711"/>
                </a:lnTo>
                <a:cubicBezTo>
                  <a:pt x="4625722" y="2588627"/>
                  <a:pt x="4878564" y="2313174"/>
                  <a:pt x="4878564" y="1979663"/>
                </a:cubicBezTo>
                <a:lnTo>
                  <a:pt x="4878564" y="1589654"/>
                </a:lnTo>
                <a:cubicBezTo>
                  <a:pt x="4878564" y="1256133"/>
                  <a:pt x="4625712" y="980680"/>
                  <a:pt x="4301675" y="944596"/>
                </a:cubicBezTo>
                <a:close/>
                <a:moveTo>
                  <a:pt x="1529012" y="2540813"/>
                </a:moveTo>
                <a:lnTo>
                  <a:pt x="1357938" y="2540813"/>
                </a:lnTo>
                <a:lnTo>
                  <a:pt x="1357938" y="1028494"/>
                </a:lnTo>
                <a:lnTo>
                  <a:pt x="1529012" y="1028494"/>
                </a:lnTo>
                <a:close/>
                <a:moveTo>
                  <a:pt x="1034026" y="671215"/>
                </a:moveTo>
                <a:lnTo>
                  <a:pt x="1343395" y="671215"/>
                </a:lnTo>
                <a:cubicBezTo>
                  <a:pt x="1377031" y="671215"/>
                  <a:pt x="1404403" y="698587"/>
                  <a:pt x="1404403" y="732224"/>
                </a:cubicBezTo>
                <a:lnTo>
                  <a:pt x="1404403" y="883915"/>
                </a:lnTo>
                <a:lnTo>
                  <a:pt x="973018" y="883915"/>
                </a:lnTo>
                <a:lnTo>
                  <a:pt x="973018" y="732224"/>
                </a:lnTo>
                <a:cubicBezTo>
                  <a:pt x="973018" y="698587"/>
                  <a:pt x="1000380" y="671215"/>
                  <a:pt x="1034026" y="671215"/>
                </a:cubicBezTo>
                <a:close/>
                <a:moveTo>
                  <a:pt x="144569" y="1784649"/>
                </a:moveTo>
                <a:cubicBezTo>
                  <a:pt x="144569" y="1367701"/>
                  <a:pt x="483786" y="1028484"/>
                  <a:pt x="900733" y="1028484"/>
                </a:cubicBezTo>
                <a:lnTo>
                  <a:pt x="1213369" y="1028484"/>
                </a:lnTo>
                <a:lnTo>
                  <a:pt x="1213369" y="2540813"/>
                </a:lnTo>
                <a:lnTo>
                  <a:pt x="900733" y="2540813"/>
                </a:lnTo>
                <a:cubicBezTo>
                  <a:pt x="483786" y="2540813"/>
                  <a:pt x="144569" y="2201606"/>
                  <a:pt x="144569" y="1784649"/>
                </a:cubicBezTo>
                <a:close/>
                <a:moveTo>
                  <a:pt x="1236953" y="3580072"/>
                </a:moveTo>
                <a:cubicBezTo>
                  <a:pt x="1221928" y="3593768"/>
                  <a:pt x="1213359" y="3613160"/>
                  <a:pt x="1213359" y="3633496"/>
                </a:cubicBezTo>
                <a:lnTo>
                  <a:pt x="1213359" y="3766971"/>
                </a:lnTo>
                <a:cubicBezTo>
                  <a:pt x="1213359" y="3806892"/>
                  <a:pt x="1245724" y="3839256"/>
                  <a:pt x="1285644" y="3839256"/>
                </a:cubicBezTo>
                <a:cubicBezTo>
                  <a:pt x="1325564" y="3839256"/>
                  <a:pt x="1357929" y="3806892"/>
                  <a:pt x="1357929" y="3766971"/>
                </a:cubicBezTo>
                <a:lnTo>
                  <a:pt x="1357929" y="3665417"/>
                </a:lnTo>
                <a:lnTo>
                  <a:pt x="1388635" y="3637428"/>
                </a:lnTo>
                <a:lnTo>
                  <a:pt x="1568788" y="4078036"/>
                </a:lnTo>
                <a:cubicBezTo>
                  <a:pt x="1570445" y="4082094"/>
                  <a:pt x="1569260" y="4086913"/>
                  <a:pt x="1566089" y="4089004"/>
                </a:cubicBezTo>
                <a:cubicBezTo>
                  <a:pt x="1502122" y="4131141"/>
                  <a:pt x="1433577" y="4148740"/>
                  <a:pt x="1357929" y="4142340"/>
                </a:cubicBezTo>
                <a:lnTo>
                  <a:pt x="1357929" y="4075020"/>
                </a:lnTo>
                <a:cubicBezTo>
                  <a:pt x="1357929" y="4035099"/>
                  <a:pt x="1325564" y="4002735"/>
                  <a:pt x="1285644" y="4002735"/>
                </a:cubicBezTo>
                <a:cubicBezTo>
                  <a:pt x="1245724" y="4002735"/>
                  <a:pt x="1213359" y="4035099"/>
                  <a:pt x="1213359" y="4075020"/>
                </a:cubicBezTo>
                <a:lnTo>
                  <a:pt x="1213359" y="4533795"/>
                </a:lnTo>
                <a:cubicBezTo>
                  <a:pt x="1213359" y="4551443"/>
                  <a:pt x="1198999" y="4565803"/>
                  <a:pt x="1181352" y="4565803"/>
                </a:cubicBezTo>
                <a:lnTo>
                  <a:pt x="889091" y="4565803"/>
                </a:lnTo>
                <a:cubicBezTo>
                  <a:pt x="871434" y="4565803"/>
                  <a:pt x="857083" y="4551443"/>
                  <a:pt x="857083" y="4533795"/>
                </a:cubicBezTo>
                <a:lnTo>
                  <a:pt x="857083" y="3139811"/>
                </a:lnTo>
                <a:lnTo>
                  <a:pt x="1529012" y="3139811"/>
                </a:lnTo>
                <a:lnTo>
                  <a:pt x="1529012" y="3313873"/>
                </a:lnTo>
                <a:close/>
                <a:moveTo>
                  <a:pt x="1701888" y="2924268"/>
                </a:moveTo>
                <a:cubicBezTo>
                  <a:pt x="1701888" y="2963408"/>
                  <a:pt x="1670054" y="2995242"/>
                  <a:pt x="1630914" y="2995242"/>
                </a:cubicBezTo>
                <a:lnTo>
                  <a:pt x="784799" y="2995242"/>
                </a:lnTo>
                <a:cubicBezTo>
                  <a:pt x="745659" y="2995242"/>
                  <a:pt x="713825" y="2963408"/>
                  <a:pt x="713825" y="2924268"/>
                </a:cubicBezTo>
                <a:lnTo>
                  <a:pt x="713825" y="2665827"/>
                </a:lnTo>
                <a:cubicBezTo>
                  <a:pt x="774149" y="2678607"/>
                  <a:pt x="836660" y="2685382"/>
                  <a:pt x="900733" y="2685382"/>
                </a:cubicBezTo>
                <a:lnTo>
                  <a:pt x="1701888" y="2685382"/>
                </a:lnTo>
                <a:close/>
                <a:moveTo>
                  <a:pt x="4733995" y="1979663"/>
                </a:moveTo>
                <a:cubicBezTo>
                  <a:pt x="4733995" y="2233353"/>
                  <a:pt x="4545785" y="2443826"/>
                  <a:pt x="4301685" y="2479005"/>
                </a:cubicBezTo>
                <a:lnTo>
                  <a:pt x="4301685" y="2171024"/>
                </a:lnTo>
                <a:cubicBezTo>
                  <a:pt x="4301685" y="2131104"/>
                  <a:pt x="4269330" y="2098740"/>
                  <a:pt x="4229400" y="2098740"/>
                </a:cubicBezTo>
                <a:cubicBezTo>
                  <a:pt x="4189470" y="2098740"/>
                  <a:pt x="4157116" y="2131104"/>
                  <a:pt x="4157116" y="2171024"/>
                </a:cubicBezTo>
                <a:lnTo>
                  <a:pt x="4157116" y="3379863"/>
                </a:lnTo>
                <a:cubicBezTo>
                  <a:pt x="4157116" y="3404604"/>
                  <a:pt x="4136991" y="3424728"/>
                  <a:pt x="4112251" y="3424728"/>
                </a:cubicBezTo>
                <a:lnTo>
                  <a:pt x="3984500" y="3424728"/>
                </a:lnTo>
                <a:cubicBezTo>
                  <a:pt x="3959759" y="3424728"/>
                  <a:pt x="3939635" y="3404604"/>
                  <a:pt x="3939635" y="3379863"/>
                </a:cubicBezTo>
                <a:lnTo>
                  <a:pt x="3939635" y="189434"/>
                </a:lnTo>
                <a:cubicBezTo>
                  <a:pt x="3939635" y="164693"/>
                  <a:pt x="3959759" y="144569"/>
                  <a:pt x="3984500" y="144569"/>
                </a:cubicBezTo>
                <a:lnTo>
                  <a:pt x="4112251" y="144569"/>
                </a:lnTo>
                <a:cubicBezTo>
                  <a:pt x="4136991" y="144569"/>
                  <a:pt x="4157116" y="164693"/>
                  <a:pt x="4157116" y="189434"/>
                </a:cubicBezTo>
                <a:lnTo>
                  <a:pt x="4157116" y="1862967"/>
                </a:lnTo>
                <a:cubicBezTo>
                  <a:pt x="4157116" y="1902887"/>
                  <a:pt x="4189470" y="1935251"/>
                  <a:pt x="4229400" y="1935251"/>
                </a:cubicBezTo>
                <a:cubicBezTo>
                  <a:pt x="4269330" y="1935251"/>
                  <a:pt x="4301685" y="1902887"/>
                  <a:pt x="4301685" y="1862967"/>
                </a:cubicBezTo>
                <a:lnTo>
                  <a:pt x="4301685" y="1090302"/>
                </a:lnTo>
                <a:cubicBezTo>
                  <a:pt x="4545795" y="1125481"/>
                  <a:pt x="4733995" y="1335954"/>
                  <a:pt x="4733995" y="15896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6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0B4DFF4-AA91-4A1C-BEDA-BAABBAFB1DB2}"/>
              </a:ext>
            </a:extLst>
          </p:cNvPr>
          <p:cNvSpPr/>
          <p:nvPr/>
        </p:nvSpPr>
        <p:spPr>
          <a:xfrm>
            <a:off x="5016097" y="-1169732"/>
            <a:ext cx="474670" cy="476527"/>
          </a:xfrm>
          <a:custGeom>
            <a:avLst/>
            <a:gdLst>
              <a:gd name="connsiteX0" fmla="*/ 2429275 w 4858578"/>
              <a:gd name="connsiteY0" fmla="*/ 1813089 h 4877606"/>
              <a:gd name="connsiteX1" fmla="*/ 2433904 w 4858578"/>
              <a:gd name="connsiteY1" fmla="*/ 1813184 h 4877606"/>
              <a:gd name="connsiteX2" fmla="*/ 2504722 w 4858578"/>
              <a:gd name="connsiteY2" fmla="*/ 1885136 h 4877606"/>
              <a:gd name="connsiteX3" fmla="*/ 2432675 w 4858578"/>
              <a:gd name="connsiteY3" fmla="*/ 1956069 h 4877606"/>
              <a:gd name="connsiteX4" fmla="*/ 2428789 w 4858578"/>
              <a:gd name="connsiteY4" fmla="*/ 1955974 h 4877606"/>
              <a:gd name="connsiteX5" fmla="*/ 1936918 w 4858578"/>
              <a:gd name="connsiteY5" fmla="*/ 2448330 h 4877606"/>
              <a:gd name="connsiteX6" fmla="*/ 2429275 w 4858578"/>
              <a:gd name="connsiteY6" fmla="*/ 2940697 h 4877606"/>
              <a:gd name="connsiteX7" fmla="*/ 2921527 w 4858578"/>
              <a:gd name="connsiteY7" fmla="*/ 2452226 h 4877606"/>
              <a:gd name="connsiteX8" fmla="*/ 2992955 w 4858578"/>
              <a:gd name="connsiteY8" fmla="*/ 2381341 h 4877606"/>
              <a:gd name="connsiteX9" fmla="*/ 2993526 w 4858578"/>
              <a:gd name="connsiteY9" fmla="*/ 2381341 h 4877606"/>
              <a:gd name="connsiteX10" fmla="*/ 3064402 w 4858578"/>
              <a:gd name="connsiteY10" fmla="*/ 2453331 h 4877606"/>
              <a:gd name="connsiteX11" fmla="*/ 2429275 w 4858578"/>
              <a:gd name="connsiteY11" fmla="*/ 3083572 h 4877606"/>
              <a:gd name="connsiteX12" fmla="*/ 1794043 w 4858578"/>
              <a:gd name="connsiteY12" fmla="*/ 2448330 h 4877606"/>
              <a:gd name="connsiteX13" fmla="*/ 2429275 w 4858578"/>
              <a:gd name="connsiteY13" fmla="*/ 1813089 h 4877606"/>
              <a:gd name="connsiteX14" fmla="*/ 3422523 w 4858578"/>
              <a:gd name="connsiteY14" fmla="*/ 1716010 h 4877606"/>
              <a:gd name="connsiteX15" fmla="*/ 3243881 w 4858578"/>
              <a:gd name="connsiteY15" fmla="*/ 1895927 h 4877606"/>
              <a:gd name="connsiteX16" fmla="*/ 3571665 w 4858578"/>
              <a:gd name="connsiteY16" fmla="*/ 1996759 h 4877606"/>
              <a:gd name="connsiteX17" fmla="*/ 3591734 w 4858578"/>
              <a:gd name="connsiteY17" fmla="*/ 1992168 h 4877606"/>
              <a:gd name="connsiteX18" fmla="*/ 3745839 w 4858578"/>
              <a:gd name="connsiteY18" fmla="*/ 1849007 h 4877606"/>
              <a:gd name="connsiteX19" fmla="*/ 831232 w 4858578"/>
              <a:gd name="connsiteY19" fmla="*/ 1559934 h 4877606"/>
              <a:gd name="connsiteX20" fmla="*/ 858545 w 4858578"/>
              <a:gd name="connsiteY20" fmla="*/ 1567572 h 4877606"/>
              <a:gd name="connsiteX21" fmla="*/ 889673 w 4858578"/>
              <a:gd name="connsiteY21" fmla="*/ 1663679 h 4877606"/>
              <a:gd name="connsiteX22" fmla="*/ 701611 w 4858578"/>
              <a:gd name="connsiteY22" fmla="*/ 2448330 h 4877606"/>
              <a:gd name="connsiteX23" fmla="*/ 2429294 w 4858578"/>
              <a:gd name="connsiteY23" fmla="*/ 4176003 h 4877606"/>
              <a:gd name="connsiteX24" fmla="*/ 4156967 w 4858578"/>
              <a:gd name="connsiteY24" fmla="*/ 2448339 h 4877606"/>
              <a:gd name="connsiteX25" fmla="*/ 4090492 w 4858578"/>
              <a:gd name="connsiteY25" fmla="*/ 1972223 h 4877606"/>
              <a:gd name="connsiteX26" fmla="*/ 4139527 w 4858578"/>
              <a:gd name="connsiteY26" fmla="*/ 1883888 h 4877606"/>
              <a:gd name="connsiteX27" fmla="*/ 4227852 w 4858578"/>
              <a:gd name="connsiteY27" fmla="*/ 1932923 h 4877606"/>
              <a:gd name="connsiteX28" fmla="*/ 4299832 w 4858578"/>
              <a:gd name="connsiteY28" fmla="*/ 2448339 h 4877606"/>
              <a:gd name="connsiteX29" fmla="*/ 2429284 w 4858578"/>
              <a:gd name="connsiteY29" fmla="*/ 4318878 h 4877606"/>
              <a:gd name="connsiteX30" fmla="*/ 558736 w 4858578"/>
              <a:gd name="connsiteY30" fmla="*/ 2448339 h 4877606"/>
              <a:gd name="connsiteX31" fmla="*/ 762428 w 4858578"/>
              <a:gd name="connsiteY31" fmla="*/ 1598709 h 4877606"/>
              <a:gd name="connsiteX32" fmla="*/ 831232 w 4858578"/>
              <a:gd name="connsiteY32" fmla="*/ 1559934 h 4877606"/>
              <a:gd name="connsiteX33" fmla="*/ 4605272 w 4858578"/>
              <a:gd name="connsiteY33" fmla="*/ 1466931 h 4877606"/>
              <a:gd name="connsiteX34" fmla="*/ 4670935 w 4858578"/>
              <a:gd name="connsiteY34" fmla="*/ 1510794 h 4877606"/>
              <a:gd name="connsiteX35" fmla="*/ 4858578 w 4858578"/>
              <a:gd name="connsiteY35" fmla="*/ 2448339 h 4877606"/>
              <a:gd name="connsiteX36" fmla="*/ 4274972 w 4858578"/>
              <a:gd name="connsiteY36" fmla="*/ 4027727 h 4877606"/>
              <a:gd name="connsiteX37" fmla="*/ 4220679 w 4858578"/>
              <a:gd name="connsiteY37" fmla="*/ 4052692 h 4877606"/>
              <a:gd name="connsiteX38" fmla="*/ 4174245 w 4858578"/>
              <a:gd name="connsiteY38" fmla="*/ 4035509 h 4877606"/>
              <a:gd name="connsiteX39" fmla="*/ 4166463 w 4858578"/>
              <a:gd name="connsiteY39" fmla="*/ 3934782 h 4877606"/>
              <a:gd name="connsiteX40" fmla="*/ 4715703 w 4858578"/>
              <a:gd name="connsiteY40" fmla="*/ 2448330 h 4877606"/>
              <a:gd name="connsiteX41" fmla="*/ 4539157 w 4858578"/>
              <a:gd name="connsiteY41" fmla="*/ 1565972 h 4877606"/>
              <a:gd name="connsiteX42" fmla="*/ 4577457 w 4858578"/>
              <a:gd name="connsiteY42" fmla="*/ 1472494 h 4877606"/>
              <a:gd name="connsiteX43" fmla="*/ 4605272 w 4858578"/>
              <a:gd name="connsiteY43" fmla="*/ 1466931 h 4877606"/>
              <a:gd name="connsiteX44" fmla="*/ 3753745 w 4858578"/>
              <a:gd name="connsiteY44" fmla="*/ 1382425 h 4877606"/>
              <a:gd name="connsiteX45" fmla="*/ 3531432 w 4858578"/>
              <a:gd name="connsiteY45" fmla="*/ 1606320 h 4877606"/>
              <a:gd name="connsiteX46" fmla="*/ 3861101 w 4858578"/>
              <a:gd name="connsiteY46" fmla="*/ 1741927 h 4877606"/>
              <a:gd name="connsiteX47" fmla="*/ 4097322 w 4858578"/>
              <a:gd name="connsiteY47" fmla="*/ 1522500 h 4877606"/>
              <a:gd name="connsiteX48" fmla="*/ 2429274 w 4858578"/>
              <a:gd name="connsiteY48" fmla="*/ 1189230 h 4877606"/>
              <a:gd name="connsiteX49" fmla="*/ 2515799 w 4858578"/>
              <a:gd name="connsiteY49" fmla="*/ 1192240 h 4877606"/>
              <a:gd name="connsiteX50" fmla="*/ 2582236 w 4858578"/>
              <a:gd name="connsiteY50" fmla="*/ 1268354 h 4877606"/>
              <a:gd name="connsiteX51" fmla="*/ 2506122 w 4858578"/>
              <a:gd name="connsiteY51" fmla="*/ 1334791 h 4877606"/>
              <a:gd name="connsiteX52" fmla="*/ 2429274 w 4858578"/>
              <a:gd name="connsiteY52" fmla="*/ 1332105 h 4877606"/>
              <a:gd name="connsiteX53" fmla="*/ 1313049 w 4858578"/>
              <a:gd name="connsiteY53" fmla="*/ 2448330 h 4877606"/>
              <a:gd name="connsiteX54" fmla="*/ 2429274 w 4858578"/>
              <a:gd name="connsiteY54" fmla="*/ 3564556 h 4877606"/>
              <a:gd name="connsiteX55" fmla="*/ 3545499 w 4858578"/>
              <a:gd name="connsiteY55" fmla="*/ 2448330 h 4877606"/>
              <a:gd name="connsiteX56" fmla="*/ 3541909 w 4858578"/>
              <a:gd name="connsiteY56" fmla="*/ 2358681 h 4877606"/>
              <a:gd name="connsiteX57" fmla="*/ 3607479 w 4858578"/>
              <a:gd name="connsiteY57" fmla="*/ 2281824 h 4877606"/>
              <a:gd name="connsiteX58" fmla="*/ 3684336 w 4858578"/>
              <a:gd name="connsiteY58" fmla="*/ 2347394 h 4877606"/>
              <a:gd name="connsiteX59" fmla="*/ 3688374 w 4858578"/>
              <a:gd name="connsiteY59" fmla="*/ 2448330 h 4877606"/>
              <a:gd name="connsiteX60" fmla="*/ 2429274 w 4858578"/>
              <a:gd name="connsiteY60" fmla="*/ 3707431 h 4877606"/>
              <a:gd name="connsiteX61" fmla="*/ 1170174 w 4858578"/>
              <a:gd name="connsiteY61" fmla="*/ 2448330 h 4877606"/>
              <a:gd name="connsiteX62" fmla="*/ 2429274 w 4858578"/>
              <a:gd name="connsiteY62" fmla="*/ 1189230 h 4877606"/>
              <a:gd name="connsiteX63" fmla="*/ 3011138 w 4858578"/>
              <a:gd name="connsiteY63" fmla="*/ 1129555 h 4877606"/>
              <a:gd name="connsiteX64" fmla="*/ 2871244 w 4858578"/>
              <a:gd name="connsiteY64" fmla="*/ 1286623 h 4877606"/>
              <a:gd name="connsiteX65" fmla="*/ 2867072 w 4858578"/>
              <a:gd name="connsiteY65" fmla="*/ 1306787 h 4877606"/>
              <a:gd name="connsiteX66" fmla="*/ 2974753 w 4858578"/>
              <a:gd name="connsiteY66" fmla="*/ 1632390 h 4877606"/>
              <a:gd name="connsiteX67" fmla="*/ 3150879 w 4858578"/>
              <a:gd name="connsiteY67" fmla="*/ 1450024 h 4877606"/>
              <a:gd name="connsiteX68" fmla="*/ 4084882 w 4858578"/>
              <a:gd name="connsiteY68" fmla="*/ 1048927 h 4877606"/>
              <a:gd name="connsiteX69" fmla="*/ 3862797 w 4858578"/>
              <a:gd name="connsiteY69" fmla="*/ 1272592 h 4877606"/>
              <a:gd name="connsiteX70" fmla="*/ 4212745 w 4858578"/>
              <a:gd name="connsiteY70" fmla="*/ 1415267 h 4877606"/>
              <a:gd name="connsiteX71" fmla="*/ 4447823 w 4858578"/>
              <a:gd name="connsiteY71" fmla="*/ 1196897 h 4877606"/>
              <a:gd name="connsiteX72" fmla="*/ 4352172 w 4858578"/>
              <a:gd name="connsiteY72" fmla="*/ 779732 h 4877606"/>
              <a:gd name="connsiteX73" fmla="*/ 4193934 w 4858578"/>
              <a:gd name="connsiteY73" fmla="*/ 939104 h 4877606"/>
              <a:gd name="connsiteX74" fmla="*/ 4563256 w 4858578"/>
              <a:gd name="connsiteY74" fmla="*/ 1089675 h 4877606"/>
              <a:gd name="connsiteX75" fmla="*/ 4707102 w 4858578"/>
              <a:gd name="connsiteY75" fmla="*/ 956049 h 4877606"/>
              <a:gd name="connsiteX76" fmla="*/ 4713341 w 4858578"/>
              <a:gd name="connsiteY76" fmla="*/ 937256 h 4877606"/>
              <a:gd name="connsiteX77" fmla="*/ 4700854 w 4858578"/>
              <a:gd name="connsiteY77" fmla="*/ 921892 h 4877606"/>
              <a:gd name="connsiteX78" fmla="*/ 3330216 w 4858578"/>
              <a:gd name="connsiteY78" fmla="*/ 771302 h 4877606"/>
              <a:gd name="connsiteX79" fmla="*/ 3115789 w 4858578"/>
              <a:gd name="connsiteY79" fmla="*/ 1012065 h 4877606"/>
              <a:gd name="connsiteX80" fmla="*/ 3258274 w 4858578"/>
              <a:gd name="connsiteY80" fmla="*/ 1338829 h 4877606"/>
              <a:gd name="connsiteX81" fmla="*/ 3477463 w 4858578"/>
              <a:gd name="connsiteY81" fmla="*/ 1111867 h 4877606"/>
              <a:gd name="connsiteX82" fmla="*/ 2429284 w 4858578"/>
              <a:gd name="connsiteY82" fmla="*/ 577801 h 4877606"/>
              <a:gd name="connsiteX83" fmla="*/ 2922908 w 4858578"/>
              <a:gd name="connsiteY83" fmla="*/ 643781 h 4877606"/>
              <a:gd name="connsiteX84" fmla="*/ 2973019 w 4858578"/>
              <a:gd name="connsiteY84" fmla="*/ 731506 h 4877606"/>
              <a:gd name="connsiteX85" fmla="*/ 2885294 w 4858578"/>
              <a:gd name="connsiteY85" fmla="*/ 781617 h 4877606"/>
              <a:gd name="connsiteX86" fmla="*/ 2429284 w 4858578"/>
              <a:gd name="connsiteY86" fmla="*/ 720676 h 4877606"/>
              <a:gd name="connsiteX87" fmla="*/ 1642443 w 4858578"/>
              <a:gd name="connsiteY87" fmla="*/ 909833 h 4877606"/>
              <a:gd name="connsiteX88" fmla="*/ 1044321 w 4858578"/>
              <a:gd name="connsiteY88" fmla="*/ 1415353 h 4877606"/>
              <a:gd name="connsiteX89" fmla="*/ 987037 w 4858578"/>
              <a:gd name="connsiteY89" fmla="*/ 1444043 h 4877606"/>
              <a:gd name="connsiteX90" fmla="*/ 944337 w 4858578"/>
              <a:gd name="connsiteY90" fmla="*/ 1429831 h 4877606"/>
              <a:gd name="connsiteX91" fmla="*/ 929868 w 4858578"/>
              <a:gd name="connsiteY91" fmla="*/ 1329847 h 4877606"/>
              <a:gd name="connsiteX92" fmla="*/ 1577273 w 4858578"/>
              <a:gd name="connsiteY92" fmla="*/ 782684 h 4877606"/>
              <a:gd name="connsiteX93" fmla="*/ 2429284 w 4858578"/>
              <a:gd name="connsiteY93" fmla="*/ 577801 h 4877606"/>
              <a:gd name="connsiteX94" fmla="*/ 3648399 w 4858578"/>
              <a:gd name="connsiteY94" fmla="*/ 414048 h 4877606"/>
              <a:gd name="connsiteX95" fmla="*/ 3435001 w 4858578"/>
              <a:gd name="connsiteY95" fmla="*/ 653649 h 4877606"/>
              <a:gd name="connsiteX96" fmla="*/ 3584981 w 4858578"/>
              <a:gd name="connsiteY96" fmla="*/ 1000540 h 4877606"/>
              <a:gd name="connsiteX97" fmla="*/ 3803942 w 4858578"/>
              <a:gd name="connsiteY97" fmla="*/ 773817 h 4877606"/>
              <a:gd name="connsiteX98" fmla="*/ 3902421 w 4858578"/>
              <a:gd name="connsiteY98" fmla="*/ 143166 h 4877606"/>
              <a:gd name="connsiteX99" fmla="*/ 3883761 w 4858578"/>
              <a:gd name="connsiteY99" fmla="*/ 149796 h 4877606"/>
              <a:gd name="connsiteX100" fmla="*/ 3753193 w 4858578"/>
              <a:gd name="connsiteY100" fmla="*/ 296395 h 4877606"/>
              <a:gd name="connsiteX101" fmla="*/ 3911470 w 4858578"/>
              <a:gd name="connsiteY101" fmla="*/ 662488 h 4877606"/>
              <a:gd name="connsiteX102" fmla="*/ 4067489 w 4858578"/>
              <a:gd name="connsiteY102" fmla="*/ 500944 h 4877606"/>
              <a:gd name="connsiteX103" fmla="*/ 3918051 w 4858578"/>
              <a:gd name="connsiteY103" fmla="*/ 155320 h 4877606"/>
              <a:gd name="connsiteX104" fmla="*/ 3902421 w 4858578"/>
              <a:gd name="connsiteY104" fmla="*/ 143166 h 4877606"/>
              <a:gd name="connsiteX105" fmla="*/ 2429285 w 4858578"/>
              <a:gd name="connsiteY105" fmla="*/ 19056 h 4877606"/>
              <a:gd name="connsiteX106" fmla="*/ 3334226 w 4858578"/>
              <a:gd name="connsiteY106" fmla="*/ 193364 h 4877606"/>
              <a:gd name="connsiteX107" fmla="*/ 3373888 w 4858578"/>
              <a:gd name="connsiteY107" fmla="*/ 286280 h 4877606"/>
              <a:gd name="connsiteX108" fmla="*/ 3280963 w 4858578"/>
              <a:gd name="connsiteY108" fmla="*/ 325942 h 4877606"/>
              <a:gd name="connsiteX109" fmla="*/ 2429285 w 4858578"/>
              <a:gd name="connsiteY109" fmla="*/ 161921 h 4877606"/>
              <a:gd name="connsiteX110" fmla="*/ 812549 w 4858578"/>
              <a:gd name="connsiteY110" fmla="*/ 831596 h 4877606"/>
              <a:gd name="connsiteX111" fmla="*/ 142875 w 4858578"/>
              <a:gd name="connsiteY111" fmla="*/ 2448330 h 4877606"/>
              <a:gd name="connsiteX112" fmla="*/ 812549 w 4858578"/>
              <a:gd name="connsiteY112" fmla="*/ 4065065 h 4877606"/>
              <a:gd name="connsiteX113" fmla="*/ 2429285 w 4858578"/>
              <a:gd name="connsiteY113" fmla="*/ 4734740 h 4877606"/>
              <a:gd name="connsiteX114" fmla="*/ 3956742 w 4858578"/>
              <a:gd name="connsiteY114" fmla="*/ 4149524 h 4877606"/>
              <a:gd name="connsiteX115" fmla="*/ 4057631 w 4858578"/>
              <a:gd name="connsiteY115" fmla="*/ 4154905 h 4877606"/>
              <a:gd name="connsiteX116" fmla="*/ 4052240 w 4858578"/>
              <a:gd name="connsiteY116" fmla="*/ 4255785 h 4877606"/>
              <a:gd name="connsiteX117" fmla="*/ 2429285 w 4858578"/>
              <a:gd name="connsiteY117" fmla="*/ 4877606 h 4877606"/>
              <a:gd name="connsiteX118" fmla="*/ 711518 w 4858578"/>
              <a:gd name="connsiteY118" fmla="*/ 4166088 h 4877606"/>
              <a:gd name="connsiteX119" fmla="*/ 0 w 4858578"/>
              <a:gd name="connsiteY119" fmla="*/ 2448330 h 4877606"/>
              <a:gd name="connsiteX120" fmla="*/ 711518 w 4858578"/>
              <a:gd name="connsiteY120" fmla="*/ 730573 h 4877606"/>
              <a:gd name="connsiteX121" fmla="*/ 2429285 w 4858578"/>
              <a:gd name="connsiteY121" fmla="*/ 19056 h 4877606"/>
              <a:gd name="connsiteX122" fmla="*/ 3883892 w 4858578"/>
              <a:gd name="connsiteY122" fmla="*/ 685 h 4877606"/>
              <a:gd name="connsiteX123" fmla="*/ 3925147 w 4858578"/>
              <a:gd name="connsiteY123" fmla="*/ 2111 h 4877606"/>
              <a:gd name="connsiteX124" fmla="*/ 4049182 w 4858578"/>
              <a:gd name="connsiteY124" fmla="*/ 98618 h 4877606"/>
              <a:gd name="connsiteX125" fmla="*/ 4176017 w 4858578"/>
              <a:gd name="connsiteY125" fmla="*/ 391969 h 4877606"/>
              <a:gd name="connsiteX126" fmla="*/ 4271600 w 4858578"/>
              <a:gd name="connsiteY126" fmla="*/ 359527 h 4877606"/>
              <a:gd name="connsiteX127" fmla="*/ 4273934 w 4858578"/>
              <a:gd name="connsiteY127" fmla="*/ 359517 h 4877606"/>
              <a:gd name="connsiteX128" fmla="*/ 4388920 w 4858578"/>
              <a:gd name="connsiteY128" fmla="*/ 406475 h 4877606"/>
              <a:gd name="connsiteX129" fmla="*/ 4439898 w 4858578"/>
              <a:gd name="connsiteY129" fmla="*/ 456386 h 4877606"/>
              <a:gd name="connsiteX130" fmla="*/ 4489285 w 4858578"/>
              <a:gd name="connsiteY130" fmla="*/ 572696 h 4877606"/>
              <a:gd name="connsiteX131" fmla="*/ 4458852 w 4858578"/>
              <a:gd name="connsiteY131" fmla="*/ 668937 h 4877606"/>
              <a:gd name="connsiteX132" fmla="*/ 4754794 w 4858578"/>
              <a:gd name="connsiteY132" fmla="*/ 789590 h 4877606"/>
              <a:gd name="connsiteX133" fmla="*/ 4853883 w 4858578"/>
              <a:gd name="connsiteY133" fmla="*/ 911567 h 4877606"/>
              <a:gd name="connsiteX134" fmla="*/ 4804343 w 4858578"/>
              <a:gd name="connsiteY134" fmla="*/ 1060719 h 4877606"/>
              <a:gd name="connsiteX135" fmla="*/ 3688975 w 4858578"/>
              <a:gd name="connsiteY135" fmla="*/ 2096848 h 4877606"/>
              <a:gd name="connsiteX136" fmla="*/ 3577514 w 4858578"/>
              <a:gd name="connsiteY136" fmla="*/ 2140501 h 4877606"/>
              <a:gd name="connsiteX137" fmla="*/ 3130181 w 4858578"/>
              <a:gd name="connsiteY137" fmla="*/ 2010427 h 4877606"/>
              <a:gd name="connsiteX138" fmla="*/ 3083557 w 4858578"/>
              <a:gd name="connsiteY138" fmla="*/ 2057386 h 4877606"/>
              <a:gd name="connsiteX139" fmla="*/ 2982535 w 4858578"/>
              <a:gd name="connsiteY139" fmla="*/ 2057748 h 4877606"/>
              <a:gd name="connsiteX140" fmla="*/ 2982172 w 4858578"/>
              <a:gd name="connsiteY140" fmla="*/ 1956725 h 4877606"/>
              <a:gd name="connsiteX141" fmla="*/ 4340171 w 4858578"/>
              <a:gd name="connsiteY141" fmla="*/ 589032 h 4877606"/>
              <a:gd name="connsiteX142" fmla="*/ 4346419 w 4858578"/>
              <a:gd name="connsiteY142" fmla="*/ 573696 h 4877606"/>
              <a:gd name="connsiteX143" fmla="*/ 4339933 w 4858578"/>
              <a:gd name="connsiteY143" fmla="*/ 558447 h 4877606"/>
              <a:gd name="connsiteX144" fmla="*/ 4288955 w 4858578"/>
              <a:gd name="connsiteY144" fmla="*/ 508536 h 4877606"/>
              <a:gd name="connsiteX145" fmla="*/ 4273572 w 4858578"/>
              <a:gd name="connsiteY145" fmla="*/ 502383 h 4877606"/>
              <a:gd name="connsiteX146" fmla="*/ 4258370 w 4858578"/>
              <a:gd name="connsiteY146" fmla="*/ 508955 h 4877606"/>
              <a:gd name="connsiteX147" fmla="*/ 2616127 w 4858578"/>
              <a:gd name="connsiteY147" fmla="*/ 2209395 h 4877606"/>
              <a:gd name="connsiteX148" fmla="*/ 2541098 w 4858578"/>
              <a:gd name="connsiteY148" fmla="*/ 2344412 h 4877606"/>
              <a:gd name="connsiteX149" fmla="*/ 2674525 w 4858578"/>
              <a:gd name="connsiteY149" fmla="*/ 2266564 h 4877606"/>
              <a:gd name="connsiteX150" fmla="*/ 2763783 w 4858578"/>
              <a:gd name="connsiteY150" fmla="*/ 2176667 h 4877606"/>
              <a:gd name="connsiteX151" fmla="*/ 2864805 w 4858578"/>
              <a:gd name="connsiteY151" fmla="*/ 2176305 h 4877606"/>
              <a:gd name="connsiteX152" fmla="*/ 2865167 w 4858578"/>
              <a:gd name="connsiteY152" fmla="*/ 2277327 h 4877606"/>
              <a:gd name="connsiteX153" fmla="*/ 2775909 w 4858578"/>
              <a:gd name="connsiteY153" fmla="*/ 2367224 h 4877606"/>
              <a:gd name="connsiteX154" fmla="*/ 2461260 w 4858578"/>
              <a:gd name="connsiteY154" fmla="*/ 2498203 h 4877606"/>
              <a:gd name="connsiteX155" fmla="*/ 2460288 w 4858578"/>
              <a:gd name="connsiteY155" fmla="*/ 2498203 h 4877606"/>
              <a:gd name="connsiteX156" fmla="*/ 2389032 w 4858578"/>
              <a:gd name="connsiteY156" fmla="*/ 2428432 h 4877606"/>
              <a:gd name="connsiteX157" fmla="*/ 2513361 w 4858578"/>
              <a:gd name="connsiteY157" fmla="*/ 2110126 h 4877606"/>
              <a:gd name="connsiteX158" fmla="*/ 2862653 w 4858578"/>
              <a:gd name="connsiteY158" fmla="*/ 1748461 h 4877606"/>
              <a:gd name="connsiteX159" fmla="*/ 2731427 w 4858578"/>
              <a:gd name="connsiteY159" fmla="*/ 1351650 h 4877606"/>
              <a:gd name="connsiteX160" fmla="*/ 2764564 w 4858578"/>
              <a:gd name="connsiteY160" fmla="*/ 1191601 h 4877606"/>
              <a:gd name="connsiteX161" fmla="*/ 3777072 w 4858578"/>
              <a:gd name="connsiteY161" fmla="*/ 54773 h 4877606"/>
              <a:gd name="connsiteX162" fmla="*/ 3883892 w 4858578"/>
              <a:gd name="connsiteY162" fmla="*/ 685 h 487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4858578" h="4877606">
                <a:moveTo>
                  <a:pt x="2429275" y="1813089"/>
                </a:moveTo>
                <a:cubicBezTo>
                  <a:pt x="2430827" y="1813089"/>
                  <a:pt x="2432361" y="1813137"/>
                  <a:pt x="2433904" y="1813184"/>
                </a:cubicBezTo>
                <a:cubicBezTo>
                  <a:pt x="2473357" y="1813470"/>
                  <a:pt x="2505008" y="1845684"/>
                  <a:pt x="2504722" y="1885136"/>
                </a:cubicBezTo>
                <a:cubicBezTo>
                  <a:pt x="2504446" y="1924589"/>
                  <a:pt x="2471842" y="1956021"/>
                  <a:pt x="2432675" y="1956069"/>
                </a:cubicBezTo>
                <a:cubicBezTo>
                  <a:pt x="2431370" y="1956059"/>
                  <a:pt x="2430085" y="1956021"/>
                  <a:pt x="2428789" y="1955974"/>
                </a:cubicBezTo>
                <a:cubicBezTo>
                  <a:pt x="2157793" y="1955964"/>
                  <a:pt x="1936918" y="2176839"/>
                  <a:pt x="1936918" y="2448330"/>
                </a:cubicBezTo>
                <a:cubicBezTo>
                  <a:pt x="1936918" y="2719821"/>
                  <a:pt x="2157784" y="2940697"/>
                  <a:pt x="2429275" y="2940697"/>
                </a:cubicBezTo>
                <a:cubicBezTo>
                  <a:pt x="2698623" y="2940697"/>
                  <a:pt x="2919441" y="2721574"/>
                  <a:pt x="2921527" y="2452226"/>
                </a:cubicBezTo>
                <a:cubicBezTo>
                  <a:pt x="2921832" y="2412964"/>
                  <a:pt x="2953759" y="2381341"/>
                  <a:pt x="2992955" y="2381341"/>
                </a:cubicBezTo>
                <a:lnTo>
                  <a:pt x="2993526" y="2381341"/>
                </a:lnTo>
                <a:cubicBezTo>
                  <a:pt x="3032969" y="2381646"/>
                  <a:pt x="3064707" y="2413878"/>
                  <a:pt x="3064402" y="2453331"/>
                </a:cubicBezTo>
                <a:cubicBezTo>
                  <a:pt x="3061697" y="2800851"/>
                  <a:pt x="2776785" y="3083572"/>
                  <a:pt x="2429275" y="3083572"/>
                </a:cubicBezTo>
                <a:cubicBezTo>
                  <a:pt x="2079012" y="3083572"/>
                  <a:pt x="1794043" y="2798603"/>
                  <a:pt x="1794043" y="2448330"/>
                </a:cubicBezTo>
                <a:cubicBezTo>
                  <a:pt x="1794043" y="2098058"/>
                  <a:pt x="2079012" y="1813089"/>
                  <a:pt x="2429275" y="1813089"/>
                </a:cubicBezTo>
                <a:close/>
                <a:moveTo>
                  <a:pt x="3422523" y="1716010"/>
                </a:moveTo>
                <a:lnTo>
                  <a:pt x="3243881" y="1895927"/>
                </a:lnTo>
                <a:lnTo>
                  <a:pt x="3571665" y="1996759"/>
                </a:lnTo>
                <a:cubicBezTo>
                  <a:pt x="3578685" y="1998921"/>
                  <a:pt x="3586381" y="1997159"/>
                  <a:pt x="3591734" y="1992168"/>
                </a:cubicBezTo>
                <a:lnTo>
                  <a:pt x="3745839" y="1849007"/>
                </a:lnTo>
                <a:close/>
                <a:moveTo>
                  <a:pt x="831232" y="1559934"/>
                </a:moveTo>
                <a:cubicBezTo>
                  <a:pt x="840487" y="1560600"/>
                  <a:pt x="849763" y="1563091"/>
                  <a:pt x="858545" y="1567572"/>
                </a:cubicBezTo>
                <a:cubicBezTo>
                  <a:pt x="893673" y="1585517"/>
                  <a:pt x="907618" y="1628542"/>
                  <a:pt x="889673" y="1663679"/>
                </a:cubicBezTo>
                <a:cubicBezTo>
                  <a:pt x="764886" y="1908034"/>
                  <a:pt x="701611" y="2172029"/>
                  <a:pt x="701611" y="2448330"/>
                </a:cubicBezTo>
                <a:cubicBezTo>
                  <a:pt x="701611" y="3400973"/>
                  <a:pt x="1476651" y="4176003"/>
                  <a:pt x="2429294" y="4176003"/>
                </a:cubicBezTo>
                <a:cubicBezTo>
                  <a:pt x="3381937" y="4176003"/>
                  <a:pt x="4156967" y="3400982"/>
                  <a:pt x="4156967" y="2448339"/>
                </a:cubicBezTo>
                <a:cubicBezTo>
                  <a:pt x="4156967" y="2286576"/>
                  <a:pt x="4134602" y="2126385"/>
                  <a:pt x="4090492" y="1972223"/>
                </a:cubicBezTo>
                <a:cubicBezTo>
                  <a:pt x="4079643" y="1934294"/>
                  <a:pt x="4101598" y="1894746"/>
                  <a:pt x="4139527" y="1883888"/>
                </a:cubicBezTo>
                <a:cubicBezTo>
                  <a:pt x="4177436" y="1873077"/>
                  <a:pt x="4216993" y="1894994"/>
                  <a:pt x="4227852" y="1932923"/>
                </a:cubicBezTo>
                <a:cubicBezTo>
                  <a:pt x="4275620" y="2099867"/>
                  <a:pt x="4299832" y="2273279"/>
                  <a:pt x="4299832" y="2448339"/>
                </a:cubicBezTo>
                <a:cubicBezTo>
                  <a:pt x="4299832" y="3479754"/>
                  <a:pt x="3460708" y="4318878"/>
                  <a:pt x="2429284" y="4318878"/>
                </a:cubicBezTo>
                <a:cubicBezTo>
                  <a:pt x="1397860" y="4318878"/>
                  <a:pt x="558736" y="3479763"/>
                  <a:pt x="558736" y="2448339"/>
                </a:cubicBezTo>
                <a:cubicBezTo>
                  <a:pt x="558736" y="2149235"/>
                  <a:pt x="627278" y="1863381"/>
                  <a:pt x="762428" y="1598709"/>
                </a:cubicBezTo>
                <a:cubicBezTo>
                  <a:pt x="775894" y="1572356"/>
                  <a:pt x="803467" y="1557935"/>
                  <a:pt x="831232" y="1559934"/>
                </a:cubicBezTo>
                <a:close/>
                <a:moveTo>
                  <a:pt x="4605272" y="1466931"/>
                </a:moveTo>
                <a:cubicBezTo>
                  <a:pt x="4633110" y="1467029"/>
                  <a:pt x="4659513" y="1483497"/>
                  <a:pt x="4670935" y="1510794"/>
                </a:cubicBezTo>
                <a:cubicBezTo>
                  <a:pt x="4795437" y="1808154"/>
                  <a:pt x="4858568" y="2123584"/>
                  <a:pt x="4858578" y="2448339"/>
                </a:cubicBezTo>
                <a:cubicBezTo>
                  <a:pt x="4858578" y="3027421"/>
                  <a:pt x="4651314" y="3588329"/>
                  <a:pt x="4274972" y="4027727"/>
                </a:cubicBezTo>
                <a:cubicBezTo>
                  <a:pt x="4260846" y="4044215"/>
                  <a:pt x="4240824" y="4052692"/>
                  <a:pt x="4220679" y="4052692"/>
                </a:cubicBezTo>
                <a:cubicBezTo>
                  <a:pt x="4204230" y="4052692"/>
                  <a:pt x="4187713" y="4047044"/>
                  <a:pt x="4174245" y="4035509"/>
                </a:cubicBezTo>
                <a:cubicBezTo>
                  <a:pt x="4144289" y="4009849"/>
                  <a:pt x="4140803" y="3964748"/>
                  <a:pt x="4166463" y="3934782"/>
                </a:cubicBezTo>
                <a:cubicBezTo>
                  <a:pt x="4520640" y="3521254"/>
                  <a:pt x="4715703" y="2993360"/>
                  <a:pt x="4715703" y="2448330"/>
                </a:cubicBezTo>
                <a:cubicBezTo>
                  <a:pt x="4715703" y="2142634"/>
                  <a:pt x="4656305" y="1845769"/>
                  <a:pt x="4539157" y="1565972"/>
                </a:cubicBezTo>
                <a:cubicBezTo>
                  <a:pt x="4523917" y="1529586"/>
                  <a:pt x="4541062" y="1487733"/>
                  <a:pt x="4577457" y="1472494"/>
                </a:cubicBezTo>
                <a:cubicBezTo>
                  <a:pt x="4586553" y="1468684"/>
                  <a:pt x="4595992" y="1466898"/>
                  <a:pt x="4605272" y="1466931"/>
                </a:cubicBezTo>
                <a:close/>
                <a:moveTo>
                  <a:pt x="3753745" y="1382425"/>
                </a:moveTo>
                <a:lnTo>
                  <a:pt x="3531432" y="1606320"/>
                </a:lnTo>
                <a:lnTo>
                  <a:pt x="3861101" y="1741927"/>
                </a:lnTo>
                <a:lnTo>
                  <a:pt x="4097322" y="1522500"/>
                </a:lnTo>
                <a:close/>
                <a:moveTo>
                  <a:pt x="2429274" y="1189230"/>
                </a:moveTo>
                <a:cubicBezTo>
                  <a:pt x="2457259" y="1189230"/>
                  <a:pt x="2486367" y="1190249"/>
                  <a:pt x="2515799" y="1192240"/>
                </a:cubicBezTo>
                <a:cubicBezTo>
                  <a:pt x="2555166" y="1194916"/>
                  <a:pt x="2584913" y="1228987"/>
                  <a:pt x="2582236" y="1268354"/>
                </a:cubicBezTo>
                <a:cubicBezTo>
                  <a:pt x="2579569" y="1307721"/>
                  <a:pt x="2545308" y="1337391"/>
                  <a:pt x="2506122" y="1334791"/>
                </a:cubicBezTo>
                <a:cubicBezTo>
                  <a:pt x="2479890" y="1333010"/>
                  <a:pt x="2454049" y="1332105"/>
                  <a:pt x="2429274" y="1332105"/>
                </a:cubicBezTo>
                <a:cubicBezTo>
                  <a:pt x="1813788" y="1332105"/>
                  <a:pt x="1313049" y="1832844"/>
                  <a:pt x="1313049" y="2448330"/>
                </a:cubicBezTo>
                <a:cubicBezTo>
                  <a:pt x="1313049" y="3063817"/>
                  <a:pt x="1813788" y="3564556"/>
                  <a:pt x="2429274" y="3564556"/>
                </a:cubicBezTo>
                <a:cubicBezTo>
                  <a:pt x="3044761" y="3564556"/>
                  <a:pt x="3545499" y="3063817"/>
                  <a:pt x="3545499" y="2448330"/>
                </a:cubicBezTo>
                <a:cubicBezTo>
                  <a:pt x="3545499" y="2418889"/>
                  <a:pt x="3544290" y="2388723"/>
                  <a:pt x="3541909" y="2358681"/>
                </a:cubicBezTo>
                <a:cubicBezTo>
                  <a:pt x="3538794" y="2319352"/>
                  <a:pt x="3568150" y="2284948"/>
                  <a:pt x="3607479" y="2281824"/>
                </a:cubicBezTo>
                <a:cubicBezTo>
                  <a:pt x="3646969" y="2278690"/>
                  <a:pt x="3681212" y="2308075"/>
                  <a:pt x="3684336" y="2347394"/>
                </a:cubicBezTo>
                <a:cubicBezTo>
                  <a:pt x="3687013" y="2381179"/>
                  <a:pt x="3688374" y="2415136"/>
                  <a:pt x="3688374" y="2448330"/>
                </a:cubicBezTo>
                <a:cubicBezTo>
                  <a:pt x="3688374" y="3142598"/>
                  <a:pt x="3123542" y="3707431"/>
                  <a:pt x="2429274" y="3707431"/>
                </a:cubicBezTo>
                <a:cubicBezTo>
                  <a:pt x="1735007" y="3707431"/>
                  <a:pt x="1170174" y="3142598"/>
                  <a:pt x="1170174" y="2448330"/>
                </a:cubicBezTo>
                <a:cubicBezTo>
                  <a:pt x="1170174" y="1754063"/>
                  <a:pt x="1734997" y="1189230"/>
                  <a:pt x="2429274" y="1189230"/>
                </a:cubicBezTo>
                <a:close/>
                <a:moveTo>
                  <a:pt x="3011138" y="1129555"/>
                </a:moveTo>
                <a:lnTo>
                  <a:pt x="2871244" y="1286623"/>
                </a:lnTo>
                <a:cubicBezTo>
                  <a:pt x="2866377" y="1292100"/>
                  <a:pt x="2864777" y="1299824"/>
                  <a:pt x="2867072" y="1306787"/>
                </a:cubicBezTo>
                <a:lnTo>
                  <a:pt x="2974753" y="1632390"/>
                </a:lnTo>
                <a:lnTo>
                  <a:pt x="3150879" y="1450024"/>
                </a:lnTo>
                <a:close/>
                <a:moveTo>
                  <a:pt x="4084882" y="1048927"/>
                </a:moveTo>
                <a:lnTo>
                  <a:pt x="3862797" y="1272592"/>
                </a:lnTo>
                <a:lnTo>
                  <a:pt x="4212745" y="1415267"/>
                </a:lnTo>
                <a:lnTo>
                  <a:pt x="4447823" y="1196897"/>
                </a:lnTo>
                <a:close/>
                <a:moveTo>
                  <a:pt x="4352172" y="779732"/>
                </a:moveTo>
                <a:lnTo>
                  <a:pt x="4193934" y="939104"/>
                </a:lnTo>
                <a:lnTo>
                  <a:pt x="4563256" y="1089675"/>
                </a:lnTo>
                <a:lnTo>
                  <a:pt x="4707102" y="956049"/>
                </a:lnTo>
                <a:cubicBezTo>
                  <a:pt x="4714294" y="949362"/>
                  <a:pt x="4714094" y="941409"/>
                  <a:pt x="4713341" y="937256"/>
                </a:cubicBezTo>
                <a:cubicBezTo>
                  <a:pt x="4712579" y="933113"/>
                  <a:pt x="4709950" y="925598"/>
                  <a:pt x="4700854" y="921892"/>
                </a:cubicBezTo>
                <a:close/>
                <a:moveTo>
                  <a:pt x="3330216" y="771302"/>
                </a:moveTo>
                <a:lnTo>
                  <a:pt x="3115789" y="1012065"/>
                </a:lnTo>
                <a:lnTo>
                  <a:pt x="3258274" y="1338829"/>
                </a:lnTo>
                <a:lnTo>
                  <a:pt x="3477463" y="1111867"/>
                </a:lnTo>
                <a:close/>
                <a:moveTo>
                  <a:pt x="2429284" y="577801"/>
                </a:moveTo>
                <a:cubicBezTo>
                  <a:pt x="2596429" y="577801"/>
                  <a:pt x="2762507" y="599994"/>
                  <a:pt x="2922908" y="643781"/>
                </a:cubicBezTo>
                <a:cubicBezTo>
                  <a:pt x="2960970" y="654163"/>
                  <a:pt x="2983411" y="693444"/>
                  <a:pt x="2973019" y="731506"/>
                </a:cubicBezTo>
                <a:cubicBezTo>
                  <a:pt x="2962627" y="769568"/>
                  <a:pt x="2923327" y="791999"/>
                  <a:pt x="2885294" y="781617"/>
                </a:cubicBezTo>
                <a:cubicBezTo>
                  <a:pt x="2737142" y="741174"/>
                  <a:pt x="2583723" y="720676"/>
                  <a:pt x="2429284" y="720676"/>
                </a:cubicBezTo>
                <a:cubicBezTo>
                  <a:pt x="2152078" y="720676"/>
                  <a:pt x="1887350" y="784313"/>
                  <a:pt x="1642443" y="909833"/>
                </a:cubicBezTo>
                <a:cubicBezTo>
                  <a:pt x="1408757" y="1029600"/>
                  <a:pt x="1201931" y="1204413"/>
                  <a:pt x="1044321" y="1415353"/>
                </a:cubicBezTo>
                <a:cubicBezTo>
                  <a:pt x="1030291" y="1434127"/>
                  <a:pt x="1008802" y="1444043"/>
                  <a:pt x="987037" y="1444043"/>
                </a:cubicBezTo>
                <a:cubicBezTo>
                  <a:pt x="972169" y="1444043"/>
                  <a:pt x="957177" y="1439413"/>
                  <a:pt x="944337" y="1429831"/>
                </a:cubicBezTo>
                <a:cubicBezTo>
                  <a:pt x="912723" y="1406219"/>
                  <a:pt x="906256" y="1361451"/>
                  <a:pt x="929868" y="1329847"/>
                </a:cubicBezTo>
                <a:cubicBezTo>
                  <a:pt x="1100433" y="1101543"/>
                  <a:pt x="1324299" y="912338"/>
                  <a:pt x="1577273" y="782684"/>
                </a:cubicBezTo>
                <a:cubicBezTo>
                  <a:pt x="1842535" y="646733"/>
                  <a:pt x="2129199" y="577801"/>
                  <a:pt x="2429284" y="577801"/>
                </a:cubicBezTo>
                <a:close/>
                <a:moveTo>
                  <a:pt x="3648399" y="414048"/>
                </a:moveTo>
                <a:lnTo>
                  <a:pt x="3435001" y="653649"/>
                </a:lnTo>
                <a:lnTo>
                  <a:pt x="3584981" y="1000540"/>
                </a:lnTo>
                <a:lnTo>
                  <a:pt x="3803942" y="773817"/>
                </a:lnTo>
                <a:close/>
                <a:moveTo>
                  <a:pt x="3902421" y="143166"/>
                </a:moveTo>
                <a:cubicBezTo>
                  <a:pt x="3898278" y="142481"/>
                  <a:pt x="3890305" y="142452"/>
                  <a:pt x="3883761" y="149796"/>
                </a:cubicBezTo>
                <a:lnTo>
                  <a:pt x="3753193" y="296395"/>
                </a:lnTo>
                <a:lnTo>
                  <a:pt x="3911470" y="662488"/>
                </a:lnTo>
                <a:lnTo>
                  <a:pt x="4067489" y="500944"/>
                </a:lnTo>
                <a:lnTo>
                  <a:pt x="3918051" y="155320"/>
                </a:lnTo>
                <a:cubicBezTo>
                  <a:pt x="3914146" y="146310"/>
                  <a:pt x="3906583" y="143833"/>
                  <a:pt x="3902421" y="143166"/>
                </a:cubicBezTo>
                <a:close/>
                <a:moveTo>
                  <a:pt x="2429285" y="19056"/>
                </a:moveTo>
                <a:cubicBezTo>
                  <a:pt x="2741800" y="19056"/>
                  <a:pt x="3046267" y="77701"/>
                  <a:pt x="3334226" y="193364"/>
                </a:cubicBezTo>
                <a:cubicBezTo>
                  <a:pt x="3370841" y="208070"/>
                  <a:pt x="3388595" y="249675"/>
                  <a:pt x="3373888" y="286280"/>
                </a:cubicBezTo>
                <a:cubicBezTo>
                  <a:pt x="3359172" y="322904"/>
                  <a:pt x="3317558" y="340630"/>
                  <a:pt x="3280963" y="325942"/>
                </a:cubicBezTo>
                <a:cubicBezTo>
                  <a:pt x="3010034" y="217100"/>
                  <a:pt x="2723483" y="161921"/>
                  <a:pt x="2429285" y="161921"/>
                </a:cubicBezTo>
                <a:cubicBezTo>
                  <a:pt x="1818570" y="161921"/>
                  <a:pt x="1244403" y="399751"/>
                  <a:pt x="812549" y="831596"/>
                </a:cubicBezTo>
                <a:cubicBezTo>
                  <a:pt x="380705" y="1263449"/>
                  <a:pt x="142875" y="1837606"/>
                  <a:pt x="142875" y="2448330"/>
                </a:cubicBezTo>
                <a:cubicBezTo>
                  <a:pt x="142875" y="3059054"/>
                  <a:pt x="380705" y="3633221"/>
                  <a:pt x="812549" y="4065065"/>
                </a:cubicBezTo>
                <a:cubicBezTo>
                  <a:pt x="1244403" y="4496910"/>
                  <a:pt x="1818570" y="4734740"/>
                  <a:pt x="2429285" y="4734740"/>
                </a:cubicBezTo>
                <a:cubicBezTo>
                  <a:pt x="2994270" y="4734740"/>
                  <a:pt x="3536728" y="4526904"/>
                  <a:pt x="3956742" y="4149524"/>
                </a:cubicBezTo>
                <a:cubicBezTo>
                  <a:pt x="3986089" y="4123140"/>
                  <a:pt x="4031256" y="4125568"/>
                  <a:pt x="4057631" y="4154905"/>
                </a:cubicBezTo>
                <a:cubicBezTo>
                  <a:pt x="4084006" y="4184252"/>
                  <a:pt x="4081586" y="4229420"/>
                  <a:pt x="4052240" y="4255785"/>
                </a:cubicBezTo>
                <a:cubicBezTo>
                  <a:pt x="3605956" y="4656768"/>
                  <a:pt x="3029579" y="4877606"/>
                  <a:pt x="2429285" y="4877606"/>
                </a:cubicBezTo>
                <a:cubicBezTo>
                  <a:pt x="1780404" y="4877606"/>
                  <a:pt x="1170356" y="4624917"/>
                  <a:pt x="711518" y="4166088"/>
                </a:cubicBezTo>
                <a:cubicBezTo>
                  <a:pt x="252689" y="3707259"/>
                  <a:pt x="0" y="3097211"/>
                  <a:pt x="0" y="2448330"/>
                </a:cubicBezTo>
                <a:cubicBezTo>
                  <a:pt x="0" y="1799449"/>
                  <a:pt x="252689" y="1189401"/>
                  <a:pt x="711518" y="730573"/>
                </a:cubicBezTo>
                <a:cubicBezTo>
                  <a:pt x="1170356" y="271745"/>
                  <a:pt x="1780404" y="19056"/>
                  <a:pt x="2429285" y="19056"/>
                </a:cubicBezTo>
                <a:close/>
                <a:moveTo>
                  <a:pt x="3883892" y="685"/>
                </a:moveTo>
                <a:cubicBezTo>
                  <a:pt x="3897455" y="-560"/>
                  <a:pt x="3911300" y="-118"/>
                  <a:pt x="3925147" y="2111"/>
                </a:cubicBezTo>
                <a:cubicBezTo>
                  <a:pt x="3980545" y="11035"/>
                  <a:pt x="4026913" y="47115"/>
                  <a:pt x="4049182" y="98618"/>
                </a:cubicBezTo>
                <a:lnTo>
                  <a:pt x="4176017" y="391969"/>
                </a:lnTo>
                <a:cubicBezTo>
                  <a:pt x="4203535" y="371471"/>
                  <a:pt x="4236596" y="360013"/>
                  <a:pt x="4271600" y="359527"/>
                </a:cubicBezTo>
                <a:cubicBezTo>
                  <a:pt x="4272381" y="359517"/>
                  <a:pt x="4273163" y="359517"/>
                  <a:pt x="4273934" y="359517"/>
                </a:cubicBezTo>
                <a:cubicBezTo>
                  <a:pt x="4317196" y="359517"/>
                  <a:pt x="4357945" y="376138"/>
                  <a:pt x="4388920" y="406475"/>
                </a:cubicBezTo>
                <a:lnTo>
                  <a:pt x="4439898" y="456386"/>
                </a:lnTo>
                <a:cubicBezTo>
                  <a:pt x="4471435" y="487267"/>
                  <a:pt x="4488970" y="528567"/>
                  <a:pt x="4489285" y="572696"/>
                </a:cubicBezTo>
                <a:cubicBezTo>
                  <a:pt x="4489533" y="607701"/>
                  <a:pt x="4478769" y="640990"/>
                  <a:pt x="4458852" y="668937"/>
                </a:cubicBezTo>
                <a:lnTo>
                  <a:pt x="4754794" y="789590"/>
                </a:lnTo>
                <a:cubicBezTo>
                  <a:pt x="4806753" y="810764"/>
                  <a:pt x="4843796" y="856370"/>
                  <a:pt x="4853883" y="911567"/>
                </a:cubicBezTo>
                <a:cubicBezTo>
                  <a:pt x="4863979" y="966765"/>
                  <a:pt x="4845453" y="1022524"/>
                  <a:pt x="4804343" y="1060719"/>
                </a:cubicBezTo>
                <a:lnTo>
                  <a:pt x="3688975" y="2096848"/>
                </a:lnTo>
                <a:cubicBezTo>
                  <a:pt x="3658362" y="2125270"/>
                  <a:pt x="3618271" y="2140501"/>
                  <a:pt x="3577514" y="2140501"/>
                </a:cubicBezTo>
                <a:cubicBezTo>
                  <a:pt x="3561483" y="2140501"/>
                  <a:pt x="3130181" y="2010427"/>
                  <a:pt x="3130181" y="2010427"/>
                </a:cubicBezTo>
                <a:lnTo>
                  <a:pt x="3083557" y="2057386"/>
                </a:lnTo>
                <a:cubicBezTo>
                  <a:pt x="3055753" y="2085389"/>
                  <a:pt x="3010519" y="2085532"/>
                  <a:pt x="2982535" y="2057748"/>
                </a:cubicBezTo>
                <a:cubicBezTo>
                  <a:pt x="2954540" y="2029954"/>
                  <a:pt x="2954378" y="1984719"/>
                  <a:pt x="2982172" y="1956725"/>
                </a:cubicBezTo>
                <a:lnTo>
                  <a:pt x="4340171" y="589032"/>
                </a:lnTo>
                <a:cubicBezTo>
                  <a:pt x="4345391" y="583783"/>
                  <a:pt x="4346448" y="577792"/>
                  <a:pt x="4346419" y="573696"/>
                </a:cubicBezTo>
                <a:cubicBezTo>
                  <a:pt x="4346391" y="569601"/>
                  <a:pt x="4345238" y="563638"/>
                  <a:pt x="4339933" y="558447"/>
                </a:cubicBezTo>
                <a:lnTo>
                  <a:pt x="4288955" y="508536"/>
                </a:lnTo>
                <a:cubicBezTo>
                  <a:pt x="4283649" y="503345"/>
                  <a:pt x="4277401" y="502287"/>
                  <a:pt x="4273572" y="502383"/>
                </a:cubicBezTo>
                <a:cubicBezTo>
                  <a:pt x="4269476" y="502440"/>
                  <a:pt x="4263523" y="503621"/>
                  <a:pt x="4258370" y="508955"/>
                </a:cubicBezTo>
                <a:lnTo>
                  <a:pt x="2616127" y="2209395"/>
                </a:lnTo>
                <a:cubicBezTo>
                  <a:pt x="2579694" y="2247114"/>
                  <a:pt x="2553938" y="2294034"/>
                  <a:pt x="2541098" y="2344412"/>
                </a:cubicBezTo>
                <a:cubicBezTo>
                  <a:pt x="2591200" y="2330515"/>
                  <a:pt x="2637577" y="2303778"/>
                  <a:pt x="2674525" y="2266564"/>
                </a:cubicBezTo>
                <a:lnTo>
                  <a:pt x="2763783" y="2176667"/>
                </a:lnTo>
                <a:cubicBezTo>
                  <a:pt x="2791577" y="2148654"/>
                  <a:pt x="2836821" y="2148521"/>
                  <a:pt x="2864805" y="2176305"/>
                </a:cubicBezTo>
                <a:cubicBezTo>
                  <a:pt x="2892799" y="2204099"/>
                  <a:pt x="2892961" y="2249333"/>
                  <a:pt x="2865167" y="2277327"/>
                </a:cubicBezTo>
                <a:lnTo>
                  <a:pt x="2775909" y="2367224"/>
                </a:lnTo>
                <a:cubicBezTo>
                  <a:pt x="2693232" y="2450492"/>
                  <a:pt x="2578579" y="2498203"/>
                  <a:pt x="2461260" y="2498203"/>
                </a:cubicBezTo>
                <a:lnTo>
                  <a:pt x="2460288" y="2498203"/>
                </a:lnTo>
                <a:cubicBezTo>
                  <a:pt x="2421550" y="2498117"/>
                  <a:pt x="2389937" y="2467161"/>
                  <a:pt x="2389032" y="2428432"/>
                </a:cubicBezTo>
                <a:cubicBezTo>
                  <a:pt x="2386289" y="2310789"/>
                  <a:pt x="2431608" y="2194774"/>
                  <a:pt x="2513361" y="2110126"/>
                </a:cubicBezTo>
                <a:lnTo>
                  <a:pt x="2862653" y="1748461"/>
                </a:lnTo>
                <a:lnTo>
                  <a:pt x="2731427" y="1351650"/>
                </a:lnTo>
                <a:cubicBezTo>
                  <a:pt x="2713148" y="1296386"/>
                  <a:pt x="2725845" y="1235054"/>
                  <a:pt x="2764564" y="1191601"/>
                </a:cubicBezTo>
                <a:lnTo>
                  <a:pt x="3777072" y="54773"/>
                </a:lnTo>
                <a:cubicBezTo>
                  <a:pt x="3805062" y="23348"/>
                  <a:pt x="3843204" y="4423"/>
                  <a:pt x="3883892" y="6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AE8F3B7-D74F-4560-941F-A937982EB414}"/>
              </a:ext>
            </a:extLst>
          </p:cNvPr>
          <p:cNvSpPr/>
          <p:nvPr/>
        </p:nvSpPr>
        <p:spPr>
          <a:xfrm>
            <a:off x="3218632" y="-1169562"/>
            <a:ext cx="393317" cy="476357"/>
          </a:xfrm>
          <a:custGeom>
            <a:avLst/>
            <a:gdLst>
              <a:gd name="connsiteX0" fmla="*/ 1347698 w 4025881"/>
              <a:gd name="connsiteY0" fmla="*/ 4263669 h 4875837"/>
              <a:gd name="connsiteX1" fmla="*/ 1347698 w 4025881"/>
              <a:gd name="connsiteY1" fmla="*/ 4463390 h 4875837"/>
              <a:gd name="connsiteX2" fmla="*/ 2678190 w 4025881"/>
              <a:gd name="connsiteY2" fmla="*/ 4463390 h 4875837"/>
              <a:gd name="connsiteX3" fmla="*/ 2678190 w 4025881"/>
              <a:gd name="connsiteY3" fmla="*/ 4263669 h 4875837"/>
              <a:gd name="connsiteX4" fmla="*/ 3025108 w 4025881"/>
              <a:gd name="connsiteY4" fmla="*/ 4258136 h 4875837"/>
              <a:gd name="connsiteX5" fmla="*/ 3096406 w 4025881"/>
              <a:gd name="connsiteY5" fmla="*/ 4329434 h 4875837"/>
              <a:gd name="connsiteX6" fmla="*/ 3096406 w 4025881"/>
              <a:gd name="connsiteY6" fmla="*/ 4397624 h 4875837"/>
              <a:gd name="connsiteX7" fmla="*/ 3025108 w 4025881"/>
              <a:gd name="connsiteY7" fmla="*/ 4468922 h 4875837"/>
              <a:gd name="connsiteX8" fmla="*/ 2953810 w 4025881"/>
              <a:gd name="connsiteY8" fmla="*/ 4397624 h 4875837"/>
              <a:gd name="connsiteX9" fmla="*/ 2953810 w 4025881"/>
              <a:gd name="connsiteY9" fmla="*/ 4329434 h 4875837"/>
              <a:gd name="connsiteX10" fmla="*/ 3025108 w 4025881"/>
              <a:gd name="connsiteY10" fmla="*/ 4258136 h 4875837"/>
              <a:gd name="connsiteX11" fmla="*/ 1000789 w 4025881"/>
              <a:gd name="connsiteY11" fmla="*/ 4258136 h 4875837"/>
              <a:gd name="connsiteX12" fmla="*/ 1072087 w 4025881"/>
              <a:gd name="connsiteY12" fmla="*/ 4329434 h 4875837"/>
              <a:gd name="connsiteX13" fmla="*/ 1072087 w 4025881"/>
              <a:gd name="connsiteY13" fmla="*/ 4397624 h 4875837"/>
              <a:gd name="connsiteX14" fmla="*/ 1000789 w 4025881"/>
              <a:gd name="connsiteY14" fmla="*/ 4468922 h 4875837"/>
              <a:gd name="connsiteX15" fmla="*/ 929491 w 4025881"/>
              <a:gd name="connsiteY15" fmla="*/ 4397624 h 4875837"/>
              <a:gd name="connsiteX16" fmla="*/ 929491 w 4025881"/>
              <a:gd name="connsiteY16" fmla="*/ 4329434 h 4875837"/>
              <a:gd name="connsiteX17" fmla="*/ 1000789 w 4025881"/>
              <a:gd name="connsiteY17" fmla="*/ 4258136 h 4875837"/>
              <a:gd name="connsiteX18" fmla="*/ 1331974 w 4025881"/>
              <a:gd name="connsiteY18" fmla="*/ 4121073 h 4875837"/>
              <a:gd name="connsiteX19" fmla="*/ 2693933 w 4025881"/>
              <a:gd name="connsiteY19" fmla="*/ 4121073 h 4875837"/>
              <a:gd name="connsiteX20" fmla="*/ 2820796 w 4025881"/>
              <a:gd name="connsiteY20" fmla="*/ 4247936 h 4875837"/>
              <a:gd name="connsiteX21" fmla="*/ 2820796 w 4025881"/>
              <a:gd name="connsiteY21" fmla="*/ 4479114 h 4875837"/>
              <a:gd name="connsiteX22" fmla="*/ 2693933 w 4025881"/>
              <a:gd name="connsiteY22" fmla="*/ 4605987 h 4875837"/>
              <a:gd name="connsiteX23" fmla="*/ 1331974 w 4025881"/>
              <a:gd name="connsiteY23" fmla="*/ 4605987 h 4875837"/>
              <a:gd name="connsiteX24" fmla="*/ 1205111 w 4025881"/>
              <a:gd name="connsiteY24" fmla="*/ 4479114 h 4875837"/>
              <a:gd name="connsiteX25" fmla="*/ 1205111 w 4025881"/>
              <a:gd name="connsiteY25" fmla="*/ 4247936 h 4875837"/>
              <a:gd name="connsiteX26" fmla="*/ 1331974 w 4025881"/>
              <a:gd name="connsiteY26" fmla="*/ 4121073 h 4875837"/>
              <a:gd name="connsiteX27" fmla="*/ 1485874 w 4025881"/>
              <a:gd name="connsiteY27" fmla="*/ 3630266 h 4875837"/>
              <a:gd name="connsiteX28" fmla="*/ 1430613 w 4025881"/>
              <a:gd name="connsiteY28" fmla="*/ 3685527 h 4875837"/>
              <a:gd name="connsiteX29" fmla="*/ 1430613 w 4025881"/>
              <a:gd name="connsiteY29" fmla="*/ 3851224 h 4875837"/>
              <a:gd name="connsiteX30" fmla="*/ 2604791 w 4025881"/>
              <a:gd name="connsiteY30" fmla="*/ 3851224 h 4875837"/>
              <a:gd name="connsiteX31" fmla="*/ 2604791 w 4025881"/>
              <a:gd name="connsiteY31" fmla="*/ 3685527 h 4875837"/>
              <a:gd name="connsiteX32" fmla="*/ 2549540 w 4025881"/>
              <a:gd name="connsiteY32" fmla="*/ 3630266 h 4875837"/>
              <a:gd name="connsiteX33" fmla="*/ 2108736 w 4025881"/>
              <a:gd name="connsiteY33" fmla="*/ 2941715 h 4875837"/>
              <a:gd name="connsiteX34" fmla="*/ 2012958 w 4025881"/>
              <a:gd name="connsiteY34" fmla="*/ 2945441 h 4875837"/>
              <a:gd name="connsiteX35" fmla="*/ 1926687 w 4025881"/>
              <a:gd name="connsiteY35" fmla="*/ 2942466 h 4875837"/>
              <a:gd name="connsiteX36" fmla="*/ 1926687 w 4025881"/>
              <a:gd name="connsiteY36" fmla="*/ 3360273 h 4875837"/>
              <a:gd name="connsiteX37" fmla="*/ 1915365 w 4025881"/>
              <a:gd name="connsiteY37" fmla="*/ 3398831 h 4875837"/>
              <a:gd name="connsiteX38" fmla="*/ 1858251 w 4025881"/>
              <a:gd name="connsiteY38" fmla="*/ 3487669 h 4875837"/>
              <a:gd name="connsiteX39" fmla="*/ 2177163 w 4025881"/>
              <a:gd name="connsiteY39" fmla="*/ 3487669 h 4875837"/>
              <a:gd name="connsiteX40" fmla="*/ 2120048 w 4025881"/>
              <a:gd name="connsiteY40" fmla="*/ 3398831 h 4875837"/>
              <a:gd name="connsiteX41" fmla="*/ 2108736 w 4025881"/>
              <a:gd name="connsiteY41" fmla="*/ 3360264 h 4875837"/>
              <a:gd name="connsiteX42" fmla="*/ 2017692 w 4025881"/>
              <a:gd name="connsiteY42" fmla="*/ 1012194 h 4875837"/>
              <a:gd name="connsiteX43" fmla="*/ 1920536 w 4025881"/>
              <a:gd name="connsiteY43" fmla="*/ 1209062 h 4875837"/>
              <a:gd name="connsiteX44" fmla="*/ 1839285 w 4025881"/>
              <a:gd name="connsiteY44" fmla="*/ 1268097 h 4875837"/>
              <a:gd name="connsiteX45" fmla="*/ 1622025 w 4025881"/>
              <a:gd name="connsiteY45" fmla="*/ 1299668 h 4875837"/>
              <a:gd name="connsiteX46" fmla="*/ 1779223 w 4025881"/>
              <a:gd name="connsiteY46" fmla="*/ 1452902 h 4875837"/>
              <a:gd name="connsiteX47" fmla="*/ 1810271 w 4025881"/>
              <a:gd name="connsiteY47" fmla="*/ 1548432 h 4875837"/>
              <a:gd name="connsiteX48" fmla="*/ 1773158 w 4025881"/>
              <a:gd name="connsiteY48" fmla="*/ 1764808 h 4875837"/>
              <a:gd name="connsiteX49" fmla="*/ 1967470 w 4025881"/>
              <a:gd name="connsiteY49" fmla="*/ 1662643 h 4875837"/>
              <a:gd name="connsiteX50" fmla="*/ 2067924 w 4025881"/>
              <a:gd name="connsiteY50" fmla="*/ 1662643 h 4875837"/>
              <a:gd name="connsiteX51" fmla="*/ 2262236 w 4025881"/>
              <a:gd name="connsiteY51" fmla="*/ 1764799 h 4875837"/>
              <a:gd name="connsiteX52" fmla="*/ 2225122 w 4025881"/>
              <a:gd name="connsiteY52" fmla="*/ 1548432 h 4875837"/>
              <a:gd name="connsiteX53" fmla="*/ 2256170 w 4025881"/>
              <a:gd name="connsiteY53" fmla="*/ 1452893 h 4875837"/>
              <a:gd name="connsiteX54" fmla="*/ 2413369 w 4025881"/>
              <a:gd name="connsiteY54" fmla="*/ 1299668 h 4875837"/>
              <a:gd name="connsiteX55" fmla="*/ 2196118 w 4025881"/>
              <a:gd name="connsiteY55" fmla="*/ 1268097 h 4875837"/>
              <a:gd name="connsiteX56" fmla="*/ 2114848 w 4025881"/>
              <a:gd name="connsiteY56" fmla="*/ 1209053 h 4875837"/>
              <a:gd name="connsiteX57" fmla="*/ 2017702 w 4025881"/>
              <a:gd name="connsiteY57" fmla="*/ 825915 h 4875837"/>
              <a:gd name="connsiteX58" fmla="*/ 2114487 w 4025881"/>
              <a:gd name="connsiteY58" fmla="*/ 886081 h 4875837"/>
              <a:gd name="connsiteX59" fmla="*/ 2234667 w 4025881"/>
              <a:gd name="connsiteY59" fmla="*/ 1129589 h 4875837"/>
              <a:gd name="connsiteX60" fmla="*/ 2503395 w 4025881"/>
              <a:gd name="connsiteY60" fmla="*/ 1168641 h 4875837"/>
              <a:gd name="connsiteX61" fmla="*/ 2590521 w 4025881"/>
              <a:gd name="connsiteY61" fmla="*/ 1242097 h 4875837"/>
              <a:gd name="connsiteX62" fmla="*/ 2563200 w 4025881"/>
              <a:gd name="connsiteY62" fmla="*/ 1352733 h 4875837"/>
              <a:gd name="connsiteX63" fmla="*/ 2368746 w 4025881"/>
              <a:gd name="connsiteY63" fmla="*/ 1542272 h 4875837"/>
              <a:gd name="connsiteX64" fmla="*/ 2414652 w 4025881"/>
              <a:gd name="connsiteY64" fmla="*/ 1809907 h 4875837"/>
              <a:gd name="connsiteX65" fmla="*/ 2371721 w 4025881"/>
              <a:gd name="connsiteY65" fmla="*/ 1915466 h 4875837"/>
              <a:gd name="connsiteX66" fmla="*/ 2308380 w 4025881"/>
              <a:gd name="connsiteY66" fmla="*/ 1936200 h 4875837"/>
              <a:gd name="connsiteX67" fmla="*/ 2258062 w 4025881"/>
              <a:gd name="connsiteY67" fmla="*/ 1923689 h 4875837"/>
              <a:gd name="connsiteX68" fmla="*/ 2017702 w 4025881"/>
              <a:gd name="connsiteY68" fmla="*/ 1797330 h 4875837"/>
              <a:gd name="connsiteX69" fmla="*/ 1777341 w 4025881"/>
              <a:gd name="connsiteY69" fmla="*/ 1923689 h 4875837"/>
              <a:gd name="connsiteX70" fmla="*/ 1663672 w 4025881"/>
              <a:gd name="connsiteY70" fmla="*/ 1915466 h 4875837"/>
              <a:gd name="connsiteX71" fmla="*/ 1620741 w 4025881"/>
              <a:gd name="connsiteY71" fmla="*/ 1809907 h 4875837"/>
              <a:gd name="connsiteX72" fmla="*/ 1666648 w 4025881"/>
              <a:gd name="connsiteY72" fmla="*/ 1542272 h 4875837"/>
              <a:gd name="connsiteX73" fmla="*/ 1472194 w 4025881"/>
              <a:gd name="connsiteY73" fmla="*/ 1352724 h 4875837"/>
              <a:gd name="connsiteX74" fmla="*/ 1444882 w 4025881"/>
              <a:gd name="connsiteY74" fmla="*/ 1242088 h 4875837"/>
              <a:gd name="connsiteX75" fmla="*/ 1532018 w 4025881"/>
              <a:gd name="connsiteY75" fmla="*/ 1168631 h 4875837"/>
              <a:gd name="connsiteX76" fmla="*/ 1800736 w 4025881"/>
              <a:gd name="connsiteY76" fmla="*/ 1129589 h 4875837"/>
              <a:gd name="connsiteX77" fmla="*/ 1920917 w 4025881"/>
              <a:gd name="connsiteY77" fmla="*/ 886081 h 4875837"/>
              <a:gd name="connsiteX78" fmla="*/ 2017702 w 4025881"/>
              <a:gd name="connsiteY78" fmla="*/ 825915 h 4875837"/>
              <a:gd name="connsiteX79" fmla="*/ 3334191 w 4025881"/>
              <a:gd name="connsiteY79" fmla="*/ 822626 h 4875837"/>
              <a:gd name="connsiteX80" fmla="*/ 3253234 w 4025881"/>
              <a:gd name="connsiteY80" fmla="*/ 1803338 h 4875837"/>
              <a:gd name="connsiteX81" fmla="*/ 3211444 w 4025881"/>
              <a:gd name="connsiteY81" fmla="*/ 2036560 h 4875837"/>
              <a:gd name="connsiteX82" fmla="*/ 3557868 w 4025881"/>
              <a:gd name="connsiteY82" fmla="*/ 1556894 h 4875837"/>
              <a:gd name="connsiteX83" fmla="*/ 3591482 w 4025881"/>
              <a:gd name="connsiteY83" fmla="*/ 822626 h 4875837"/>
              <a:gd name="connsiteX84" fmla="*/ 434415 w 4025881"/>
              <a:gd name="connsiteY84" fmla="*/ 822617 h 4875837"/>
              <a:gd name="connsiteX85" fmla="*/ 468020 w 4025881"/>
              <a:gd name="connsiteY85" fmla="*/ 1556884 h 4875837"/>
              <a:gd name="connsiteX86" fmla="*/ 814444 w 4025881"/>
              <a:gd name="connsiteY86" fmla="*/ 2036550 h 4875837"/>
              <a:gd name="connsiteX87" fmla="*/ 772654 w 4025881"/>
              <a:gd name="connsiteY87" fmla="*/ 1803329 h 4875837"/>
              <a:gd name="connsiteX88" fmla="*/ 691707 w 4025881"/>
              <a:gd name="connsiteY88" fmla="*/ 822617 h 4875837"/>
              <a:gd name="connsiteX89" fmla="*/ 286295 w 4025881"/>
              <a:gd name="connsiteY89" fmla="*/ 537424 h 4875837"/>
              <a:gd name="connsiteX90" fmla="*/ 182390 w 4025881"/>
              <a:gd name="connsiteY90" fmla="*/ 581866 h 4875837"/>
              <a:gd name="connsiteX91" fmla="*/ 142748 w 4025881"/>
              <a:gd name="connsiteY91" fmla="*/ 687701 h 4875837"/>
              <a:gd name="connsiteX92" fmla="*/ 183132 w 4025881"/>
              <a:gd name="connsiteY92" fmla="*/ 1569936 h 4875837"/>
              <a:gd name="connsiteX93" fmla="*/ 954189 w 4025881"/>
              <a:gd name="connsiteY93" fmla="*/ 2355282 h 4875837"/>
              <a:gd name="connsiteX94" fmla="*/ 873213 w 4025881"/>
              <a:gd name="connsiteY94" fmla="*/ 2201164 h 4875837"/>
              <a:gd name="connsiteX95" fmla="*/ 325586 w 4025881"/>
              <a:gd name="connsiteY95" fmla="*/ 1563405 h 4875837"/>
              <a:gd name="connsiteX96" fmla="*/ 288558 w 4025881"/>
              <a:gd name="connsiteY96" fmla="*/ 754570 h 4875837"/>
              <a:gd name="connsiteX97" fmla="*/ 308227 w 4025881"/>
              <a:gd name="connsiteY97" fmla="*/ 702066 h 4875837"/>
              <a:gd name="connsiteX98" fmla="*/ 359780 w 4025881"/>
              <a:gd name="connsiteY98" fmla="*/ 680020 h 4875837"/>
              <a:gd name="connsiteX99" fmla="*/ 679928 w 4025881"/>
              <a:gd name="connsiteY99" fmla="*/ 680020 h 4875837"/>
              <a:gd name="connsiteX100" fmla="*/ 668159 w 4025881"/>
              <a:gd name="connsiteY100" fmla="*/ 537424 h 4875837"/>
              <a:gd name="connsiteX101" fmla="*/ 2012948 w 4025881"/>
              <a:gd name="connsiteY101" fmla="*/ 536045 h 4875837"/>
              <a:gd name="connsiteX102" fmla="*/ 2885876 w 4025881"/>
              <a:gd name="connsiteY102" fmla="*/ 1408964 h 4875837"/>
              <a:gd name="connsiteX103" fmla="*/ 2692630 w 4025881"/>
              <a:gd name="connsiteY103" fmla="*/ 1956496 h 4875837"/>
              <a:gd name="connsiteX104" fmla="*/ 2592375 w 4025881"/>
              <a:gd name="connsiteY104" fmla="*/ 1967229 h 4875837"/>
              <a:gd name="connsiteX105" fmla="*/ 2581642 w 4025881"/>
              <a:gd name="connsiteY105" fmla="*/ 1866974 h 4875837"/>
              <a:gd name="connsiteX106" fmla="*/ 2743280 w 4025881"/>
              <a:gd name="connsiteY106" fmla="*/ 1408964 h 4875837"/>
              <a:gd name="connsiteX107" fmla="*/ 2012948 w 4025881"/>
              <a:gd name="connsiteY107" fmla="*/ 678641 h 4875837"/>
              <a:gd name="connsiteX108" fmla="*/ 1282616 w 4025881"/>
              <a:gd name="connsiteY108" fmla="*/ 1408964 h 4875837"/>
              <a:gd name="connsiteX109" fmla="*/ 2012948 w 4025881"/>
              <a:gd name="connsiteY109" fmla="*/ 2139295 h 4875837"/>
              <a:gd name="connsiteX110" fmla="*/ 2369953 w 4025881"/>
              <a:gd name="connsiteY110" fmla="*/ 2046028 h 4875837"/>
              <a:gd name="connsiteX111" fmla="*/ 2467033 w 4025881"/>
              <a:gd name="connsiteY111" fmla="*/ 2073273 h 4875837"/>
              <a:gd name="connsiteX112" fmla="*/ 2439787 w 4025881"/>
              <a:gd name="connsiteY112" fmla="*/ 2170353 h 4875837"/>
              <a:gd name="connsiteX113" fmla="*/ 2012948 w 4025881"/>
              <a:gd name="connsiteY113" fmla="*/ 2281882 h 4875837"/>
              <a:gd name="connsiteX114" fmla="*/ 1140020 w 4025881"/>
              <a:gd name="connsiteY114" fmla="*/ 1408964 h 4875837"/>
              <a:gd name="connsiteX115" fmla="*/ 2012948 w 4025881"/>
              <a:gd name="connsiteY115" fmla="*/ 536045 h 4875837"/>
              <a:gd name="connsiteX116" fmla="*/ 1439787 w 4025881"/>
              <a:gd name="connsiteY116" fmla="*/ 189128 h 4875837"/>
              <a:gd name="connsiteX117" fmla="*/ 1341899 w 4025881"/>
              <a:gd name="connsiteY117" fmla="*/ 288299 h 4875837"/>
              <a:gd name="connsiteX118" fmla="*/ 1440024 w 4025881"/>
              <a:gd name="connsiteY118" fmla="*/ 389191 h 4875837"/>
              <a:gd name="connsiteX119" fmla="*/ 1545222 w 4025881"/>
              <a:gd name="connsiteY119" fmla="*/ 290105 h 4875837"/>
              <a:gd name="connsiteX120" fmla="*/ 1439787 w 4025881"/>
              <a:gd name="connsiteY120" fmla="*/ 189128 h 4875837"/>
              <a:gd name="connsiteX121" fmla="*/ 852575 w 4025881"/>
              <a:gd name="connsiteY121" fmla="*/ 126375 h 4875837"/>
              <a:gd name="connsiteX122" fmla="*/ 947601 w 4025881"/>
              <a:gd name="connsiteY122" fmla="*/ 126375 h 4875837"/>
              <a:gd name="connsiteX123" fmla="*/ 1018899 w 4025881"/>
              <a:gd name="connsiteY123" fmla="*/ 197673 h 4875837"/>
              <a:gd name="connsiteX124" fmla="*/ 947601 w 4025881"/>
              <a:gd name="connsiteY124" fmla="*/ 268971 h 4875837"/>
              <a:gd name="connsiteX125" fmla="*/ 852575 w 4025881"/>
              <a:gd name="connsiteY125" fmla="*/ 268971 h 4875837"/>
              <a:gd name="connsiteX126" fmla="*/ 809568 w 4025881"/>
              <a:gd name="connsiteY126" fmla="*/ 287832 h 4875837"/>
              <a:gd name="connsiteX127" fmla="*/ 794310 w 4025881"/>
              <a:gd name="connsiteY127" fmla="*/ 332246 h 4875837"/>
              <a:gd name="connsiteX128" fmla="*/ 914766 w 4025881"/>
              <a:gd name="connsiteY128" fmla="*/ 1791588 h 4875837"/>
              <a:gd name="connsiteX129" fmla="*/ 1266513 w 4025881"/>
              <a:gd name="connsiteY129" fmla="*/ 2511520 h 4875837"/>
              <a:gd name="connsiteX130" fmla="*/ 2012949 w 4025881"/>
              <a:gd name="connsiteY130" fmla="*/ 2802845 h 4875837"/>
              <a:gd name="connsiteX131" fmla="*/ 2759384 w 4025881"/>
              <a:gd name="connsiteY131" fmla="*/ 2511520 h 4875837"/>
              <a:gd name="connsiteX132" fmla="*/ 3111132 w 4025881"/>
              <a:gd name="connsiteY132" fmla="*/ 1791588 h 4875837"/>
              <a:gd name="connsiteX133" fmla="*/ 3231597 w 4025881"/>
              <a:gd name="connsiteY133" fmla="*/ 332246 h 4875837"/>
              <a:gd name="connsiteX134" fmla="*/ 3216340 w 4025881"/>
              <a:gd name="connsiteY134" fmla="*/ 287832 h 4875837"/>
              <a:gd name="connsiteX135" fmla="*/ 3173333 w 4025881"/>
              <a:gd name="connsiteY135" fmla="*/ 268971 h 4875837"/>
              <a:gd name="connsiteX136" fmla="*/ 1931526 w 4025881"/>
              <a:gd name="connsiteY136" fmla="*/ 268971 h 4875837"/>
              <a:gd name="connsiteX137" fmla="*/ 1860228 w 4025881"/>
              <a:gd name="connsiteY137" fmla="*/ 197673 h 4875837"/>
              <a:gd name="connsiteX138" fmla="*/ 1931526 w 4025881"/>
              <a:gd name="connsiteY138" fmla="*/ 126375 h 4875837"/>
              <a:gd name="connsiteX139" fmla="*/ 3173333 w 4025881"/>
              <a:gd name="connsiteY139" fmla="*/ 126375 h 4875837"/>
              <a:gd name="connsiteX140" fmla="*/ 3321234 w 4025881"/>
              <a:gd name="connsiteY140" fmla="*/ 191237 h 4875837"/>
              <a:gd name="connsiteX141" fmla="*/ 3373709 w 4025881"/>
              <a:gd name="connsiteY141" fmla="*/ 343977 h 4875837"/>
              <a:gd name="connsiteX142" fmla="*/ 3369507 w 4025881"/>
              <a:gd name="connsiteY142" fmla="*/ 394827 h 4875837"/>
              <a:gd name="connsiteX143" fmla="*/ 3739602 w 4025881"/>
              <a:gd name="connsiteY143" fmla="*/ 394827 h 4875837"/>
              <a:gd name="connsiteX144" fmla="*/ 3946624 w 4025881"/>
              <a:gd name="connsiteY144" fmla="*/ 483361 h 4875837"/>
              <a:gd name="connsiteX145" fmla="*/ 4025584 w 4025881"/>
              <a:gd name="connsiteY145" fmla="*/ 694232 h 4875837"/>
              <a:gd name="connsiteX146" fmla="*/ 4011952 w 4025881"/>
              <a:gd name="connsiteY146" fmla="*/ 991974 h 4875837"/>
              <a:gd name="connsiteX147" fmla="*/ 3940787 w 4025881"/>
              <a:gd name="connsiteY147" fmla="*/ 1060011 h 4875837"/>
              <a:gd name="connsiteX148" fmla="*/ 3937469 w 4025881"/>
              <a:gd name="connsiteY148" fmla="*/ 1059935 h 4875837"/>
              <a:gd name="connsiteX149" fmla="*/ 3869508 w 4025881"/>
              <a:gd name="connsiteY149" fmla="*/ 985452 h 4875837"/>
              <a:gd name="connsiteX150" fmla="*/ 3883140 w 4025881"/>
              <a:gd name="connsiteY150" fmla="*/ 687701 h 4875837"/>
              <a:gd name="connsiteX151" fmla="*/ 3843498 w 4025881"/>
              <a:gd name="connsiteY151" fmla="*/ 581857 h 4875837"/>
              <a:gd name="connsiteX152" fmla="*/ 3739593 w 4025881"/>
              <a:gd name="connsiteY152" fmla="*/ 537414 h 4875837"/>
              <a:gd name="connsiteX153" fmla="*/ 3357729 w 4025881"/>
              <a:gd name="connsiteY153" fmla="*/ 537414 h 4875837"/>
              <a:gd name="connsiteX154" fmla="*/ 3345960 w 4025881"/>
              <a:gd name="connsiteY154" fmla="*/ 680011 h 4875837"/>
              <a:gd name="connsiteX155" fmla="*/ 3666118 w 4025881"/>
              <a:gd name="connsiteY155" fmla="*/ 680011 h 4875837"/>
              <a:gd name="connsiteX156" fmla="*/ 3717671 w 4025881"/>
              <a:gd name="connsiteY156" fmla="*/ 702056 h 4875837"/>
              <a:gd name="connsiteX157" fmla="*/ 3737340 w 4025881"/>
              <a:gd name="connsiteY157" fmla="*/ 754560 h 4875837"/>
              <a:gd name="connsiteX158" fmla="*/ 3700312 w 4025881"/>
              <a:gd name="connsiteY158" fmla="*/ 1563396 h 4875837"/>
              <a:gd name="connsiteX159" fmla="*/ 3152685 w 4025881"/>
              <a:gd name="connsiteY159" fmla="*/ 2201154 h 4875837"/>
              <a:gd name="connsiteX160" fmla="*/ 3071709 w 4025881"/>
              <a:gd name="connsiteY160" fmla="*/ 2355272 h 4875837"/>
              <a:gd name="connsiteX161" fmla="*/ 3842766 w 4025881"/>
              <a:gd name="connsiteY161" fmla="*/ 1569927 h 4875837"/>
              <a:gd name="connsiteX162" fmla="*/ 3855609 w 4025881"/>
              <a:gd name="connsiteY162" fmla="*/ 1289287 h 4875837"/>
              <a:gd name="connsiteX163" fmla="*/ 3930092 w 4025881"/>
              <a:gd name="connsiteY163" fmla="*/ 1221326 h 4875837"/>
              <a:gd name="connsiteX164" fmla="*/ 3998054 w 4025881"/>
              <a:gd name="connsiteY164" fmla="*/ 1295809 h 4875837"/>
              <a:gd name="connsiteX165" fmla="*/ 3985211 w 4025881"/>
              <a:gd name="connsiteY165" fmla="*/ 1576448 h 4875837"/>
              <a:gd name="connsiteX166" fmla="*/ 3018682 w 4025881"/>
              <a:gd name="connsiteY166" fmla="*/ 2499751 h 4875837"/>
              <a:gd name="connsiteX167" fmla="*/ 2967252 w 4025881"/>
              <a:gd name="connsiteY167" fmla="*/ 2499751 h 4875837"/>
              <a:gd name="connsiteX168" fmla="*/ 2855970 w 4025881"/>
              <a:gd name="connsiteY168" fmla="*/ 2616424 h 4875837"/>
              <a:gd name="connsiteX169" fmla="*/ 2251323 w 4025881"/>
              <a:gd name="connsiteY169" fmla="*/ 2922493 h 4875837"/>
              <a:gd name="connsiteX170" fmla="*/ 2251323 w 4025881"/>
              <a:gd name="connsiteY170" fmla="*/ 3339340 h 4875837"/>
              <a:gd name="connsiteX171" fmla="*/ 2346682 w 4025881"/>
              <a:gd name="connsiteY171" fmla="*/ 3487679 h 4875837"/>
              <a:gd name="connsiteX172" fmla="*/ 2549530 w 4025881"/>
              <a:gd name="connsiteY172" fmla="*/ 3487679 h 4875837"/>
              <a:gd name="connsiteX173" fmla="*/ 2747387 w 4025881"/>
              <a:gd name="connsiteY173" fmla="*/ 3685536 h 4875837"/>
              <a:gd name="connsiteX174" fmla="*/ 2747387 w 4025881"/>
              <a:gd name="connsiteY174" fmla="*/ 3851233 h 4875837"/>
              <a:gd name="connsiteX175" fmla="*/ 3112719 w 4025881"/>
              <a:gd name="connsiteY175" fmla="*/ 3851233 h 4875837"/>
              <a:gd name="connsiteX176" fmla="*/ 3374394 w 4025881"/>
              <a:gd name="connsiteY176" fmla="*/ 4112907 h 4875837"/>
              <a:gd name="connsiteX177" fmla="*/ 3374394 w 4025881"/>
              <a:gd name="connsiteY177" fmla="*/ 4245703 h 4875837"/>
              <a:gd name="connsiteX178" fmla="*/ 3303095 w 4025881"/>
              <a:gd name="connsiteY178" fmla="*/ 4317001 h 4875837"/>
              <a:gd name="connsiteX179" fmla="*/ 3231797 w 4025881"/>
              <a:gd name="connsiteY179" fmla="*/ 4245703 h 4875837"/>
              <a:gd name="connsiteX180" fmla="*/ 3231797 w 4025881"/>
              <a:gd name="connsiteY180" fmla="*/ 4112907 h 4875837"/>
              <a:gd name="connsiteX181" fmla="*/ 3112719 w 4025881"/>
              <a:gd name="connsiteY181" fmla="*/ 3993830 h 4875837"/>
              <a:gd name="connsiteX182" fmla="*/ 913178 w 4025881"/>
              <a:gd name="connsiteY182" fmla="*/ 3993830 h 4875837"/>
              <a:gd name="connsiteX183" fmla="*/ 794100 w 4025881"/>
              <a:gd name="connsiteY183" fmla="*/ 4112907 h 4875837"/>
              <a:gd name="connsiteX184" fmla="*/ 794100 w 4025881"/>
              <a:gd name="connsiteY184" fmla="*/ 4733240 h 4875837"/>
              <a:gd name="connsiteX185" fmla="*/ 3231797 w 4025881"/>
              <a:gd name="connsiteY185" fmla="*/ 4733240 h 4875837"/>
              <a:gd name="connsiteX186" fmla="*/ 3231797 w 4025881"/>
              <a:gd name="connsiteY186" fmla="*/ 4549547 h 4875837"/>
              <a:gd name="connsiteX187" fmla="*/ 3303095 w 4025881"/>
              <a:gd name="connsiteY187" fmla="*/ 4478249 h 4875837"/>
              <a:gd name="connsiteX188" fmla="*/ 3374394 w 4025881"/>
              <a:gd name="connsiteY188" fmla="*/ 4549547 h 4875837"/>
              <a:gd name="connsiteX189" fmla="*/ 3374394 w 4025881"/>
              <a:gd name="connsiteY189" fmla="*/ 4733240 h 4875837"/>
              <a:gd name="connsiteX190" fmla="*/ 3412980 w 4025881"/>
              <a:gd name="connsiteY190" fmla="*/ 4733240 h 4875837"/>
              <a:gd name="connsiteX191" fmla="*/ 3484279 w 4025881"/>
              <a:gd name="connsiteY191" fmla="*/ 4804538 h 4875837"/>
              <a:gd name="connsiteX192" fmla="*/ 3412980 w 4025881"/>
              <a:gd name="connsiteY192" fmla="*/ 4875837 h 4875837"/>
              <a:gd name="connsiteX193" fmla="*/ 612908 w 4025881"/>
              <a:gd name="connsiteY193" fmla="*/ 4875837 h 4875837"/>
              <a:gd name="connsiteX194" fmla="*/ 541610 w 4025881"/>
              <a:gd name="connsiteY194" fmla="*/ 4804538 h 4875837"/>
              <a:gd name="connsiteX195" fmla="*/ 612908 w 4025881"/>
              <a:gd name="connsiteY195" fmla="*/ 4733240 h 4875837"/>
              <a:gd name="connsiteX196" fmla="*/ 651495 w 4025881"/>
              <a:gd name="connsiteY196" fmla="*/ 4733240 h 4875837"/>
              <a:gd name="connsiteX197" fmla="*/ 651495 w 4025881"/>
              <a:gd name="connsiteY197" fmla="*/ 4112907 h 4875837"/>
              <a:gd name="connsiteX198" fmla="*/ 913169 w 4025881"/>
              <a:gd name="connsiteY198" fmla="*/ 3851233 h 4875837"/>
              <a:gd name="connsiteX199" fmla="*/ 1288007 w 4025881"/>
              <a:gd name="connsiteY199" fmla="*/ 3851233 h 4875837"/>
              <a:gd name="connsiteX200" fmla="*/ 1288007 w 4025881"/>
              <a:gd name="connsiteY200" fmla="*/ 3685536 h 4875837"/>
              <a:gd name="connsiteX201" fmla="*/ 1485865 w 4025881"/>
              <a:gd name="connsiteY201" fmla="*/ 3487679 h 4875837"/>
              <a:gd name="connsiteX202" fmla="*/ 1688713 w 4025881"/>
              <a:gd name="connsiteY202" fmla="*/ 3487679 h 4875837"/>
              <a:gd name="connsiteX203" fmla="*/ 1784072 w 4025881"/>
              <a:gd name="connsiteY203" fmla="*/ 3339340 h 4875837"/>
              <a:gd name="connsiteX204" fmla="*/ 1784072 w 4025881"/>
              <a:gd name="connsiteY204" fmla="*/ 2924337 h 4875837"/>
              <a:gd name="connsiteX205" fmla="*/ 1169918 w 4025881"/>
              <a:gd name="connsiteY205" fmla="*/ 2616424 h 4875837"/>
              <a:gd name="connsiteX206" fmla="*/ 1058636 w 4025881"/>
              <a:gd name="connsiteY206" fmla="*/ 2499751 h 4875837"/>
              <a:gd name="connsiteX207" fmla="*/ 1007206 w 4025881"/>
              <a:gd name="connsiteY207" fmla="*/ 2499751 h 4875837"/>
              <a:gd name="connsiteX208" fmla="*/ 40678 w 4025881"/>
              <a:gd name="connsiteY208" fmla="*/ 1576448 h 4875837"/>
              <a:gd name="connsiteX209" fmla="*/ 294 w 4025881"/>
              <a:gd name="connsiteY209" fmla="*/ 694223 h 4875837"/>
              <a:gd name="connsiteX210" fmla="*/ 79274 w 4025881"/>
              <a:gd name="connsiteY210" fmla="*/ 483361 h 4875837"/>
              <a:gd name="connsiteX211" fmla="*/ 286295 w 4025881"/>
              <a:gd name="connsiteY211" fmla="*/ 394827 h 4875837"/>
              <a:gd name="connsiteX212" fmla="*/ 656400 w 4025881"/>
              <a:gd name="connsiteY212" fmla="*/ 394827 h 4875837"/>
              <a:gd name="connsiteX213" fmla="*/ 652198 w 4025881"/>
              <a:gd name="connsiteY213" fmla="*/ 343977 h 4875837"/>
              <a:gd name="connsiteX214" fmla="*/ 704674 w 4025881"/>
              <a:gd name="connsiteY214" fmla="*/ 191237 h 4875837"/>
              <a:gd name="connsiteX215" fmla="*/ 852575 w 4025881"/>
              <a:gd name="connsiteY215" fmla="*/ 126375 h 4875837"/>
              <a:gd name="connsiteX216" fmla="*/ 1429310 w 4025881"/>
              <a:gd name="connsiteY216" fmla="*/ 167 h 4875837"/>
              <a:gd name="connsiteX217" fmla="*/ 1518338 w 4025881"/>
              <a:gd name="connsiteY217" fmla="*/ 49639 h 4875837"/>
              <a:gd name="connsiteX218" fmla="*/ 1681744 w 4025881"/>
              <a:gd name="connsiteY218" fmla="*/ 207333 h 4875837"/>
              <a:gd name="connsiteX219" fmla="*/ 1732090 w 4025881"/>
              <a:gd name="connsiteY219" fmla="*/ 291541 h 4875837"/>
              <a:gd name="connsiteX220" fmla="*/ 1680394 w 4025881"/>
              <a:gd name="connsiteY220" fmla="*/ 374931 h 4875837"/>
              <a:gd name="connsiteX221" fmla="*/ 1518633 w 4025881"/>
              <a:gd name="connsiteY221" fmla="*/ 529182 h 4875837"/>
              <a:gd name="connsiteX222" fmla="*/ 1434986 w 4025881"/>
              <a:gd name="connsiteY222" fmla="*/ 579947 h 4875837"/>
              <a:gd name="connsiteX223" fmla="*/ 1429501 w 4025881"/>
              <a:gd name="connsiteY223" fmla="*/ 579785 h 4875837"/>
              <a:gd name="connsiteX224" fmla="*/ 1346757 w 4025881"/>
              <a:gd name="connsiteY224" fmla="*/ 519001 h 4875837"/>
              <a:gd name="connsiteX225" fmla="*/ 1206945 w 4025881"/>
              <a:gd name="connsiteY225" fmla="*/ 377051 h 4875837"/>
              <a:gd name="connsiteX226" fmla="*/ 1147473 w 4025881"/>
              <a:gd name="connsiteY226" fmla="*/ 291113 h 4875837"/>
              <a:gd name="connsiteX227" fmla="*/ 1203523 w 4025881"/>
              <a:gd name="connsiteY227" fmla="*/ 203264 h 4875837"/>
              <a:gd name="connsiteX228" fmla="*/ 1347717 w 4025881"/>
              <a:gd name="connsiteY228" fmla="*/ 59470 h 4875837"/>
              <a:gd name="connsiteX229" fmla="*/ 1429310 w 4025881"/>
              <a:gd name="connsiteY229" fmla="*/ 167 h 48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4025881" h="4875837">
                <a:moveTo>
                  <a:pt x="1347698" y="4263669"/>
                </a:moveTo>
                <a:lnTo>
                  <a:pt x="1347698" y="4463390"/>
                </a:lnTo>
                <a:lnTo>
                  <a:pt x="2678190" y="4463390"/>
                </a:lnTo>
                <a:lnTo>
                  <a:pt x="2678190" y="4263669"/>
                </a:lnTo>
                <a:close/>
                <a:moveTo>
                  <a:pt x="3025108" y="4258136"/>
                </a:moveTo>
                <a:cubicBezTo>
                  <a:pt x="3064484" y="4258136"/>
                  <a:pt x="3096406" y="4290059"/>
                  <a:pt x="3096406" y="4329434"/>
                </a:cubicBezTo>
                <a:lnTo>
                  <a:pt x="3096406" y="4397624"/>
                </a:lnTo>
                <a:cubicBezTo>
                  <a:pt x="3096406" y="4437000"/>
                  <a:pt x="3064484" y="4468922"/>
                  <a:pt x="3025108" y="4468922"/>
                </a:cubicBezTo>
                <a:cubicBezTo>
                  <a:pt x="2985733" y="4468922"/>
                  <a:pt x="2953810" y="4437000"/>
                  <a:pt x="2953810" y="4397624"/>
                </a:cubicBezTo>
                <a:lnTo>
                  <a:pt x="2953810" y="4329434"/>
                </a:lnTo>
                <a:cubicBezTo>
                  <a:pt x="2953810" y="4290059"/>
                  <a:pt x="2985733" y="4258136"/>
                  <a:pt x="3025108" y="4258136"/>
                </a:cubicBezTo>
                <a:close/>
                <a:moveTo>
                  <a:pt x="1000789" y="4258136"/>
                </a:moveTo>
                <a:cubicBezTo>
                  <a:pt x="1040165" y="4258136"/>
                  <a:pt x="1072087" y="4290059"/>
                  <a:pt x="1072087" y="4329434"/>
                </a:cubicBezTo>
                <a:lnTo>
                  <a:pt x="1072087" y="4397624"/>
                </a:lnTo>
                <a:cubicBezTo>
                  <a:pt x="1072087" y="4437000"/>
                  <a:pt x="1040165" y="4468922"/>
                  <a:pt x="1000789" y="4468922"/>
                </a:cubicBezTo>
                <a:cubicBezTo>
                  <a:pt x="961414" y="4468922"/>
                  <a:pt x="929491" y="4437000"/>
                  <a:pt x="929491" y="4397624"/>
                </a:cubicBezTo>
                <a:lnTo>
                  <a:pt x="929491" y="4329434"/>
                </a:lnTo>
                <a:cubicBezTo>
                  <a:pt x="929491" y="4290059"/>
                  <a:pt x="961414" y="4258136"/>
                  <a:pt x="1000789" y="4258136"/>
                </a:cubicBezTo>
                <a:close/>
                <a:moveTo>
                  <a:pt x="1331974" y="4121073"/>
                </a:moveTo>
                <a:lnTo>
                  <a:pt x="2693933" y="4121073"/>
                </a:lnTo>
                <a:cubicBezTo>
                  <a:pt x="2763881" y="4121073"/>
                  <a:pt x="2820796" y="4177988"/>
                  <a:pt x="2820796" y="4247936"/>
                </a:cubicBezTo>
                <a:lnTo>
                  <a:pt x="2820796" y="4479114"/>
                </a:lnTo>
                <a:cubicBezTo>
                  <a:pt x="2820796" y="4549072"/>
                  <a:pt x="2763881" y="4605987"/>
                  <a:pt x="2693933" y="4605987"/>
                </a:cubicBezTo>
                <a:lnTo>
                  <a:pt x="1331974" y="4605987"/>
                </a:lnTo>
                <a:cubicBezTo>
                  <a:pt x="1262026" y="4605987"/>
                  <a:pt x="1205111" y="4549072"/>
                  <a:pt x="1205111" y="4479114"/>
                </a:cubicBezTo>
                <a:lnTo>
                  <a:pt x="1205111" y="4247936"/>
                </a:lnTo>
                <a:cubicBezTo>
                  <a:pt x="1205111" y="4177988"/>
                  <a:pt x="1262026" y="4121073"/>
                  <a:pt x="1331974" y="4121073"/>
                </a:cubicBezTo>
                <a:close/>
                <a:moveTo>
                  <a:pt x="1485874" y="3630266"/>
                </a:moveTo>
                <a:cubicBezTo>
                  <a:pt x="1455406" y="3630266"/>
                  <a:pt x="1430613" y="3655058"/>
                  <a:pt x="1430613" y="3685527"/>
                </a:cubicBezTo>
                <a:lnTo>
                  <a:pt x="1430613" y="3851224"/>
                </a:lnTo>
                <a:lnTo>
                  <a:pt x="2604791" y="3851224"/>
                </a:lnTo>
                <a:lnTo>
                  <a:pt x="2604791" y="3685527"/>
                </a:lnTo>
                <a:cubicBezTo>
                  <a:pt x="2604791" y="3655058"/>
                  <a:pt x="2579998" y="3630266"/>
                  <a:pt x="2549540" y="3630266"/>
                </a:cubicBezTo>
                <a:close/>
                <a:moveTo>
                  <a:pt x="2108736" y="2941715"/>
                </a:moveTo>
                <a:cubicBezTo>
                  <a:pt x="2076994" y="2944148"/>
                  <a:pt x="2045052" y="2945441"/>
                  <a:pt x="2012958" y="2945441"/>
                </a:cubicBezTo>
                <a:cubicBezTo>
                  <a:pt x="1984068" y="2945441"/>
                  <a:pt x="1955302" y="2944434"/>
                  <a:pt x="1926687" y="2942466"/>
                </a:cubicBezTo>
                <a:lnTo>
                  <a:pt x="1926687" y="3360273"/>
                </a:lnTo>
                <a:cubicBezTo>
                  <a:pt x="1926687" y="3373944"/>
                  <a:pt x="1922752" y="3387329"/>
                  <a:pt x="1915365" y="3398831"/>
                </a:cubicBezTo>
                <a:lnTo>
                  <a:pt x="1858251" y="3487669"/>
                </a:lnTo>
                <a:lnTo>
                  <a:pt x="2177163" y="3487669"/>
                </a:lnTo>
                <a:lnTo>
                  <a:pt x="2120048" y="3398831"/>
                </a:lnTo>
                <a:cubicBezTo>
                  <a:pt x="2112662" y="3387329"/>
                  <a:pt x="2108726" y="3373944"/>
                  <a:pt x="2108736" y="3360264"/>
                </a:cubicBezTo>
                <a:close/>
                <a:moveTo>
                  <a:pt x="2017692" y="1012194"/>
                </a:moveTo>
                <a:lnTo>
                  <a:pt x="1920536" y="1209062"/>
                </a:lnTo>
                <a:cubicBezTo>
                  <a:pt x="1904832" y="1240909"/>
                  <a:pt x="1874449" y="1262983"/>
                  <a:pt x="1839285" y="1268097"/>
                </a:cubicBezTo>
                <a:lnTo>
                  <a:pt x="1622025" y="1299668"/>
                </a:lnTo>
                <a:lnTo>
                  <a:pt x="1779223" y="1452902"/>
                </a:lnTo>
                <a:cubicBezTo>
                  <a:pt x="1804672" y="1477705"/>
                  <a:pt x="1816279" y="1513411"/>
                  <a:pt x="1810271" y="1548432"/>
                </a:cubicBezTo>
                <a:lnTo>
                  <a:pt x="1773158" y="1764808"/>
                </a:lnTo>
                <a:lnTo>
                  <a:pt x="1967470" y="1662643"/>
                </a:lnTo>
                <a:cubicBezTo>
                  <a:pt x="1998917" y="1646102"/>
                  <a:pt x="2036467" y="1646102"/>
                  <a:pt x="2067924" y="1662643"/>
                </a:cubicBezTo>
                <a:lnTo>
                  <a:pt x="2262236" y="1764799"/>
                </a:lnTo>
                <a:lnTo>
                  <a:pt x="2225122" y="1548432"/>
                </a:lnTo>
                <a:cubicBezTo>
                  <a:pt x="2219124" y="1513411"/>
                  <a:pt x="2230722" y="1477695"/>
                  <a:pt x="2256170" y="1452893"/>
                </a:cubicBezTo>
                <a:lnTo>
                  <a:pt x="2413369" y="1299668"/>
                </a:lnTo>
                <a:lnTo>
                  <a:pt x="2196118" y="1268097"/>
                </a:lnTo>
                <a:cubicBezTo>
                  <a:pt x="2160944" y="1262983"/>
                  <a:pt x="2130562" y="1240909"/>
                  <a:pt x="2114848" y="1209053"/>
                </a:cubicBezTo>
                <a:close/>
                <a:moveTo>
                  <a:pt x="2017702" y="825915"/>
                </a:moveTo>
                <a:cubicBezTo>
                  <a:pt x="2059083" y="825915"/>
                  <a:pt x="2096168" y="848968"/>
                  <a:pt x="2114487" y="886081"/>
                </a:cubicBezTo>
                <a:lnTo>
                  <a:pt x="2234667" y="1129589"/>
                </a:lnTo>
                <a:lnTo>
                  <a:pt x="2503395" y="1168641"/>
                </a:lnTo>
                <a:cubicBezTo>
                  <a:pt x="2544348" y="1174592"/>
                  <a:pt x="2577735" y="1202741"/>
                  <a:pt x="2590521" y="1242097"/>
                </a:cubicBezTo>
                <a:cubicBezTo>
                  <a:pt x="2603307" y="1281454"/>
                  <a:pt x="2592841" y="1323852"/>
                  <a:pt x="2563200" y="1352733"/>
                </a:cubicBezTo>
                <a:lnTo>
                  <a:pt x="2368746" y="1542272"/>
                </a:lnTo>
                <a:lnTo>
                  <a:pt x="2414652" y="1809907"/>
                </a:lnTo>
                <a:cubicBezTo>
                  <a:pt x="2421649" y="1850690"/>
                  <a:pt x="2405193" y="1891139"/>
                  <a:pt x="2371721" y="1915466"/>
                </a:cubicBezTo>
                <a:cubicBezTo>
                  <a:pt x="2352803" y="1929213"/>
                  <a:pt x="2330663" y="1936200"/>
                  <a:pt x="2308380" y="1936200"/>
                </a:cubicBezTo>
                <a:cubicBezTo>
                  <a:pt x="2291230" y="1936200"/>
                  <a:pt x="2273995" y="1932065"/>
                  <a:pt x="2258062" y="1923689"/>
                </a:cubicBezTo>
                <a:lnTo>
                  <a:pt x="2017702" y="1797330"/>
                </a:lnTo>
                <a:lnTo>
                  <a:pt x="1777341" y="1923689"/>
                </a:lnTo>
                <a:cubicBezTo>
                  <a:pt x="1740694" y="1942940"/>
                  <a:pt x="1697145" y="1939784"/>
                  <a:pt x="1663672" y="1915466"/>
                </a:cubicBezTo>
                <a:cubicBezTo>
                  <a:pt x="1630200" y="1891139"/>
                  <a:pt x="1613745" y="1850699"/>
                  <a:pt x="1620741" y="1809907"/>
                </a:cubicBezTo>
                <a:lnTo>
                  <a:pt x="1666648" y="1542272"/>
                </a:lnTo>
                <a:lnTo>
                  <a:pt x="1472194" y="1352724"/>
                </a:lnTo>
                <a:cubicBezTo>
                  <a:pt x="1442553" y="1323843"/>
                  <a:pt x="1432096" y="1281454"/>
                  <a:pt x="1444882" y="1242088"/>
                </a:cubicBezTo>
                <a:cubicBezTo>
                  <a:pt x="1457668" y="1202731"/>
                  <a:pt x="1491055" y="1174582"/>
                  <a:pt x="1532018" y="1168631"/>
                </a:cubicBezTo>
                <a:lnTo>
                  <a:pt x="1800736" y="1129589"/>
                </a:lnTo>
                <a:lnTo>
                  <a:pt x="1920917" y="886081"/>
                </a:lnTo>
                <a:cubicBezTo>
                  <a:pt x="1939236" y="848968"/>
                  <a:pt x="1976311" y="825915"/>
                  <a:pt x="2017702" y="825915"/>
                </a:cubicBezTo>
                <a:close/>
                <a:moveTo>
                  <a:pt x="3334191" y="822626"/>
                </a:moveTo>
                <a:lnTo>
                  <a:pt x="3253234" y="1803338"/>
                </a:lnTo>
                <a:cubicBezTo>
                  <a:pt x="3246665" y="1882898"/>
                  <a:pt x="3232567" y="1960917"/>
                  <a:pt x="3211444" y="2036560"/>
                </a:cubicBezTo>
                <a:cubicBezTo>
                  <a:pt x="3408379" y="1961630"/>
                  <a:pt x="3547867" y="1775485"/>
                  <a:pt x="3557868" y="1556894"/>
                </a:cubicBezTo>
                <a:lnTo>
                  <a:pt x="3591482" y="822626"/>
                </a:lnTo>
                <a:close/>
                <a:moveTo>
                  <a:pt x="434415" y="822617"/>
                </a:moveTo>
                <a:lnTo>
                  <a:pt x="468020" y="1556884"/>
                </a:lnTo>
                <a:cubicBezTo>
                  <a:pt x="478031" y="1775475"/>
                  <a:pt x="617519" y="1961620"/>
                  <a:pt x="814444" y="2036550"/>
                </a:cubicBezTo>
                <a:cubicBezTo>
                  <a:pt x="793321" y="1960917"/>
                  <a:pt x="779223" y="1882888"/>
                  <a:pt x="772654" y="1803329"/>
                </a:cubicBezTo>
                <a:lnTo>
                  <a:pt x="691707" y="822617"/>
                </a:lnTo>
                <a:close/>
                <a:moveTo>
                  <a:pt x="286295" y="537424"/>
                </a:moveTo>
                <a:cubicBezTo>
                  <a:pt x="247243" y="537424"/>
                  <a:pt x="209369" y="553623"/>
                  <a:pt x="182390" y="581866"/>
                </a:cubicBezTo>
                <a:cubicBezTo>
                  <a:pt x="155411" y="610100"/>
                  <a:pt x="140961" y="648687"/>
                  <a:pt x="142748" y="687701"/>
                </a:cubicBezTo>
                <a:lnTo>
                  <a:pt x="183132" y="1569936"/>
                </a:lnTo>
                <a:cubicBezTo>
                  <a:pt x="202515" y="1993553"/>
                  <a:pt x="536714" y="2328892"/>
                  <a:pt x="954189" y="2355282"/>
                </a:cubicBezTo>
                <a:cubicBezTo>
                  <a:pt x="923597" y="2305839"/>
                  <a:pt x="896542" y="2254352"/>
                  <a:pt x="873213" y="2201164"/>
                </a:cubicBezTo>
                <a:cubicBezTo>
                  <a:pt x="567676" y="2140579"/>
                  <a:pt x="340016" y="1878724"/>
                  <a:pt x="325586" y="1563405"/>
                </a:cubicBezTo>
                <a:lnTo>
                  <a:pt x="288558" y="754570"/>
                </a:lnTo>
                <a:cubicBezTo>
                  <a:pt x="287664" y="735119"/>
                  <a:pt x="294775" y="716145"/>
                  <a:pt x="308227" y="702066"/>
                </a:cubicBezTo>
                <a:cubicBezTo>
                  <a:pt x="321678" y="687987"/>
                  <a:pt x="340301" y="680020"/>
                  <a:pt x="359780" y="680020"/>
                </a:cubicBezTo>
                <a:lnTo>
                  <a:pt x="679928" y="680020"/>
                </a:lnTo>
                <a:lnTo>
                  <a:pt x="668159" y="537424"/>
                </a:lnTo>
                <a:close/>
                <a:moveTo>
                  <a:pt x="2012948" y="536045"/>
                </a:moveTo>
                <a:cubicBezTo>
                  <a:pt x="2494288" y="536045"/>
                  <a:pt x="2885876" y="927634"/>
                  <a:pt x="2885876" y="1408964"/>
                </a:cubicBezTo>
                <a:cubicBezTo>
                  <a:pt x="2885876" y="1607534"/>
                  <a:pt x="2817240" y="1801979"/>
                  <a:pt x="2692630" y="1956496"/>
                </a:cubicBezTo>
                <a:cubicBezTo>
                  <a:pt x="2667913" y="1987135"/>
                  <a:pt x="2623024" y="1991936"/>
                  <a:pt x="2592375" y="1967229"/>
                </a:cubicBezTo>
                <a:cubicBezTo>
                  <a:pt x="2561726" y="1942512"/>
                  <a:pt x="2556916" y="1897632"/>
                  <a:pt x="2581642" y="1866974"/>
                </a:cubicBezTo>
                <a:cubicBezTo>
                  <a:pt x="2687382" y="1735862"/>
                  <a:pt x="2743280" y="1577484"/>
                  <a:pt x="2743280" y="1408964"/>
                </a:cubicBezTo>
                <a:cubicBezTo>
                  <a:pt x="2743280" y="1006262"/>
                  <a:pt x="2415660" y="678641"/>
                  <a:pt x="2012948" y="678641"/>
                </a:cubicBezTo>
                <a:cubicBezTo>
                  <a:pt x="1610237" y="678641"/>
                  <a:pt x="1282616" y="1006262"/>
                  <a:pt x="1282616" y="1408964"/>
                </a:cubicBezTo>
                <a:cubicBezTo>
                  <a:pt x="1282616" y="1811675"/>
                  <a:pt x="1610246" y="2139295"/>
                  <a:pt x="2012948" y="2139295"/>
                </a:cubicBezTo>
                <a:cubicBezTo>
                  <a:pt x="2137891" y="2139295"/>
                  <a:pt x="2261342" y="2107040"/>
                  <a:pt x="2369953" y="2046028"/>
                </a:cubicBezTo>
                <a:cubicBezTo>
                  <a:pt x="2404281" y="2026749"/>
                  <a:pt x="2447744" y="2038936"/>
                  <a:pt x="2467033" y="2073273"/>
                </a:cubicBezTo>
                <a:cubicBezTo>
                  <a:pt x="2486312" y="2107601"/>
                  <a:pt x="2474115" y="2151064"/>
                  <a:pt x="2439787" y="2170353"/>
                </a:cubicBezTo>
                <a:cubicBezTo>
                  <a:pt x="2309891" y="2243315"/>
                  <a:pt x="2162294" y="2281882"/>
                  <a:pt x="2012948" y="2281882"/>
                </a:cubicBezTo>
                <a:cubicBezTo>
                  <a:pt x="1531619" y="2281882"/>
                  <a:pt x="1140020" y="1890284"/>
                  <a:pt x="1140020" y="1408964"/>
                </a:cubicBezTo>
                <a:cubicBezTo>
                  <a:pt x="1140020" y="927634"/>
                  <a:pt x="1531609" y="536045"/>
                  <a:pt x="2012948" y="536045"/>
                </a:cubicBezTo>
                <a:close/>
                <a:moveTo>
                  <a:pt x="1439787" y="189128"/>
                </a:moveTo>
                <a:cubicBezTo>
                  <a:pt x="1413805" y="227477"/>
                  <a:pt x="1381113" y="260588"/>
                  <a:pt x="1341899" y="288299"/>
                </a:cubicBezTo>
                <a:cubicBezTo>
                  <a:pt x="1381094" y="315468"/>
                  <a:pt x="1413862" y="349159"/>
                  <a:pt x="1440024" y="389191"/>
                </a:cubicBezTo>
                <a:cubicBezTo>
                  <a:pt x="1469437" y="351791"/>
                  <a:pt x="1504573" y="318691"/>
                  <a:pt x="1545222" y="290105"/>
                </a:cubicBezTo>
                <a:cubicBezTo>
                  <a:pt x="1504753" y="260854"/>
                  <a:pt x="1469532" y="227135"/>
                  <a:pt x="1439787" y="189128"/>
                </a:cubicBezTo>
                <a:close/>
                <a:moveTo>
                  <a:pt x="852575" y="126375"/>
                </a:moveTo>
                <a:lnTo>
                  <a:pt x="947601" y="126375"/>
                </a:lnTo>
                <a:cubicBezTo>
                  <a:pt x="986977" y="126375"/>
                  <a:pt x="1018899" y="158298"/>
                  <a:pt x="1018899" y="197673"/>
                </a:cubicBezTo>
                <a:cubicBezTo>
                  <a:pt x="1018899" y="237049"/>
                  <a:pt x="986977" y="268971"/>
                  <a:pt x="947601" y="268971"/>
                </a:cubicBezTo>
                <a:lnTo>
                  <a:pt x="852575" y="268971"/>
                </a:lnTo>
                <a:cubicBezTo>
                  <a:pt x="836043" y="268971"/>
                  <a:pt x="820766" y="275674"/>
                  <a:pt x="809568" y="287832"/>
                </a:cubicBezTo>
                <a:cubicBezTo>
                  <a:pt x="798369" y="299991"/>
                  <a:pt x="792950" y="315772"/>
                  <a:pt x="794310" y="332246"/>
                </a:cubicBezTo>
                <a:lnTo>
                  <a:pt x="914766" y="1791588"/>
                </a:lnTo>
                <a:cubicBezTo>
                  <a:pt x="937581" y="2067978"/>
                  <a:pt x="1062496" y="2323654"/>
                  <a:pt x="1266513" y="2511520"/>
                </a:cubicBezTo>
                <a:cubicBezTo>
                  <a:pt x="1470531" y="2699386"/>
                  <a:pt x="1735608" y="2802845"/>
                  <a:pt x="2012949" y="2802845"/>
                </a:cubicBezTo>
                <a:cubicBezTo>
                  <a:pt x="2290289" y="2802845"/>
                  <a:pt x="2555376" y="2699377"/>
                  <a:pt x="2759384" y="2511520"/>
                </a:cubicBezTo>
                <a:cubicBezTo>
                  <a:pt x="2963393" y="2323663"/>
                  <a:pt x="3088317" y="2067978"/>
                  <a:pt x="3111132" y="1791588"/>
                </a:cubicBezTo>
                <a:lnTo>
                  <a:pt x="3231597" y="332246"/>
                </a:lnTo>
                <a:cubicBezTo>
                  <a:pt x="3232957" y="315762"/>
                  <a:pt x="3227538" y="299991"/>
                  <a:pt x="3216340" y="287832"/>
                </a:cubicBezTo>
                <a:cubicBezTo>
                  <a:pt x="3205141" y="275674"/>
                  <a:pt x="3189864" y="268971"/>
                  <a:pt x="3173333" y="268971"/>
                </a:cubicBezTo>
                <a:lnTo>
                  <a:pt x="1931526" y="268971"/>
                </a:lnTo>
                <a:cubicBezTo>
                  <a:pt x="1892151" y="268971"/>
                  <a:pt x="1860228" y="237049"/>
                  <a:pt x="1860228" y="197673"/>
                </a:cubicBezTo>
                <a:cubicBezTo>
                  <a:pt x="1860228" y="158298"/>
                  <a:pt x="1892151" y="126375"/>
                  <a:pt x="1931526" y="126375"/>
                </a:cubicBezTo>
                <a:lnTo>
                  <a:pt x="3173333" y="126375"/>
                </a:lnTo>
                <a:cubicBezTo>
                  <a:pt x="3229364" y="126375"/>
                  <a:pt x="3283274" y="150017"/>
                  <a:pt x="3321234" y="191237"/>
                </a:cubicBezTo>
                <a:cubicBezTo>
                  <a:pt x="3359193" y="232457"/>
                  <a:pt x="3378320" y="288127"/>
                  <a:pt x="3373709" y="343977"/>
                </a:cubicBezTo>
                <a:lnTo>
                  <a:pt x="3369507" y="394827"/>
                </a:lnTo>
                <a:lnTo>
                  <a:pt x="3739602" y="394827"/>
                </a:lnTo>
                <a:cubicBezTo>
                  <a:pt x="3817413" y="394827"/>
                  <a:pt x="3892874" y="427092"/>
                  <a:pt x="3946624" y="483361"/>
                </a:cubicBezTo>
                <a:cubicBezTo>
                  <a:pt x="4000373" y="539629"/>
                  <a:pt x="4029159" y="616489"/>
                  <a:pt x="4025584" y="694232"/>
                </a:cubicBezTo>
                <a:lnTo>
                  <a:pt x="4011952" y="991974"/>
                </a:lnTo>
                <a:cubicBezTo>
                  <a:pt x="4010203" y="1030199"/>
                  <a:pt x="3978661" y="1060011"/>
                  <a:pt x="3940787" y="1060011"/>
                </a:cubicBezTo>
                <a:cubicBezTo>
                  <a:pt x="3939684" y="1060011"/>
                  <a:pt x="3938582" y="1059983"/>
                  <a:pt x="3937469" y="1059935"/>
                </a:cubicBezTo>
                <a:cubicBezTo>
                  <a:pt x="3898132" y="1058139"/>
                  <a:pt x="3867711" y="1024790"/>
                  <a:pt x="3869508" y="985452"/>
                </a:cubicBezTo>
                <a:lnTo>
                  <a:pt x="3883140" y="687701"/>
                </a:lnTo>
                <a:cubicBezTo>
                  <a:pt x="3884927" y="648677"/>
                  <a:pt x="3870477" y="610100"/>
                  <a:pt x="3843498" y="581857"/>
                </a:cubicBezTo>
                <a:cubicBezTo>
                  <a:pt x="3816519" y="553613"/>
                  <a:pt x="3778645" y="537414"/>
                  <a:pt x="3739593" y="537414"/>
                </a:cubicBezTo>
                <a:lnTo>
                  <a:pt x="3357729" y="537414"/>
                </a:lnTo>
                <a:lnTo>
                  <a:pt x="3345960" y="680011"/>
                </a:lnTo>
                <a:lnTo>
                  <a:pt x="3666118" y="680011"/>
                </a:lnTo>
                <a:cubicBezTo>
                  <a:pt x="3685587" y="680011"/>
                  <a:pt x="3704219" y="687977"/>
                  <a:pt x="3717671" y="702056"/>
                </a:cubicBezTo>
                <a:cubicBezTo>
                  <a:pt x="3731123" y="716135"/>
                  <a:pt x="3738233" y="735110"/>
                  <a:pt x="3737340" y="754560"/>
                </a:cubicBezTo>
                <a:lnTo>
                  <a:pt x="3700312" y="1563396"/>
                </a:lnTo>
                <a:cubicBezTo>
                  <a:pt x="3685882" y="1878715"/>
                  <a:pt x="3458221" y="2140579"/>
                  <a:pt x="3152685" y="2201154"/>
                </a:cubicBezTo>
                <a:cubicBezTo>
                  <a:pt x="3129356" y="2254333"/>
                  <a:pt x="3102301" y="2305820"/>
                  <a:pt x="3071709" y="2355272"/>
                </a:cubicBezTo>
                <a:cubicBezTo>
                  <a:pt x="3489184" y="2328883"/>
                  <a:pt x="3823373" y="1993543"/>
                  <a:pt x="3842766" y="1569927"/>
                </a:cubicBezTo>
                <a:lnTo>
                  <a:pt x="3855609" y="1289287"/>
                </a:lnTo>
                <a:cubicBezTo>
                  <a:pt x="3857406" y="1249959"/>
                  <a:pt x="3890717" y="1219520"/>
                  <a:pt x="3930092" y="1221326"/>
                </a:cubicBezTo>
                <a:cubicBezTo>
                  <a:pt x="3969420" y="1223123"/>
                  <a:pt x="3999850" y="1256471"/>
                  <a:pt x="3998054" y="1295809"/>
                </a:cubicBezTo>
                <a:lnTo>
                  <a:pt x="3985211" y="1576448"/>
                </a:lnTo>
                <a:cubicBezTo>
                  <a:pt x="3961520" y="2094188"/>
                  <a:pt x="3536963" y="2499751"/>
                  <a:pt x="3018682" y="2499751"/>
                </a:cubicBezTo>
                <a:lnTo>
                  <a:pt x="2967252" y="2499751"/>
                </a:lnTo>
                <a:cubicBezTo>
                  <a:pt x="2932886" y="2540733"/>
                  <a:pt x="2895802" y="2579748"/>
                  <a:pt x="2855970" y="2616424"/>
                </a:cubicBezTo>
                <a:cubicBezTo>
                  <a:pt x="2684921" y="2773936"/>
                  <a:pt x="2475836" y="2878858"/>
                  <a:pt x="2251323" y="2922493"/>
                </a:cubicBezTo>
                <a:lnTo>
                  <a:pt x="2251323" y="3339340"/>
                </a:lnTo>
                <a:lnTo>
                  <a:pt x="2346682" y="3487679"/>
                </a:lnTo>
                <a:lnTo>
                  <a:pt x="2549530" y="3487679"/>
                </a:lnTo>
                <a:cubicBezTo>
                  <a:pt x="2658626" y="3487679"/>
                  <a:pt x="2747387" y="3576431"/>
                  <a:pt x="2747387" y="3685536"/>
                </a:cubicBezTo>
                <a:lnTo>
                  <a:pt x="2747387" y="3851233"/>
                </a:lnTo>
                <a:lnTo>
                  <a:pt x="3112719" y="3851233"/>
                </a:lnTo>
                <a:cubicBezTo>
                  <a:pt x="3257008" y="3851233"/>
                  <a:pt x="3374394" y="3968619"/>
                  <a:pt x="3374394" y="4112907"/>
                </a:cubicBezTo>
                <a:lnTo>
                  <a:pt x="3374394" y="4245703"/>
                </a:lnTo>
                <a:cubicBezTo>
                  <a:pt x="3374394" y="4285078"/>
                  <a:pt x="3342471" y="4317001"/>
                  <a:pt x="3303095" y="4317001"/>
                </a:cubicBezTo>
                <a:cubicBezTo>
                  <a:pt x="3263720" y="4317001"/>
                  <a:pt x="3231797" y="4285078"/>
                  <a:pt x="3231797" y="4245703"/>
                </a:cubicBezTo>
                <a:lnTo>
                  <a:pt x="3231797" y="4112907"/>
                </a:lnTo>
                <a:cubicBezTo>
                  <a:pt x="3231797" y="4047246"/>
                  <a:pt x="3178381" y="3993830"/>
                  <a:pt x="3112719" y="3993830"/>
                </a:cubicBezTo>
                <a:lnTo>
                  <a:pt x="913178" y="3993830"/>
                </a:lnTo>
                <a:cubicBezTo>
                  <a:pt x="847517" y="3993830"/>
                  <a:pt x="794100" y="4047246"/>
                  <a:pt x="794100" y="4112907"/>
                </a:cubicBezTo>
                <a:lnTo>
                  <a:pt x="794100" y="4733240"/>
                </a:lnTo>
                <a:lnTo>
                  <a:pt x="3231797" y="4733240"/>
                </a:lnTo>
                <a:lnTo>
                  <a:pt x="3231797" y="4549547"/>
                </a:lnTo>
                <a:cubicBezTo>
                  <a:pt x="3231797" y="4510172"/>
                  <a:pt x="3263720" y="4478249"/>
                  <a:pt x="3303095" y="4478249"/>
                </a:cubicBezTo>
                <a:cubicBezTo>
                  <a:pt x="3342471" y="4478249"/>
                  <a:pt x="3374394" y="4510172"/>
                  <a:pt x="3374394" y="4549547"/>
                </a:cubicBezTo>
                <a:lnTo>
                  <a:pt x="3374394" y="4733240"/>
                </a:lnTo>
                <a:lnTo>
                  <a:pt x="3412980" y="4733240"/>
                </a:lnTo>
                <a:cubicBezTo>
                  <a:pt x="3452356" y="4733240"/>
                  <a:pt x="3484279" y="4765163"/>
                  <a:pt x="3484279" y="4804538"/>
                </a:cubicBezTo>
                <a:cubicBezTo>
                  <a:pt x="3484279" y="4843914"/>
                  <a:pt x="3452356" y="4875837"/>
                  <a:pt x="3412980" y="4875837"/>
                </a:cubicBezTo>
                <a:lnTo>
                  <a:pt x="612908" y="4875837"/>
                </a:lnTo>
                <a:cubicBezTo>
                  <a:pt x="573532" y="4875837"/>
                  <a:pt x="541610" y="4843914"/>
                  <a:pt x="541610" y="4804538"/>
                </a:cubicBezTo>
                <a:cubicBezTo>
                  <a:pt x="541610" y="4765163"/>
                  <a:pt x="573532" y="4733240"/>
                  <a:pt x="612908" y="4733240"/>
                </a:cubicBezTo>
                <a:lnTo>
                  <a:pt x="651495" y="4733240"/>
                </a:lnTo>
                <a:lnTo>
                  <a:pt x="651495" y="4112907"/>
                </a:lnTo>
                <a:cubicBezTo>
                  <a:pt x="651495" y="3968619"/>
                  <a:pt x="768880" y="3851233"/>
                  <a:pt x="913169" y="3851233"/>
                </a:cubicBezTo>
                <a:lnTo>
                  <a:pt x="1288007" y="3851233"/>
                </a:lnTo>
                <a:lnTo>
                  <a:pt x="1288007" y="3685536"/>
                </a:lnTo>
                <a:cubicBezTo>
                  <a:pt x="1288007" y="3576431"/>
                  <a:pt x="1376769" y="3487679"/>
                  <a:pt x="1485865" y="3487679"/>
                </a:cubicBezTo>
                <a:lnTo>
                  <a:pt x="1688713" y="3487679"/>
                </a:lnTo>
                <a:lnTo>
                  <a:pt x="1784072" y="3339340"/>
                </a:lnTo>
                <a:lnTo>
                  <a:pt x="1784072" y="2924337"/>
                </a:lnTo>
                <a:cubicBezTo>
                  <a:pt x="1555956" y="2881843"/>
                  <a:pt x="1343382" y="2776160"/>
                  <a:pt x="1169918" y="2616424"/>
                </a:cubicBezTo>
                <a:cubicBezTo>
                  <a:pt x="1130086" y="2579748"/>
                  <a:pt x="1092992" y="2540733"/>
                  <a:pt x="1058636" y="2499751"/>
                </a:cubicBezTo>
                <a:lnTo>
                  <a:pt x="1007206" y="2499751"/>
                </a:lnTo>
                <a:cubicBezTo>
                  <a:pt x="488925" y="2499751"/>
                  <a:pt x="64377" y="2094188"/>
                  <a:pt x="40678" y="1576448"/>
                </a:cubicBezTo>
                <a:lnTo>
                  <a:pt x="294" y="694223"/>
                </a:lnTo>
                <a:cubicBezTo>
                  <a:pt x="-3261" y="616479"/>
                  <a:pt x="25524" y="539629"/>
                  <a:pt x="79274" y="483361"/>
                </a:cubicBezTo>
                <a:cubicBezTo>
                  <a:pt x="133023" y="427101"/>
                  <a:pt x="208485" y="394827"/>
                  <a:pt x="286295" y="394827"/>
                </a:cubicBezTo>
                <a:lnTo>
                  <a:pt x="656400" y="394827"/>
                </a:lnTo>
                <a:lnTo>
                  <a:pt x="652198" y="343977"/>
                </a:lnTo>
                <a:cubicBezTo>
                  <a:pt x="647587" y="288127"/>
                  <a:pt x="666714" y="232457"/>
                  <a:pt x="704674" y="191237"/>
                </a:cubicBezTo>
                <a:cubicBezTo>
                  <a:pt x="742633" y="150017"/>
                  <a:pt x="796534" y="126375"/>
                  <a:pt x="852575" y="126375"/>
                </a:cubicBezTo>
                <a:close/>
                <a:moveTo>
                  <a:pt x="1429310" y="167"/>
                </a:moveTo>
                <a:cubicBezTo>
                  <a:pt x="1465901" y="-2019"/>
                  <a:pt x="1500884" y="17356"/>
                  <a:pt x="1518338" y="49639"/>
                </a:cubicBezTo>
                <a:cubicBezTo>
                  <a:pt x="1554624" y="116774"/>
                  <a:pt x="1608079" y="168355"/>
                  <a:pt x="1681744" y="207333"/>
                </a:cubicBezTo>
                <a:cubicBezTo>
                  <a:pt x="1713077" y="223921"/>
                  <a:pt x="1732376" y="256186"/>
                  <a:pt x="1732090" y="291541"/>
                </a:cubicBezTo>
                <a:cubicBezTo>
                  <a:pt x="1731805" y="326895"/>
                  <a:pt x="1711994" y="358845"/>
                  <a:pt x="1680394" y="374931"/>
                </a:cubicBezTo>
                <a:cubicBezTo>
                  <a:pt x="1606035" y="412748"/>
                  <a:pt x="1553132" y="463198"/>
                  <a:pt x="1518633" y="529182"/>
                </a:cubicBezTo>
                <a:cubicBezTo>
                  <a:pt x="1502282" y="560449"/>
                  <a:pt x="1469874" y="579947"/>
                  <a:pt x="1434986" y="579947"/>
                </a:cubicBezTo>
                <a:cubicBezTo>
                  <a:pt x="1433161" y="579947"/>
                  <a:pt x="1431335" y="579899"/>
                  <a:pt x="1429501" y="579785"/>
                </a:cubicBezTo>
                <a:cubicBezTo>
                  <a:pt x="1392502" y="577618"/>
                  <a:pt x="1360018" y="553757"/>
                  <a:pt x="1346757" y="519001"/>
                </a:cubicBezTo>
                <a:cubicBezTo>
                  <a:pt x="1320633" y="450545"/>
                  <a:pt x="1274897" y="404116"/>
                  <a:pt x="1206945" y="377051"/>
                </a:cubicBezTo>
                <a:cubicBezTo>
                  <a:pt x="1171515" y="362934"/>
                  <a:pt x="1148167" y="329205"/>
                  <a:pt x="1147473" y="291113"/>
                </a:cubicBezTo>
                <a:cubicBezTo>
                  <a:pt x="1146751" y="253135"/>
                  <a:pt x="1168758" y="218645"/>
                  <a:pt x="1203523" y="203264"/>
                </a:cubicBezTo>
                <a:cubicBezTo>
                  <a:pt x="1274974" y="171645"/>
                  <a:pt x="1322144" y="124617"/>
                  <a:pt x="1347717" y="59470"/>
                </a:cubicBezTo>
                <a:cubicBezTo>
                  <a:pt x="1361187" y="25141"/>
                  <a:pt x="1392454" y="2412"/>
                  <a:pt x="1429310" y="1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193B277-4AB3-465C-A968-D2B342F63190}"/>
              </a:ext>
            </a:extLst>
          </p:cNvPr>
          <p:cNvSpPr/>
          <p:nvPr/>
        </p:nvSpPr>
        <p:spPr>
          <a:xfrm>
            <a:off x="1498103" y="-1169732"/>
            <a:ext cx="476541" cy="475169"/>
          </a:xfrm>
          <a:custGeom>
            <a:avLst/>
            <a:gdLst>
              <a:gd name="connsiteX0" fmla="*/ 1879375 w 4877744"/>
              <a:gd name="connsiteY0" fmla="*/ 4264530 h 4863704"/>
              <a:gd name="connsiteX1" fmla="*/ 1906401 w 4877744"/>
              <a:gd name="connsiteY1" fmla="*/ 4272813 h 4863704"/>
              <a:gd name="connsiteX2" fmla="*/ 1935064 w 4877744"/>
              <a:gd name="connsiteY2" fmla="*/ 4369277 h 4863704"/>
              <a:gd name="connsiteX3" fmla="*/ 1824292 w 4877744"/>
              <a:gd name="connsiteY3" fmla="*/ 4573676 h 4863704"/>
              <a:gd name="connsiteX4" fmla="*/ 1761663 w 4877744"/>
              <a:gd name="connsiteY4" fmla="*/ 4610945 h 4863704"/>
              <a:gd name="connsiteX5" fmla="*/ 1727819 w 4877744"/>
              <a:gd name="connsiteY5" fmla="*/ 4602330 h 4863704"/>
              <a:gd name="connsiteX6" fmla="*/ 1699165 w 4877744"/>
              <a:gd name="connsiteY6" fmla="*/ 4505866 h 4863704"/>
              <a:gd name="connsiteX7" fmla="*/ 1809937 w 4877744"/>
              <a:gd name="connsiteY7" fmla="*/ 4301467 h 4863704"/>
              <a:gd name="connsiteX8" fmla="*/ 1879375 w 4877744"/>
              <a:gd name="connsiteY8" fmla="*/ 4264530 h 4863704"/>
              <a:gd name="connsiteX9" fmla="*/ 2998389 w 4877744"/>
              <a:gd name="connsiteY9" fmla="*/ 4264528 h 4863704"/>
              <a:gd name="connsiteX10" fmla="*/ 3067829 w 4877744"/>
              <a:gd name="connsiteY10" fmla="*/ 4301477 h 4863704"/>
              <a:gd name="connsiteX11" fmla="*/ 3178601 w 4877744"/>
              <a:gd name="connsiteY11" fmla="*/ 4505875 h 4863704"/>
              <a:gd name="connsiteX12" fmla="*/ 3149938 w 4877744"/>
              <a:gd name="connsiteY12" fmla="*/ 4602339 h 4863704"/>
              <a:gd name="connsiteX13" fmla="*/ 3116104 w 4877744"/>
              <a:gd name="connsiteY13" fmla="*/ 4610945 h 4863704"/>
              <a:gd name="connsiteX14" fmla="*/ 3053474 w 4877744"/>
              <a:gd name="connsiteY14" fmla="*/ 4573676 h 4863704"/>
              <a:gd name="connsiteX15" fmla="*/ 2942702 w 4877744"/>
              <a:gd name="connsiteY15" fmla="*/ 4369277 h 4863704"/>
              <a:gd name="connsiteX16" fmla="*/ 2971365 w 4877744"/>
              <a:gd name="connsiteY16" fmla="*/ 4272813 h 4863704"/>
              <a:gd name="connsiteX17" fmla="*/ 2998389 w 4877744"/>
              <a:gd name="connsiteY17" fmla="*/ 4264528 h 4863704"/>
              <a:gd name="connsiteX18" fmla="*/ 1019383 w 4877744"/>
              <a:gd name="connsiteY18" fmla="*/ 4091671 h 4863704"/>
              <a:gd name="connsiteX19" fmla="*/ 1013273 w 4877744"/>
              <a:gd name="connsiteY19" fmla="*/ 4093340 h 4863704"/>
              <a:gd name="connsiteX20" fmla="*/ 435040 w 4877744"/>
              <a:gd name="connsiteY20" fmla="*/ 4382523 h 4863704"/>
              <a:gd name="connsiteX21" fmla="*/ 428987 w 4877744"/>
              <a:gd name="connsiteY21" fmla="*/ 4399801 h 4863704"/>
              <a:gd name="connsiteX22" fmla="*/ 782735 w 4877744"/>
              <a:gd name="connsiteY22" fmla="*/ 4720872 h 4863704"/>
              <a:gd name="connsiteX23" fmla="*/ 799348 w 4877744"/>
              <a:gd name="connsiteY23" fmla="*/ 4713178 h 4863704"/>
              <a:gd name="connsiteX24" fmla="*/ 1031300 w 4877744"/>
              <a:gd name="connsiteY24" fmla="*/ 4109698 h 4863704"/>
              <a:gd name="connsiteX25" fmla="*/ 1027884 w 4877744"/>
              <a:gd name="connsiteY25" fmla="*/ 4095352 h 4863704"/>
              <a:gd name="connsiteX26" fmla="*/ 1019383 w 4877744"/>
              <a:gd name="connsiteY26" fmla="*/ 4091671 h 4863704"/>
              <a:gd name="connsiteX27" fmla="*/ 3837462 w 4877744"/>
              <a:gd name="connsiteY27" fmla="*/ 3950879 h 4863704"/>
              <a:gd name="connsiteX28" fmla="*/ 3928148 w 4877744"/>
              <a:gd name="connsiteY28" fmla="*/ 3966050 h 4863704"/>
              <a:gd name="connsiteX29" fmla="*/ 4132992 w 4877744"/>
              <a:gd name="connsiteY29" fmla="*/ 4068491 h 4863704"/>
              <a:gd name="connsiteX30" fmla="*/ 4164815 w 4877744"/>
              <a:gd name="connsiteY30" fmla="*/ 4163959 h 4863704"/>
              <a:gd name="connsiteX31" fmla="*/ 4069347 w 4877744"/>
              <a:gd name="connsiteY31" fmla="*/ 4195782 h 4863704"/>
              <a:gd name="connsiteX32" fmla="*/ 3864503 w 4877744"/>
              <a:gd name="connsiteY32" fmla="*/ 4093340 h 4863704"/>
              <a:gd name="connsiteX33" fmla="*/ 3849891 w 4877744"/>
              <a:gd name="connsiteY33" fmla="*/ 4095342 h 4863704"/>
              <a:gd name="connsiteX34" fmla="*/ 3846485 w 4877744"/>
              <a:gd name="connsiteY34" fmla="*/ 4109688 h 4863704"/>
              <a:gd name="connsiteX35" fmla="*/ 4078427 w 4877744"/>
              <a:gd name="connsiteY35" fmla="*/ 4713159 h 4863704"/>
              <a:gd name="connsiteX36" fmla="*/ 4095050 w 4877744"/>
              <a:gd name="connsiteY36" fmla="*/ 4720854 h 4863704"/>
              <a:gd name="connsiteX37" fmla="*/ 4448779 w 4877744"/>
              <a:gd name="connsiteY37" fmla="*/ 4399791 h 4863704"/>
              <a:gd name="connsiteX38" fmla="*/ 4442736 w 4877744"/>
              <a:gd name="connsiteY38" fmla="*/ 4382514 h 4863704"/>
              <a:gd name="connsiteX39" fmla="*/ 4343549 w 4877744"/>
              <a:gd name="connsiteY39" fmla="*/ 4332901 h 4863704"/>
              <a:gd name="connsiteX40" fmla="*/ 4311726 w 4877744"/>
              <a:gd name="connsiteY40" fmla="*/ 4237424 h 4863704"/>
              <a:gd name="connsiteX41" fmla="*/ 4407194 w 4877744"/>
              <a:gd name="connsiteY41" fmla="*/ 4205611 h 4863704"/>
              <a:gd name="connsiteX42" fmla="*/ 4506381 w 4877744"/>
              <a:gd name="connsiteY42" fmla="*/ 4255224 h 4863704"/>
              <a:gd name="connsiteX43" fmla="*/ 4578327 w 4877744"/>
              <a:gd name="connsiteY43" fmla="*/ 4458683 h 4863704"/>
              <a:gd name="connsiteX44" fmla="*/ 4141133 w 4877744"/>
              <a:gd name="connsiteY44" fmla="*/ 4855506 h 4863704"/>
              <a:gd name="connsiteX45" fmla="*/ 4091777 w 4877744"/>
              <a:gd name="connsiteY45" fmla="*/ 4863704 h 4863704"/>
              <a:gd name="connsiteX46" fmla="*/ 3945568 w 4877744"/>
              <a:gd name="connsiteY46" fmla="*/ 4764223 h 4863704"/>
              <a:gd name="connsiteX47" fmla="*/ 3713625 w 4877744"/>
              <a:gd name="connsiteY47" fmla="*/ 4160752 h 4863704"/>
              <a:gd name="connsiteX48" fmla="*/ 3754234 w 4877744"/>
              <a:gd name="connsiteY48" fmla="*/ 3989960 h 4863704"/>
              <a:gd name="connsiteX49" fmla="*/ 3837462 w 4877744"/>
              <a:gd name="connsiteY49" fmla="*/ 3950879 h 4863704"/>
              <a:gd name="connsiteX50" fmla="*/ 1040299 w 4877744"/>
              <a:gd name="connsiteY50" fmla="*/ 3950871 h 4863704"/>
              <a:gd name="connsiteX51" fmla="*/ 1123532 w 4877744"/>
              <a:gd name="connsiteY51" fmla="*/ 3989960 h 4863704"/>
              <a:gd name="connsiteX52" fmla="*/ 1164141 w 4877744"/>
              <a:gd name="connsiteY52" fmla="*/ 4160752 h 4863704"/>
              <a:gd name="connsiteX53" fmla="*/ 932199 w 4877744"/>
              <a:gd name="connsiteY53" fmla="*/ 4764223 h 4863704"/>
              <a:gd name="connsiteX54" fmla="*/ 785999 w 4877744"/>
              <a:gd name="connsiteY54" fmla="*/ 4863704 h 4863704"/>
              <a:gd name="connsiteX55" fmla="*/ 736633 w 4877744"/>
              <a:gd name="connsiteY55" fmla="*/ 4855506 h 4863704"/>
              <a:gd name="connsiteX56" fmla="*/ 299419 w 4877744"/>
              <a:gd name="connsiteY56" fmla="*/ 4458683 h 4863704"/>
              <a:gd name="connsiteX57" fmla="*/ 371376 w 4877744"/>
              <a:gd name="connsiteY57" fmla="*/ 4255223 h 4863704"/>
              <a:gd name="connsiteX58" fmla="*/ 949609 w 4877744"/>
              <a:gd name="connsiteY58" fmla="*/ 3966041 h 4863704"/>
              <a:gd name="connsiteX59" fmla="*/ 1040299 w 4877744"/>
              <a:gd name="connsiteY59" fmla="*/ 3950871 h 4863704"/>
              <a:gd name="connsiteX60" fmla="*/ 654089 w 4877744"/>
              <a:gd name="connsiteY60" fmla="*/ 3097419 h 4863704"/>
              <a:gd name="connsiteX61" fmla="*/ 726386 w 4877744"/>
              <a:gd name="connsiteY61" fmla="*/ 3128426 h 4863704"/>
              <a:gd name="connsiteX62" fmla="*/ 705892 w 4877744"/>
              <a:gd name="connsiteY62" fmla="*/ 3226949 h 4863704"/>
              <a:gd name="connsiteX63" fmla="*/ 511465 w 4877744"/>
              <a:gd name="connsiteY63" fmla="*/ 3354420 h 4863704"/>
              <a:gd name="connsiteX64" fmla="*/ 472517 w 4877744"/>
              <a:gd name="connsiteY64" fmla="*/ 3366080 h 4863704"/>
              <a:gd name="connsiteX65" fmla="*/ 412942 w 4877744"/>
              <a:gd name="connsiteY65" fmla="*/ 3333926 h 4863704"/>
              <a:gd name="connsiteX66" fmla="*/ 433436 w 4877744"/>
              <a:gd name="connsiteY66" fmla="*/ 3235403 h 4863704"/>
              <a:gd name="connsiteX67" fmla="*/ 627863 w 4877744"/>
              <a:gd name="connsiteY67" fmla="*/ 3107932 h 4863704"/>
              <a:gd name="connsiteX68" fmla="*/ 654089 w 4877744"/>
              <a:gd name="connsiteY68" fmla="*/ 3097419 h 4863704"/>
              <a:gd name="connsiteX69" fmla="*/ 4223652 w 4877744"/>
              <a:gd name="connsiteY69" fmla="*/ 3097413 h 4863704"/>
              <a:gd name="connsiteX70" fmla="*/ 4249884 w 4877744"/>
              <a:gd name="connsiteY70" fmla="*/ 3107923 h 4863704"/>
              <a:gd name="connsiteX71" fmla="*/ 4444311 w 4877744"/>
              <a:gd name="connsiteY71" fmla="*/ 3235394 h 4863704"/>
              <a:gd name="connsiteX72" fmla="*/ 4464805 w 4877744"/>
              <a:gd name="connsiteY72" fmla="*/ 3333916 h 4863704"/>
              <a:gd name="connsiteX73" fmla="*/ 4405230 w 4877744"/>
              <a:gd name="connsiteY73" fmla="*/ 3366071 h 4863704"/>
              <a:gd name="connsiteX74" fmla="*/ 4366282 w 4877744"/>
              <a:gd name="connsiteY74" fmla="*/ 3354410 h 4863704"/>
              <a:gd name="connsiteX75" fmla="*/ 4171855 w 4877744"/>
              <a:gd name="connsiteY75" fmla="*/ 3226940 h 4863704"/>
              <a:gd name="connsiteX76" fmla="*/ 4151361 w 4877744"/>
              <a:gd name="connsiteY76" fmla="*/ 3128417 h 4863704"/>
              <a:gd name="connsiteX77" fmla="*/ 4223652 w 4877744"/>
              <a:gd name="connsiteY77" fmla="*/ 3097413 h 4863704"/>
              <a:gd name="connsiteX78" fmla="*/ 4709868 w 4877744"/>
              <a:gd name="connsiteY78" fmla="*/ 2314105 h 4863704"/>
              <a:gd name="connsiteX79" fmla="*/ 4481029 w 4877744"/>
              <a:gd name="connsiteY79" fmla="*/ 2429677 h 4863704"/>
              <a:gd name="connsiteX80" fmla="*/ 4711576 w 4877744"/>
              <a:gd name="connsiteY80" fmla="*/ 2534158 h 4863704"/>
              <a:gd name="connsiteX81" fmla="*/ 4709868 w 4877744"/>
              <a:gd name="connsiteY81" fmla="*/ 2314105 h 4863704"/>
              <a:gd name="connsiteX82" fmla="*/ 167888 w 4877744"/>
              <a:gd name="connsiteY82" fmla="*/ 2314105 h 4863704"/>
              <a:gd name="connsiteX83" fmla="*/ 166180 w 4877744"/>
              <a:gd name="connsiteY83" fmla="*/ 2534158 h 4863704"/>
              <a:gd name="connsiteX84" fmla="*/ 396737 w 4877744"/>
              <a:gd name="connsiteY84" fmla="*/ 2429687 h 4863704"/>
              <a:gd name="connsiteX85" fmla="*/ 169638 w 4877744"/>
              <a:gd name="connsiteY85" fmla="*/ 2167048 h 4863704"/>
              <a:gd name="connsiteX86" fmla="*/ 219132 w 4877744"/>
              <a:gd name="connsiteY86" fmla="*/ 2180552 h 4863704"/>
              <a:gd name="connsiteX87" fmla="*/ 486540 w 4877744"/>
              <a:gd name="connsiteY87" fmla="*/ 2315604 h 4863704"/>
              <a:gd name="connsiteX88" fmla="*/ 557112 w 4877744"/>
              <a:gd name="connsiteY88" fmla="*/ 2433064 h 4863704"/>
              <a:gd name="connsiteX89" fmla="*/ 481635 w 4877744"/>
              <a:gd name="connsiteY89" fmla="*/ 2547451 h 4863704"/>
              <a:gd name="connsiteX90" fmla="*/ 212794 w 4877744"/>
              <a:gd name="connsiteY90" fmla="*/ 2669286 h 4863704"/>
              <a:gd name="connsiteX91" fmla="*/ 159776 w 4877744"/>
              <a:gd name="connsiteY91" fmla="*/ 2680794 h 4863704"/>
              <a:gd name="connsiteX92" fmla="*/ 45142 w 4877744"/>
              <a:gd name="connsiteY92" fmla="*/ 2610641 h 4863704"/>
              <a:gd name="connsiteX93" fmla="*/ 45095 w 4877744"/>
              <a:gd name="connsiteY93" fmla="*/ 2240023 h 4863704"/>
              <a:gd name="connsiteX94" fmla="*/ 118778 w 4877744"/>
              <a:gd name="connsiteY94" fmla="*/ 2173788 h 4863704"/>
              <a:gd name="connsiteX95" fmla="*/ 169638 w 4877744"/>
              <a:gd name="connsiteY95" fmla="*/ 2167048 h 4863704"/>
              <a:gd name="connsiteX96" fmla="*/ 4708108 w 4877744"/>
              <a:gd name="connsiteY96" fmla="*/ 2167045 h 4863704"/>
              <a:gd name="connsiteX97" fmla="*/ 4758968 w 4877744"/>
              <a:gd name="connsiteY97" fmla="*/ 2173788 h 4863704"/>
              <a:gd name="connsiteX98" fmla="*/ 4832642 w 4877744"/>
              <a:gd name="connsiteY98" fmla="*/ 2240032 h 4863704"/>
              <a:gd name="connsiteX99" fmla="*/ 4832595 w 4877744"/>
              <a:gd name="connsiteY99" fmla="*/ 2610641 h 4863704"/>
              <a:gd name="connsiteX100" fmla="*/ 4717971 w 4877744"/>
              <a:gd name="connsiteY100" fmla="*/ 2680785 h 4863704"/>
              <a:gd name="connsiteX101" fmla="*/ 4664943 w 4877744"/>
              <a:gd name="connsiteY101" fmla="*/ 2669286 h 4863704"/>
              <a:gd name="connsiteX102" fmla="*/ 4396093 w 4877744"/>
              <a:gd name="connsiteY102" fmla="*/ 2547442 h 4863704"/>
              <a:gd name="connsiteX103" fmla="*/ 4320635 w 4877744"/>
              <a:gd name="connsiteY103" fmla="*/ 2433065 h 4863704"/>
              <a:gd name="connsiteX104" fmla="*/ 4391206 w 4877744"/>
              <a:gd name="connsiteY104" fmla="*/ 2315604 h 4863704"/>
              <a:gd name="connsiteX105" fmla="*/ 4658614 w 4877744"/>
              <a:gd name="connsiteY105" fmla="*/ 2180553 h 4863704"/>
              <a:gd name="connsiteX106" fmla="*/ 4708108 w 4877744"/>
              <a:gd name="connsiteY106" fmla="*/ 2167045 h 4863704"/>
              <a:gd name="connsiteX107" fmla="*/ 1983238 w 4877744"/>
              <a:gd name="connsiteY107" fmla="*/ 1274419 h 4863704"/>
              <a:gd name="connsiteX108" fmla="*/ 2010559 w 4877744"/>
              <a:gd name="connsiteY108" fmla="*/ 1281665 h 4863704"/>
              <a:gd name="connsiteX109" fmla="*/ 2042875 w 4877744"/>
              <a:gd name="connsiteY109" fmla="*/ 1376972 h 4863704"/>
              <a:gd name="connsiteX110" fmla="*/ 1965880 w 4877744"/>
              <a:gd name="connsiteY110" fmla="*/ 1532982 h 4863704"/>
              <a:gd name="connsiteX111" fmla="*/ 1820392 w 4877744"/>
              <a:gd name="connsiteY111" fmla="*/ 1638678 h 4863704"/>
              <a:gd name="connsiteX112" fmla="*/ 864805 w 4877744"/>
              <a:gd name="connsiteY112" fmla="*/ 1777534 h 4863704"/>
              <a:gd name="connsiteX113" fmla="*/ 823703 w 4877744"/>
              <a:gd name="connsiteY113" fmla="*/ 1812184 h 4863704"/>
              <a:gd name="connsiteX114" fmla="*/ 836578 w 4877744"/>
              <a:gd name="connsiteY114" fmla="*/ 1864367 h 4863704"/>
              <a:gd name="connsiteX115" fmla="*/ 1528050 w 4877744"/>
              <a:gd name="connsiteY115" fmla="*/ 2538390 h 4863704"/>
              <a:gd name="connsiteX116" fmla="*/ 1583621 w 4877744"/>
              <a:gd name="connsiteY116" fmla="*/ 2709420 h 4863704"/>
              <a:gd name="connsiteX117" fmla="*/ 1420390 w 4877744"/>
              <a:gd name="connsiteY117" fmla="*/ 3661146 h 4863704"/>
              <a:gd name="connsiteX118" fmla="*/ 1440638 w 4877744"/>
              <a:gd name="connsiteY118" fmla="*/ 3710948 h 4863704"/>
              <a:gd name="connsiteX119" fmla="*/ 1494254 w 4877744"/>
              <a:gd name="connsiteY119" fmla="*/ 3714819 h 4863704"/>
              <a:gd name="connsiteX120" fmla="*/ 2348956 w 4877744"/>
              <a:gd name="connsiteY120" fmla="*/ 3265470 h 4863704"/>
              <a:gd name="connsiteX121" fmla="*/ 2528790 w 4877744"/>
              <a:gd name="connsiteY121" fmla="*/ 3265470 h 4863704"/>
              <a:gd name="connsiteX122" fmla="*/ 2767222 w 4877744"/>
              <a:gd name="connsiteY122" fmla="*/ 3390806 h 4863704"/>
              <a:gd name="connsiteX123" fmla="*/ 2797100 w 4877744"/>
              <a:gd name="connsiteY123" fmla="*/ 3486890 h 4863704"/>
              <a:gd name="connsiteX124" fmla="*/ 2700996 w 4877744"/>
              <a:gd name="connsiteY124" fmla="*/ 3516767 h 4863704"/>
              <a:gd name="connsiteX125" fmla="*/ 2462564 w 4877744"/>
              <a:gd name="connsiteY125" fmla="*/ 3391422 h 4863704"/>
              <a:gd name="connsiteX126" fmla="*/ 2415191 w 4877744"/>
              <a:gd name="connsiteY126" fmla="*/ 3391422 h 4863704"/>
              <a:gd name="connsiteX127" fmla="*/ 1560489 w 4877744"/>
              <a:gd name="connsiteY127" fmla="*/ 3840771 h 4863704"/>
              <a:gd name="connsiteX128" fmla="*/ 1470392 w 4877744"/>
              <a:gd name="connsiteY128" fmla="*/ 3863172 h 4863704"/>
              <a:gd name="connsiteX129" fmla="*/ 1356992 w 4877744"/>
              <a:gd name="connsiteY129" fmla="*/ 3826065 h 4863704"/>
              <a:gd name="connsiteX130" fmla="*/ 1280121 w 4877744"/>
              <a:gd name="connsiteY130" fmla="*/ 3637074 h 4863704"/>
              <a:gd name="connsiteX131" fmla="*/ 1443351 w 4877744"/>
              <a:gd name="connsiteY131" fmla="*/ 2685358 h 4863704"/>
              <a:gd name="connsiteX132" fmla="*/ 1428711 w 4877744"/>
              <a:gd name="connsiteY132" fmla="*/ 2640291 h 4863704"/>
              <a:gd name="connsiteX133" fmla="*/ 737240 w 4877744"/>
              <a:gd name="connsiteY133" fmla="*/ 1966268 h 4863704"/>
              <a:gd name="connsiteX134" fmla="*/ 688348 w 4877744"/>
              <a:gd name="connsiteY134" fmla="*/ 1768197 h 4863704"/>
              <a:gd name="connsiteX135" fmla="*/ 844330 w 4877744"/>
              <a:gd name="connsiteY135" fmla="*/ 1636695 h 4863704"/>
              <a:gd name="connsiteX136" fmla="*/ 1799927 w 4877744"/>
              <a:gd name="connsiteY136" fmla="*/ 1497839 h 4863704"/>
              <a:gd name="connsiteX137" fmla="*/ 1838258 w 4877744"/>
              <a:gd name="connsiteY137" fmla="*/ 1469991 h 4863704"/>
              <a:gd name="connsiteX138" fmla="*/ 1915253 w 4877744"/>
              <a:gd name="connsiteY138" fmla="*/ 1313981 h 4863704"/>
              <a:gd name="connsiteX139" fmla="*/ 1983238 w 4877744"/>
              <a:gd name="connsiteY139" fmla="*/ 1274419 h 4863704"/>
              <a:gd name="connsiteX140" fmla="*/ 487781 w 4877744"/>
              <a:gd name="connsiteY140" fmla="*/ 1081033 h 4863704"/>
              <a:gd name="connsiteX141" fmla="*/ 515365 w 4877744"/>
              <a:gd name="connsiteY141" fmla="*/ 1087231 h 4863704"/>
              <a:gd name="connsiteX142" fmla="*/ 727610 w 4877744"/>
              <a:gd name="connsiteY142" fmla="*/ 1182109 h 4863704"/>
              <a:gd name="connsiteX143" fmla="*/ 763531 w 4877744"/>
              <a:gd name="connsiteY143" fmla="*/ 1276115 h 4863704"/>
              <a:gd name="connsiteX144" fmla="*/ 698529 w 4877744"/>
              <a:gd name="connsiteY144" fmla="*/ 1318251 h 4863704"/>
              <a:gd name="connsiteX145" fmla="*/ 669525 w 4877744"/>
              <a:gd name="connsiteY145" fmla="*/ 1312037 h 4863704"/>
              <a:gd name="connsiteX146" fmla="*/ 457279 w 4877744"/>
              <a:gd name="connsiteY146" fmla="*/ 1217157 h 4863704"/>
              <a:gd name="connsiteX147" fmla="*/ 421358 w 4877744"/>
              <a:gd name="connsiteY147" fmla="*/ 1123151 h 4863704"/>
              <a:gd name="connsiteX148" fmla="*/ 487781 w 4877744"/>
              <a:gd name="connsiteY148" fmla="*/ 1081033 h 4863704"/>
              <a:gd name="connsiteX149" fmla="*/ 4389959 w 4877744"/>
              <a:gd name="connsiteY149" fmla="*/ 1081030 h 4863704"/>
              <a:gd name="connsiteX150" fmla="*/ 4456398 w 4877744"/>
              <a:gd name="connsiteY150" fmla="*/ 1123141 h 4863704"/>
              <a:gd name="connsiteX151" fmla="*/ 4420486 w 4877744"/>
              <a:gd name="connsiteY151" fmla="*/ 1217147 h 4863704"/>
              <a:gd name="connsiteX152" fmla="*/ 4208241 w 4877744"/>
              <a:gd name="connsiteY152" fmla="*/ 1312027 h 4863704"/>
              <a:gd name="connsiteX153" fmla="*/ 4179236 w 4877744"/>
              <a:gd name="connsiteY153" fmla="*/ 1318241 h 4863704"/>
              <a:gd name="connsiteX154" fmla="*/ 4114235 w 4877744"/>
              <a:gd name="connsiteY154" fmla="*/ 1276105 h 4863704"/>
              <a:gd name="connsiteX155" fmla="*/ 4150156 w 4877744"/>
              <a:gd name="connsiteY155" fmla="*/ 1182099 h 4863704"/>
              <a:gd name="connsiteX156" fmla="*/ 4362401 w 4877744"/>
              <a:gd name="connsiteY156" fmla="*/ 1087219 h 4863704"/>
              <a:gd name="connsiteX157" fmla="*/ 4389959 w 4877744"/>
              <a:gd name="connsiteY157" fmla="*/ 1081030 h 4863704"/>
              <a:gd name="connsiteX158" fmla="*/ 2438874 w 4877744"/>
              <a:gd name="connsiteY158" fmla="*/ 496369 h 4863704"/>
              <a:gd name="connsiteX159" fmla="*/ 2612152 w 4877744"/>
              <a:gd name="connsiteY159" fmla="*/ 604076 h 4863704"/>
              <a:gd name="connsiteX160" fmla="*/ 3039498 w 4877744"/>
              <a:gd name="connsiteY160" fmla="*/ 1469992 h 4863704"/>
              <a:gd name="connsiteX161" fmla="*/ 3077830 w 4877744"/>
              <a:gd name="connsiteY161" fmla="*/ 1497839 h 4863704"/>
              <a:gd name="connsiteX162" fmla="*/ 4033417 w 4877744"/>
              <a:gd name="connsiteY162" fmla="*/ 1636695 h 4863704"/>
              <a:gd name="connsiteX163" fmla="*/ 4189408 w 4877744"/>
              <a:gd name="connsiteY163" fmla="*/ 1768198 h 4863704"/>
              <a:gd name="connsiteX164" fmla="*/ 4140517 w 4877744"/>
              <a:gd name="connsiteY164" fmla="*/ 1966268 h 4863704"/>
              <a:gd name="connsiteX165" fmla="*/ 3449045 w 4877744"/>
              <a:gd name="connsiteY165" fmla="*/ 2640291 h 4863704"/>
              <a:gd name="connsiteX166" fmla="*/ 3434396 w 4877744"/>
              <a:gd name="connsiteY166" fmla="*/ 2685349 h 4863704"/>
              <a:gd name="connsiteX167" fmla="*/ 3597636 w 4877744"/>
              <a:gd name="connsiteY167" fmla="*/ 3637084 h 4863704"/>
              <a:gd name="connsiteX168" fmla="*/ 3520764 w 4877744"/>
              <a:gd name="connsiteY168" fmla="*/ 3826075 h 4863704"/>
              <a:gd name="connsiteX169" fmla="*/ 3407374 w 4877744"/>
              <a:gd name="connsiteY169" fmla="*/ 3863182 h 4863704"/>
              <a:gd name="connsiteX170" fmla="*/ 3317277 w 4877744"/>
              <a:gd name="connsiteY170" fmla="*/ 3840781 h 4863704"/>
              <a:gd name="connsiteX171" fmla="*/ 2971593 w 4877744"/>
              <a:gd name="connsiteY171" fmla="*/ 3659049 h 4863704"/>
              <a:gd name="connsiteX172" fmla="*/ 2941725 w 4877744"/>
              <a:gd name="connsiteY172" fmla="*/ 3562946 h 4863704"/>
              <a:gd name="connsiteX173" fmla="*/ 3037828 w 4877744"/>
              <a:gd name="connsiteY173" fmla="*/ 3533077 h 4863704"/>
              <a:gd name="connsiteX174" fmla="*/ 3383512 w 4877744"/>
              <a:gd name="connsiteY174" fmla="*/ 3714810 h 4863704"/>
              <a:gd name="connsiteX175" fmla="*/ 3437119 w 4877744"/>
              <a:gd name="connsiteY175" fmla="*/ 3710938 h 4863704"/>
              <a:gd name="connsiteX176" fmla="*/ 3457375 w 4877744"/>
              <a:gd name="connsiteY176" fmla="*/ 3661146 h 4863704"/>
              <a:gd name="connsiteX177" fmla="*/ 3294145 w 4877744"/>
              <a:gd name="connsiteY177" fmla="*/ 2709411 h 4863704"/>
              <a:gd name="connsiteX178" fmla="*/ 3349706 w 4877744"/>
              <a:gd name="connsiteY178" fmla="*/ 2538381 h 4863704"/>
              <a:gd name="connsiteX179" fmla="*/ 4041178 w 4877744"/>
              <a:gd name="connsiteY179" fmla="*/ 1864358 h 4863704"/>
              <a:gd name="connsiteX180" fmla="*/ 4054053 w 4877744"/>
              <a:gd name="connsiteY180" fmla="*/ 1812174 h 4863704"/>
              <a:gd name="connsiteX181" fmla="*/ 4012961 w 4877744"/>
              <a:gd name="connsiteY181" fmla="*/ 1777524 h 4863704"/>
              <a:gd name="connsiteX182" fmla="*/ 3057373 w 4877744"/>
              <a:gd name="connsiteY182" fmla="*/ 1638668 h 4863704"/>
              <a:gd name="connsiteX183" fmla="*/ 2911886 w 4877744"/>
              <a:gd name="connsiteY183" fmla="*/ 1532982 h 4863704"/>
              <a:gd name="connsiteX184" fmla="*/ 2484530 w 4877744"/>
              <a:gd name="connsiteY184" fmla="*/ 667058 h 4863704"/>
              <a:gd name="connsiteX185" fmla="*/ 2438874 w 4877744"/>
              <a:gd name="connsiteY185" fmla="*/ 638679 h 4863704"/>
              <a:gd name="connsiteX186" fmla="*/ 2393227 w 4877744"/>
              <a:gd name="connsiteY186" fmla="*/ 667058 h 4863704"/>
              <a:gd name="connsiteX187" fmla="*/ 2177974 w 4877744"/>
              <a:gd name="connsiteY187" fmla="*/ 1103207 h 4863704"/>
              <a:gd name="connsiteX188" fmla="*/ 2082668 w 4877744"/>
              <a:gd name="connsiteY188" fmla="*/ 1135523 h 4863704"/>
              <a:gd name="connsiteX189" fmla="*/ 2050352 w 4877744"/>
              <a:gd name="connsiteY189" fmla="*/ 1040218 h 4863704"/>
              <a:gd name="connsiteX190" fmla="*/ 2265605 w 4877744"/>
              <a:gd name="connsiteY190" fmla="*/ 604076 h 4863704"/>
              <a:gd name="connsiteX191" fmla="*/ 2438874 w 4877744"/>
              <a:gd name="connsiteY191" fmla="*/ 496369 h 4863704"/>
              <a:gd name="connsiteX192" fmla="*/ 3183792 w 4877744"/>
              <a:gd name="connsiteY192" fmla="*/ 148502 h 4863704"/>
              <a:gd name="connsiteX193" fmla="*/ 3211969 w 4877744"/>
              <a:gd name="connsiteY193" fmla="*/ 150675 h 4863704"/>
              <a:gd name="connsiteX194" fmla="*/ 3261031 w 4877744"/>
              <a:gd name="connsiteY194" fmla="*/ 238542 h 4863704"/>
              <a:gd name="connsiteX195" fmla="*/ 3184502 w 4877744"/>
              <a:gd name="connsiteY195" fmla="*/ 508598 h 4863704"/>
              <a:gd name="connsiteX196" fmla="*/ 3116075 w 4877744"/>
              <a:gd name="connsiteY196" fmla="*/ 560373 h 4863704"/>
              <a:gd name="connsiteX197" fmla="*/ 3096634 w 4877744"/>
              <a:gd name="connsiteY197" fmla="*/ 557660 h 4863704"/>
              <a:gd name="connsiteX198" fmla="*/ 3047572 w 4877744"/>
              <a:gd name="connsiteY198" fmla="*/ 469792 h 4863704"/>
              <a:gd name="connsiteX199" fmla="*/ 3124101 w 4877744"/>
              <a:gd name="connsiteY199" fmla="*/ 199737 h 4863704"/>
              <a:gd name="connsiteX200" fmla="*/ 3183792 w 4877744"/>
              <a:gd name="connsiteY200" fmla="*/ 148502 h 4863704"/>
              <a:gd name="connsiteX201" fmla="*/ 1693969 w 4877744"/>
              <a:gd name="connsiteY201" fmla="*/ 148498 h 4863704"/>
              <a:gd name="connsiteX202" fmla="*/ 1753655 w 4877744"/>
              <a:gd name="connsiteY202" fmla="*/ 199738 h 4863704"/>
              <a:gd name="connsiteX203" fmla="*/ 1830185 w 4877744"/>
              <a:gd name="connsiteY203" fmla="*/ 469793 h 4863704"/>
              <a:gd name="connsiteX204" fmla="*/ 1781122 w 4877744"/>
              <a:gd name="connsiteY204" fmla="*/ 557661 h 4863704"/>
              <a:gd name="connsiteX205" fmla="*/ 1761682 w 4877744"/>
              <a:gd name="connsiteY205" fmla="*/ 560374 h 4863704"/>
              <a:gd name="connsiteX206" fmla="*/ 1693255 w 4877744"/>
              <a:gd name="connsiteY206" fmla="*/ 508599 h 4863704"/>
              <a:gd name="connsiteX207" fmla="*/ 1616725 w 4877744"/>
              <a:gd name="connsiteY207" fmla="*/ 238543 h 4863704"/>
              <a:gd name="connsiteX208" fmla="*/ 1665787 w 4877744"/>
              <a:gd name="connsiteY208" fmla="*/ 150676 h 4863704"/>
              <a:gd name="connsiteX209" fmla="*/ 1693969 w 4877744"/>
              <a:gd name="connsiteY209" fmla="*/ 148498 h 4863704"/>
              <a:gd name="connsiteX210" fmla="*/ 786350 w 4877744"/>
              <a:gd name="connsiteY210" fmla="*/ 142279 h 4863704"/>
              <a:gd name="connsiteX211" fmla="*/ 782745 w 4877744"/>
              <a:gd name="connsiteY211" fmla="*/ 142858 h 4863704"/>
              <a:gd name="connsiteX212" fmla="*/ 428987 w 4877744"/>
              <a:gd name="connsiteY212" fmla="*/ 463920 h 4863704"/>
              <a:gd name="connsiteX213" fmla="*/ 435031 w 4877744"/>
              <a:gd name="connsiteY213" fmla="*/ 481198 h 4863704"/>
              <a:gd name="connsiteX214" fmla="*/ 1013273 w 4877744"/>
              <a:gd name="connsiteY214" fmla="*/ 770381 h 4863704"/>
              <a:gd name="connsiteX215" fmla="*/ 1027884 w 4877744"/>
              <a:gd name="connsiteY215" fmla="*/ 768369 h 4863704"/>
              <a:gd name="connsiteX216" fmla="*/ 1031300 w 4877744"/>
              <a:gd name="connsiteY216" fmla="*/ 754024 h 4863704"/>
              <a:gd name="connsiteX217" fmla="*/ 799358 w 4877744"/>
              <a:gd name="connsiteY217" fmla="*/ 150553 h 4863704"/>
              <a:gd name="connsiteX218" fmla="*/ 786350 w 4877744"/>
              <a:gd name="connsiteY218" fmla="*/ 142279 h 4863704"/>
              <a:gd name="connsiteX219" fmla="*/ 4091406 w 4877744"/>
              <a:gd name="connsiteY219" fmla="*/ 142269 h 4863704"/>
              <a:gd name="connsiteX220" fmla="*/ 4078408 w 4877744"/>
              <a:gd name="connsiteY220" fmla="*/ 150543 h 4863704"/>
              <a:gd name="connsiteX221" fmla="*/ 3846465 w 4877744"/>
              <a:gd name="connsiteY221" fmla="*/ 754023 h 4863704"/>
              <a:gd name="connsiteX222" fmla="*/ 3849872 w 4877744"/>
              <a:gd name="connsiteY222" fmla="*/ 768359 h 4863704"/>
              <a:gd name="connsiteX223" fmla="*/ 3864483 w 4877744"/>
              <a:gd name="connsiteY223" fmla="*/ 770371 h 4863704"/>
              <a:gd name="connsiteX224" fmla="*/ 4442716 w 4877744"/>
              <a:gd name="connsiteY224" fmla="*/ 481188 h 4863704"/>
              <a:gd name="connsiteX225" fmla="*/ 4448769 w 4877744"/>
              <a:gd name="connsiteY225" fmla="*/ 463901 h 4863704"/>
              <a:gd name="connsiteX226" fmla="*/ 4095021 w 4877744"/>
              <a:gd name="connsiteY226" fmla="*/ 142849 h 4863704"/>
              <a:gd name="connsiteX227" fmla="*/ 4091406 w 4877744"/>
              <a:gd name="connsiteY227" fmla="*/ 142269 h 4863704"/>
              <a:gd name="connsiteX228" fmla="*/ 4081753 w 4877744"/>
              <a:gd name="connsiteY228" fmla="*/ 334 h 4863704"/>
              <a:gd name="connsiteX229" fmla="*/ 4141132 w 4877744"/>
              <a:gd name="connsiteY229" fmla="*/ 8205 h 4863704"/>
              <a:gd name="connsiteX230" fmla="*/ 4578346 w 4877744"/>
              <a:gd name="connsiteY230" fmla="*/ 405028 h 4863704"/>
              <a:gd name="connsiteX231" fmla="*/ 4506380 w 4877744"/>
              <a:gd name="connsiteY231" fmla="*/ 608488 h 4863704"/>
              <a:gd name="connsiteX232" fmla="*/ 3928147 w 4877744"/>
              <a:gd name="connsiteY232" fmla="*/ 897671 h 4863704"/>
              <a:gd name="connsiteX233" fmla="*/ 3858373 w 4877744"/>
              <a:gd name="connsiteY233" fmla="*/ 914274 h 4863704"/>
              <a:gd name="connsiteX234" fmla="*/ 3754214 w 4877744"/>
              <a:gd name="connsiteY234" fmla="*/ 873751 h 4863704"/>
              <a:gd name="connsiteX235" fmla="*/ 3713625 w 4877744"/>
              <a:gd name="connsiteY235" fmla="*/ 702959 h 4863704"/>
              <a:gd name="connsiteX236" fmla="*/ 3945567 w 4877744"/>
              <a:gd name="connsiteY236" fmla="*/ 99488 h 4863704"/>
              <a:gd name="connsiteX237" fmla="*/ 4081753 w 4877744"/>
              <a:gd name="connsiteY237" fmla="*/ 334 h 4863704"/>
              <a:gd name="connsiteX238" fmla="*/ 796013 w 4877744"/>
              <a:gd name="connsiteY238" fmla="*/ 325 h 4863704"/>
              <a:gd name="connsiteX239" fmla="*/ 932199 w 4877744"/>
              <a:gd name="connsiteY239" fmla="*/ 99489 h 4863704"/>
              <a:gd name="connsiteX240" fmla="*/ 1164131 w 4877744"/>
              <a:gd name="connsiteY240" fmla="*/ 702960 h 4863704"/>
              <a:gd name="connsiteX241" fmla="*/ 1123532 w 4877744"/>
              <a:gd name="connsiteY241" fmla="*/ 873752 h 4863704"/>
              <a:gd name="connsiteX242" fmla="*/ 1019383 w 4877744"/>
              <a:gd name="connsiteY242" fmla="*/ 914275 h 4863704"/>
              <a:gd name="connsiteX243" fmla="*/ 949609 w 4877744"/>
              <a:gd name="connsiteY243" fmla="*/ 897671 h 4863704"/>
              <a:gd name="connsiteX244" fmla="*/ 371376 w 4877744"/>
              <a:gd name="connsiteY244" fmla="*/ 608489 h 4863704"/>
              <a:gd name="connsiteX245" fmla="*/ 299419 w 4877744"/>
              <a:gd name="connsiteY245" fmla="*/ 405019 h 4863704"/>
              <a:gd name="connsiteX246" fmla="*/ 736633 w 4877744"/>
              <a:gd name="connsiteY246" fmla="*/ 8205 h 4863704"/>
              <a:gd name="connsiteX247" fmla="*/ 796013 w 4877744"/>
              <a:gd name="connsiteY247" fmla="*/ 325 h 486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4877744" h="4863704">
                <a:moveTo>
                  <a:pt x="1879375" y="4264530"/>
                </a:moveTo>
                <a:cubicBezTo>
                  <a:pt x="1888577" y="4265421"/>
                  <a:pt x="1897758" y="4268131"/>
                  <a:pt x="1906401" y="4272813"/>
                </a:cubicBezTo>
                <a:cubicBezTo>
                  <a:pt x="1940956" y="4291543"/>
                  <a:pt x="1953784" y="4334732"/>
                  <a:pt x="1935064" y="4369277"/>
                </a:cubicBezTo>
                <a:lnTo>
                  <a:pt x="1824292" y="4573676"/>
                </a:lnTo>
                <a:cubicBezTo>
                  <a:pt x="1811408" y="4597453"/>
                  <a:pt x="1786938" y="4610945"/>
                  <a:pt x="1761663" y="4610945"/>
                </a:cubicBezTo>
                <a:cubicBezTo>
                  <a:pt x="1750211" y="4610945"/>
                  <a:pt x="1738597" y="4608174"/>
                  <a:pt x="1727819" y="4602330"/>
                </a:cubicBezTo>
                <a:cubicBezTo>
                  <a:pt x="1693264" y="4583610"/>
                  <a:pt x="1680436" y="4540421"/>
                  <a:pt x="1699165" y="4505866"/>
                </a:cubicBezTo>
                <a:lnTo>
                  <a:pt x="1809937" y="4301467"/>
                </a:lnTo>
                <a:cubicBezTo>
                  <a:pt x="1823977" y="4275551"/>
                  <a:pt x="1851770" y="4261856"/>
                  <a:pt x="1879375" y="4264530"/>
                </a:cubicBezTo>
                <a:close/>
                <a:moveTo>
                  <a:pt x="2998389" y="4264528"/>
                </a:moveTo>
                <a:cubicBezTo>
                  <a:pt x="3025995" y="4261855"/>
                  <a:pt x="3053797" y="4275560"/>
                  <a:pt x="3067829" y="4301477"/>
                </a:cubicBezTo>
                <a:lnTo>
                  <a:pt x="3178601" y="4505875"/>
                </a:lnTo>
                <a:cubicBezTo>
                  <a:pt x="3197320" y="4540421"/>
                  <a:pt x="3184493" y="4583610"/>
                  <a:pt x="3149938" y="4602339"/>
                </a:cubicBezTo>
                <a:cubicBezTo>
                  <a:pt x="3139169" y="4608174"/>
                  <a:pt x="3127556" y="4610945"/>
                  <a:pt x="3116104" y="4610945"/>
                </a:cubicBezTo>
                <a:cubicBezTo>
                  <a:pt x="3090828" y="4610945"/>
                  <a:pt x="3066349" y="4597453"/>
                  <a:pt x="3053474" y="4573676"/>
                </a:cubicBezTo>
                <a:lnTo>
                  <a:pt x="2942702" y="4369277"/>
                </a:lnTo>
                <a:cubicBezTo>
                  <a:pt x="2923982" y="4334722"/>
                  <a:pt x="2936810" y="4291533"/>
                  <a:pt x="2971365" y="4272813"/>
                </a:cubicBezTo>
                <a:cubicBezTo>
                  <a:pt x="2980006" y="4268129"/>
                  <a:pt x="2989187" y="4265418"/>
                  <a:pt x="2998389" y="4264528"/>
                </a:cubicBezTo>
                <a:close/>
                <a:moveTo>
                  <a:pt x="1019383" y="4091671"/>
                </a:moveTo>
                <a:cubicBezTo>
                  <a:pt x="1016613" y="4091671"/>
                  <a:pt x="1014430" y="4092762"/>
                  <a:pt x="1013273" y="4093340"/>
                </a:cubicBezTo>
                <a:lnTo>
                  <a:pt x="435040" y="4382523"/>
                </a:lnTo>
                <a:cubicBezTo>
                  <a:pt x="429319" y="4385379"/>
                  <a:pt x="426321" y="4393937"/>
                  <a:pt x="428987" y="4399801"/>
                </a:cubicBezTo>
                <a:cubicBezTo>
                  <a:pt x="501418" y="4559160"/>
                  <a:pt x="617133" y="4664173"/>
                  <a:pt x="782735" y="4720872"/>
                </a:cubicBezTo>
                <a:cubicBezTo>
                  <a:pt x="788817" y="4722950"/>
                  <a:pt x="797052" y="4719146"/>
                  <a:pt x="799348" y="4713178"/>
                </a:cubicBezTo>
                <a:lnTo>
                  <a:pt x="1031300" y="4109698"/>
                </a:lnTo>
                <a:cubicBezTo>
                  <a:pt x="1032173" y="4107411"/>
                  <a:pt x="1034497" y="4101348"/>
                  <a:pt x="1027884" y="4095352"/>
                </a:cubicBezTo>
                <a:cubicBezTo>
                  <a:pt x="1024772" y="4092524"/>
                  <a:pt x="1021841" y="4091671"/>
                  <a:pt x="1019383" y="4091671"/>
                </a:cubicBezTo>
                <a:close/>
                <a:moveTo>
                  <a:pt x="3837462" y="3950879"/>
                </a:moveTo>
                <a:cubicBezTo>
                  <a:pt x="3867736" y="3946716"/>
                  <a:pt x="3899253" y="3951595"/>
                  <a:pt x="3928148" y="3966050"/>
                </a:cubicBezTo>
                <a:lnTo>
                  <a:pt x="4132992" y="4068491"/>
                </a:lnTo>
                <a:cubicBezTo>
                  <a:pt x="4168155" y="4086063"/>
                  <a:pt x="4182396" y="4128806"/>
                  <a:pt x="4164815" y="4163959"/>
                </a:cubicBezTo>
                <a:cubicBezTo>
                  <a:pt x="4147243" y="4199112"/>
                  <a:pt x="4104509" y="4213372"/>
                  <a:pt x="4069347" y="4195782"/>
                </a:cubicBezTo>
                <a:lnTo>
                  <a:pt x="3864503" y="4093340"/>
                </a:lnTo>
                <a:cubicBezTo>
                  <a:pt x="3862320" y="4092249"/>
                  <a:pt x="3856495" y="4089346"/>
                  <a:pt x="3849891" y="4095342"/>
                </a:cubicBezTo>
                <a:cubicBezTo>
                  <a:pt x="3843278" y="4101348"/>
                  <a:pt x="3845603" y="4107411"/>
                  <a:pt x="3846485" y="4109688"/>
                </a:cubicBezTo>
                <a:lnTo>
                  <a:pt x="4078427" y="4713159"/>
                </a:lnTo>
                <a:cubicBezTo>
                  <a:pt x="4080714" y="4719127"/>
                  <a:pt x="4088978" y="4722941"/>
                  <a:pt x="4095050" y="4720854"/>
                </a:cubicBezTo>
                <a:cubicBezTo>
                  <a:pt x="4260652" y="4664163"/>
                  <a:pt x="4376358" y="4559141"/>
                  <a:pt x="4448779" y="4399791"/>
                </a:cubicBezTo>
                <a:cubicBezTo>
                  <a:pt x="4451445" y="4393928"/>
                  <a:pt x="4448457" y="4385370"/>
                  <a:pt x="4442736" y="4382514"/>
                </a:cubicBezTo>
                <a:lnTo>
                  <a:pt x="4343549" y="4332901"/>
                </a:lnTo>
                <a:cubicBezTo>
                  <a:pt x="4308386" y="4315320"/>
                  <a:pt x="4294145" y="4272577"/>
                  <a:pt x="4311726" y="4237424"/>
                </a:cubicBezTo>
                <a:cubicBezTo>
                  <a:pt x="4329298" y="4202281"/>
                  <a:pt x="4372050" y="4188030"/>
                  <a:pt x="4407194" y="4205611"/>
                </a:cubicBezTo>
                <a:lnTo>
                  <a:pt x="4506381" y="4255224"/>
                </a:lnTo>
                <a:cubicBezTo>
                  <a:pt x="4580263" y="4292170"/>
                  <a:pt x="4612532" y="4383453"/>
                  <a:pt x="4578327" y="4458683"/>
                </a:cubicBezTo>
                <a:cubicBezTo>
                  <a:pt x="4490061" y="4652892"/>
                  <a:pt x="4342960" y="4786406"/>
                  <a:pt x="4141133" y="4855506"/>
                </a:cubicBezTo>
                <a:cubicBezTo>
                  <a:pt x="4124890" y="4861066"/>
                  <a:pt x="4108229" y="4863704"/>
                  <a:pt x="4091777" y="4863704"/>
                </a:cubicBezTo>
                <a:cubicBezTo>
                  <a:pt x="4028995" y="4863704"/>
                  <a:pt x="3969050" y="4825306"/>
                  <a:pt x="3945568" y="4764223"/>
                </a:cubicBezTo>
                <a:lnTo>
                  <a:pt x="3713625" y="4160752"/>
                </a:lnTo>
                <a:cubicBezTo>
                  <a:pt x="3690437" y="4100437"/>
                  <a:pt x="3706377" y="4033395"/>
                  <a:pt x="3754234" y="3989960"/>
                </a:cubicBezTo>
                <a:cubicBezTo>
                  <a:pt x="3778157" y="3968247"/>
                  <a:pt x="3807188" y="3955042"/>
                  <a:pt x="3837462" y="3950879"/>
                </a:cubicBezTo>
                <a:close/>
                <a:moveTo>
                  <a:pt x="1040299" y="3950871"/>
                </a:moveTo>
                <a:cubicBezTo>
                  <a:pt x="1070573" y="3955035"/>
                  <a:pt x="1099604" y="3968242"/>
                  <a:pt x="1123532" y="3989960"/>
                </a:cubicBezTo>
                <a:cubicBezTo>
                  <a:pt x="1171389" y="4033395"/>
                  <a:pt x="1187320" y="4100437"/>
                  <a:pt x="1164141" y="4160752"/>
                </a:cubicBezTo>
                <a:lnTo>
                  <a:pt x="932199" y="4764223"/>
                </a:lnTo>
                <a:cubicBezTo>
                  <a:pt x="908725" y="4825306"/>
                  <a:pt x="848771" y="4863704"/>
                  <a:pt x="785999" y="4863704"/>
                </a:cubicBezTo>
                <a:cubicBezTo>
                  <a:pt x="769528" y="4863704"/>
                  <a:pt x="752876" y="4861066"/>
                  <a:pt x="736633" y="4855506"/>
                </a:cubicBezTo>
                <a:cubicBezTo>
                  <a:pt x="534806" y="4786406"/>
                  <a:pt x="387705" y="4652892"/>
                  <a:pt x="299419" y="4458683"/>
                </a:cubicBezTo>
                <a:cubicBezTo>
                  <a:pt x="265215" y="4383443"/>
                  <a:pt x="297493" y="4292170"/>
                  <a:pt x="371376" y="4255223"/>
                </a:cubicBezTo>
                <a:lnTo>
                  <a:pt x="949609" y="3966041"/>
                </a:lnTo>
                <a:cubicBezTo>
                  <a:pt x="978509" y="3951586"/>
                  <a:pt x="1010026" y="3946707"/>
                  <a:pt x="1040299" y="3950871"/>
                </a:cubicBezTo>
                <a:close/>
                <a:moveTo>
                  <a:pt x="654089" y="3097419"/>
                </a:moveTo>
                <a:cubicBezTo>
                  <a:pt x="681369" y="3092448"/>
                  <a:pt x="710226" y="3103777"/>
                  <a:pt x="726386" y="3128426"/>
                </a:cubicBezTo>
                <a:cubicBezTo>
                  <a:pt x="747933" y="3161293"/>
                  <a:pt x="738758" y="3205402"/>
                  <a:pt x="705892" y="3226949"/>
                </a:cubicBezTo>
                <a:lnTo>
                  <a:pt x="511465" y="3354420"/>
                </a:lnTo>
                <a:cubicBezTo>
                  <a:pt x="499434" y="3362314"/>
                  <a:pt x="485905" y="3366080"/>
                  <a:pt x="472517" y="3366080"/>
                </a:cubicBezTo>
                <a:cubicBezTo>
                  <a:pt x="449328" y="3366080"/>
                  <a:pt x="426605" y="3354761"/>
                  <a:pt x="412942" y="3333926"/>
                </a:cubicBezTo>
                <a:cubicBezTo>
                  <a:pt x="391395" y="3301060"/>
                  <a:pt x="400570" y="3256950"/>
                  <a:pt x="433436" y="3235403"/>
                </a:cubicBezTo>
                <a:lnTo>
                  <a:pt x="627863" y="3107932"/>
                </a:lnTo>
                <a:cubicBezTo>
                  <a:pt x="636077" y="3102543"/>
                  <a:pt x="644995" y="3099075"/>
                  <a:pt x="654089" y="3097419"/>
                </a:cubicBezTo>
                <a:close/>
                <a:moveTo>
                  <a:pt x="4223652" y="3097413"/>
                </a:moveTo>
                <a:cubicBezTo>
                  <a:pt x="4232745" y="3099070"/>
                  <a:pt x="4241665" y="3102536"/>
                  <a:pt x="4249884" y="3107923"/>
                </a:cubicBezTo>
                <a:lnTo>
                  <a:pt x="4444311" y="3235394"/>
                </a:lnTo>
                <a:cubicBezTo>
                  <a:pt x="4477177" y="3256941"/>
                  <a:pt x="4486352" y="3301050"/>
                  <a:pt x="4464805" y="3333916"/>
                </a:cubicBezTo>
                <a:cubicBezTo>
                  <a:pt x="4451142" y="3354752"/>
                  <a:pt x="4428409" y="3366071"/>
                  <a:pt x="4405230" y="3366071"/>
                </a:cubicBezTo>
                <a:cubicBezTo>
                  <a:pt x="4391842" y="3366071"/>
                  <a:pt x="4378322" y="3362304"/>
                  <a:pt x="4366282" y="3354410"/>
                </a:cubicBezTo>
                <a:lnTo>
                  <a:pt x="4171855" y="3226940"/>
                </a:lnTo>
                <a:cubicBezTo>
                  <a:pt x="4138989" y="3205393"/>
                  <a:pt x="4129814" y="3161283"/>
                  <a:pt x="4151361" y="3128417"/>
                </a:cubicBezTo>
                <a:cubicBezTo>
                  <a:pt x="4167529" y="3103768"/>
                  <a:pt x="4196371" y="3092444"/>
                  <a:pt x="4223652" y="3097413"/>
                </a:cubicBezTo>
                <a:close/>
                <a:moveTo>
                  <a:pt x="4709868" y="2314105"/>
                </a:moveTo>
                <a:lnTo>
                  <a:pt x="4481029" y="2429677"/>
                </a:lnTo>
                <a:lnTo>
                  <a:pt x="4711576" y="2534158"/>
                </a:lnTo>
                <a:cubicBezTo>
                  <a:pt x="4743531" y="2464650"/>
                  <a:pt x="4742972" y="2392399"/>
                  <a:pt x="4709868" y="2314105"/>
                </a:cubicBezTo>
                <a:close/>
                <a:moveTo>
                  <a:pt x="167888" y="2314105"/>
                </a:moveTo>
                <a:cubicBezTo>
                  <a:pt x="134784" y="2392399"/>
                  <a:pt x="134225" y="2464659"/>
                  <a:pt x="166180" y="2534158"/>
                </a:cubicBezTo>
                <a:lnTo>
                  <a:pt x="396737" y="2429687"/>
                </a:lnTo>
                <a:close/>
                <a:moveTo>
                  <a:pt x="169638" y="2167048"/>
                </a:moveTo>
                <a:cubicBezTo>
                  <a:pt x="186755" y="2168202"/>
                  <a:pt x="203643" y="2172730"/>
                  <a:pt x="219132" y="2180552"/>
                </a:cubicBezTo>
                <a:lnTo>
                  <a:pt x="486540" y="2315604"/>
                </a:lnTo>
                <a:cubicBezTo>
                  <a:pt x="531124" y="2338119"/>
                  <a:pt x="558165" y="2383129"/>
                  <a:pt x="557112" y="2433064"/>
                </a:cubicBezTo>
                <a:cubicBezTo>
                  <a:pt x="556068" y="2482999"/>
                  <a:pt x="527149" y="2526824"/>
                  <a:pt x="481635" y="2547451"/>
                </a:cubicBezTo>
                <a:lnTo>
                  <a:pt x="212794" y="2669286"/>
                </a:lnTo>
                <a:cubicBezTo>
                  <a:pt x="195593" y="2677085"/>
                  <a:pt x="177547" y="2680794"/>
                  <a:pt x="159776" y="2680794"/>
                </a:cubicBezTo>
                <a:cubicBezTo>
                  <a:pt x="112915" y="2680794"/>
                  <a:pt x="67942" y="2655044"/>
                  <a:pt x="45142" y="2610641"/>
                </a:cubicBezTo>
                <a:cubicBezTo>
                  <a:pt x="-15030" y="2493446"/>
                  <a:pt x="-15049" y="2368755"/>
                  <a:pt x="45095" y="2240023"/>
                </a:cubicBezTo>
                <a:cubicBezTo>
                  <a:pt x="59735" y="2208675"/>
                  <a:pt x="85912" y="2185154"/>
                  <a:pt x="118778" y="2173788"/>
                </a:cubicBezTo>
                <a:cubicBezTo>
                  <a:pt x="135178" y="2168114"/>
                  <a:pt x="152522" y="2165894"/>
                  <a:pt x="169638" y="2167048"/>
                </a:cubicBezTo>
                <a:close/>
                <a:moveTo>
                  <a:pt x="4708108" y="2167045"/>
                </a:moveTo>
                <a:cubicBezTo>
                  <a:pt x="4725224" y="2165889"/>
                  <a:pt x="4742568" y="2168110"/>
                  <a:pt x="4758968" y="2173788"/>
                </a:cubicBezTo>
                <a:cubicBezTo>
                  <a:pt x="4791835" y="2185164"/>
                  <a:pt x="4818002" y="2208684"/>
                  <a:pt x="4832642" y="2240032"/>
                </a:cubicBezTo>
                <a:cubicBezTo>
                  <a:pt x="4892796" y="2368736"/>
                  <a:pt x="4892777" y="2493427"/>
                  <a:pt x="4832595" y="2610641"/>
                </a:cubicBezTo>
                <a:cubicBezTo>
                  <a:pt x="4809805" y="2655035"/>
                  <a:pt x="4764822" y="2680785"/>
                  <a:pt x="4717971" y="2680785"/>
                </a:cubicBezTo>
                <a:cubicBezTo>
                  <a:pt x="4700191" y="2680785"/>
                  <a:pt x="4682145" y="2677085"/>
                  <a:pt x="4664943" y="2669286"/>
                </a:cubicBezTo>
                <a:lnTo>
                  <a:pt x="4396093" y="2547442"/>
                </a:lnTo>
                <a:cubicBezTo>
                  <a:pt x="4350598" y="2526824"/>
                  <a:pt x="4321688" y="2483000"/>
                  <a:pt x="4320635" y="2433065"/>
                </a:cubicBezTo>
                <a:cubicBezTo>
                  <a:pt x="4319573" y="2383130"/>
                  <a:pt x="4346623" y="2338128"/>
                  <a:pt x="4391206" y="2315604"/>
                </a:cubicBezTo>
                <a:lnTo>
                  <a:pt x="4658614" y="2180553"/>
                </a:lnTo>
                <a:cubicBezTo>
                  <a:pt x="4674104" y="2172730"/>
                  <a:pt x="4690992" y="2168200"/>
                  <a:pt x="4708108" y="2167045"/>
                </a:cubicBezTo>
                <a:close/>
                <a:moveTo>
                  <a:pt x="1983238" y="1274419"/>
                </a:moveTo>
                <a:cubicBezTo>
                  <a:pt x="1992467" y="1274958"/>
                  <a:pt x="2001745" y="1277315"/>
                  <a:pt x="2010559" y="1281665"/>
                </a:cubicBezTo>
                <a:cubicBezTo>
                  <a:pt x="2045797" y="1299057"/>
                  <a:pt x="2060266" y="1341724"/>
                  <a:pt x="2042875" y="1376972"/>
                </a:cubicBezTo>
                <a:lnTo>
                  <a:pt x="1965880" y="1532982"/>
                </a:lnTo>
                <a:cubicBezTo>
                  <a:pt x="1937730" y="1590023"/>
                  <a:pt x="1883335" y="1629531"/>
                  <a:pt x="1820392" y="1638678"/>
                </a:cubicBezTo>
                <a:lnTo>
                  <a:pt x="864805" y="1777534"/>
                </a:lnTo>
                <a:cubicBezTo>
                  <a:pt x="836541" y="1781642"/>
                  <a:pt x="826645" y="1803132"/>
                  <a:pt x="823703" y="1812184"/>
                </a:cubicBezTo>
                <a:cubicBezTo>
                  <a:pt x="820762" y="1821235"/>
                  <a:pt x="816132" y="1844433"/>
                  <a:pt x="836578" y="1864367"/>
                </a:cubicBezTo>
                <a:lnTo>
                  <a:pt x="1528050" y="2538390"/>
                </a:lnTo>
                <a:cubicBezTo>
                  <a:pt x="1573602" y="2582784"/>
                  <a:pt x="1594371" y="2646724"/>
                  <a:pt x="1583621" y="2709420"/>
                </a:cubicBezTo>
                <a:lnTo>
                  <a:pt x="1420390" y="3661146"/>
                </a:lnTo>
                <a:cubicBezTo>
                  <a:pt x="1415561" y="3689306"/>
                  <a:pt x="1432943" y="3705350"/>
                  <a:pt x="1440638" y="3710948"/>
                </a:cubicBezTo>
                <a:cubicBezTo>
                  <a:pt x="1448342" y="3716545"/>
                  <a:pt x="1468988" y="3728121"/>
                  <a:pt x="1494254" y="3714819"/>
                </a:cubicBezTo>
                <a:lnTo>
                  <a:pt x="2348956" y="3265470"/>
                </a:lnTo>
                <a:cubicBezTo>
                  <a:pt x="2405257" y="3235858"/>
                  <a:pt x="2472479" y="3235858"/>
                  <a:pt x="2528790" y="3265470"/>
                </a:cubicBezTo>
                <a:lnTo>
                  <a:pt x="2767222" y="3390806"/>
                </a:lnTo>
                <a:cubicBezTo>
                  <a:pt x="2802005" y="3409089"/>
                  <a:pt x="2815383" y="3452117"/>
                  <a:pt x="2797100" y="3486890"/>
                </a:cubicBezTo>
                <a:cubicBezTo>
                  <a:pt x="2778816" y="3521663"/>
                  <a:pt x="2735808" y="3535060"/>
                  <a:pt x="2700996" y="3516767"/>
                </a:cubicBezTo>
                <a:lnTo>
                  <a:pt x="2462564" y="3391422"/>
                </a:lnTo>
                <a:cubicBezTo>
                  <a:pt x="2447735" y="3383623"/>
                  <a:pt x="2430021" y="3383623"/>
                  <a:pt x="2415191" y="3391422"/>
                </a:cubicBezTo>
                <a:lnTo>
                  <a:pt x="1560489" y="3840771"/>
                </a:lnTo>
                <a:cubicBezTo>
                  <a:pt x="1531968" y="3855762"/>
                  <a:pt x="1501095" y="3863172"/>
                  <a:pt x="1470392" y="3863172"/>
                </a:cubicBezTo>
                <a:cubicBezTo>
                  <a:pt x="1430485" y="3863182"/>
                  <a:pt x="1390864" y="3850676"/>
                  <a:pt x="1356992" y="3826065"/>
                </a:cubicBezTo>
                <a:cubicBezTo>
                  <a:pt x="1297047" y="3782515"/>
                  <a:pt x="1267597" y="3710103"/>
                  <a:pt x="1280121" y="3637074"/>
                </a:cubicBezTo>
                <a:lnTo>
                  <a:pt x="1443351" y="2685358"/>
                </a:lnTo>
                <a:cubicBezTo>
                  <a:pt x="1446188" y="2668830"/>
                  <a:pt x="1440713" y="2651989"/>
                  <a:pt x="1428711" y="2640291"/>
                </a:cubicBezTo>
                <a:lnTo>
                  <a:pt x="737240" y="1966268"/>
                </a:lnTo>
                <a:cubicBezTo>
                  <a:pt x="684193" y="1914558"/>
                  <a:pt x="665454" y="1838655"/>
                  <a:pt x="688348" y="1768197"/>
                </a:cubicBezTo>
                <a:cubicBezTo>
                  <a:pt x="711243" y="1697740"/>
                  <a:pt x="771007" y="1647350"/>
                  <a:pt x="844330" y="1636695"/>
                </a:cubicBezTo>
                <a:lnTo>
                  <a:pt x="1799927" y="1497839"/>
                </a:lnTo>
                <a:cubicBezTo>
                  <a:pt x="1816512" y="1495429"/>
                  <a:pt x="1830839" y="1485011"/>
                  <a:pt x="1838258" y="1469991"/>
                </a:cubicBezTo>
                <a:lnTo>
                  <a:pt x="1915253" y="1313981"/>
                </a:lnTo>
                <a:cubicBezTo>
                  <a:pt x="1928290" y="1287553"/>
                  <a:pt x="1955549" y="1272802"/>
                  <a:pt x="1983238" y="1274419"/>
                </a:cubicBezTo>
                <a:close/>
                <a:moveTo>
                  <a:pt x="487781" y="1081033"/>
                </a:moveTo>
                <a:cubicBezTo>
                  <a:pt x="497025" y="1081220"/>
                  <a:pt x="506387" y="1083222"/>
                  <a:pt x="515365" y="1087231"/>
                </a:cubicBezTo>
                <a:lnTo>
                  <a:pt x="727610" y="1182109"/>
                </a:lnTo>
                <a:cubicBezTo>
                  <a:pt x="763484" y="1198153"/>
                  <a:pt x="779566" y="1240232"/>
                  <a:pt x="763531" y="1276115"/>
                </a:cubicBezTo>
                <a:cubicBezTo>
                  <a:pt x="751709" y="1302558"/>
                  <a:pt x="725731" y="1318251"/>
                  <a:pt x="698529" y="1318251"/>
                </a:cubicBezTo>
                <a:cubicBezTo>
                  <a:pt x="688823" y="1318251"/>
                  <a:pt x="678965" y="1316249"/>
                  <a:pt x="669525" y="1312037"/>
                </a:cubicBezTo>
                <a:lnTo>
                  <a:pt x="457279" y="1217157"/>
                </a:lnTo>
                <a:cubicBezTo>
                  <a:pt x="421406" y="1201113"/>
                  <a:pt x="405323" y="1159034"/>
                  <a:pt x="421358" y="1123151"/>
                </a:cubicBezTo>
                <a:cubicBezTo>
                  <a:pt x="433384" y="1096239"/>
                  <a:pt x="460050" y="1080470"/>
                  <a:pt x="487781" y="1081033"/>
                </a:cubicBezTo>
                <a:close/>
                <a:moveTo>
                  <a:pt x="4389959" y="1081030"/>
                </a:moveTo>
                <a:cubicBezTo>
                  <a:pt x="4417680" y="1080470"/>
                  <a:pt x="4444372" y="1096228"/>
                  <a:pt x="4456398" y="1123141"/>
                </a:cubicBezTo>
                <a:cubicBezTo>
                  <a:pt x="4472442" y="1159024"/>
                  <a:pt x="4456360" y="1201103"/>
                  <a:pt x="4420486" y="1217147"/>
                </a:cubicBezTo>
                <a:lnTo>
                  <a:pt x="4208241" y="1312027"/>
                </a:lnTo>
                <a:cubicBezTo>
                  <a:pt x="4198801" y="1316249"/>
                  <a:pt x="4188943" y="1318241"/>
                  <a:pt x="4179236" y="1318241"/>
                </a:cubicBezTo>
                <a:cubicBezTo>
                  <a:pt x="4152025" y="1318241"/>
                  <a:pt x="4126056" y="1302548"/>
                  <a:pt x="4114235" y="1276105"/>
                </a:cubicBezTo>
                <a:cubicBezTo>
                  <a:pt x="4098190" y="1240222"/>
                  <a:pt x="4114273" y="1198143"/>
                  <a:pt x="4150156" y="1182099"/>
                </a:cubicBezTo>
                <a:lnTo>
                  <a:pt x="4362401" y="1087219"/>
                </a:lnTo>
                <a:cubicBezTo>
                  <a:pt x="4371365" y="1083215"/>
                  <a:pt x="4380719" y="1081216"/>
                  <a:pt x="4389959" y="1081030"/>
                </a:cubicBezTo>
                <a:close/>
                <a:moveTo>
                  <a:pt x="2438874" y="496369"/>
                </a:moveTo>
                <a:cubicBezTo>
                  <a:pt x="2512965" y="496369"/>
                  <a:pt x="2579362" y="537642"/>
                  <a:pt x="2612152" y="604076"/>
                </a:cubicBezTo>
                <a:lnTo>
                  <a:pt x="3039498" y="1469992"/>
                </a:lnTo>
                <a:cubicBezTo>
                  <a:pt x="3046908" y="1485011"/>
                  <a:pt x="3061244" y="1495429"/>
                  <a:pt x="3077830" y="1497839"/>
                </a:cubicBezTo>
                <a:lnTo>
                  <a:pt x="4033417" y="1636695"/>
                </a:lnTo>
                <a:cubicBezTo>
                  <a:pt x="4106739" y="1647340"/>
                  <a:pt x="4166513" y="1697740"/>
                  <a:pt x="4189408" y="1768198"/>
                </a:cubicBezTo>
                <a:cubicBezTo>
                  <a:pt x="4212302" y="1838655"/>
                  <a:pt x="4193573" y="1914559"/>
                  <a:pt x="4140517" y="1966268"/>
                </a:cubicBezTo>
                <a:lnTo>
                  <a:pt x="3449045" y="2640291"/>
                </a:lnTo>
                <a:cubicBezTo>
                  <a:pt x="3437033" y="2651990"/>
                  <a:pt x="3431568" y="2668831"/>
                  <a:pt x="3434396" y="2685349"/>
                </a:cubicBezTo>
                <a:lnTo>
                  <a:pt x="3597636" y="3637084"/>
                </a:lnTo>
                <a:cubicBezTo>
                  <a:pt x="3610160" y="3710104"/>
                  <a:pt x="3580700" y="3782525"/>
                  <a:pt x="3520764" y="3826075"/>
                </a:cubicBezTo>
                <a:cubicBezTo>
                  <a:pt x="3486902" y="3850677"/>
                  <a:pt x="3447271" y="3863182"/>
                  <a:pt x="3407374" y="3863182"/>
                </a:cubicBezTo>
                <a:cubicBezTo>
                  <a:pt x="3376671" y="3863182"/>
                  <a:pt x="3345807" y="3855772"/>
                  <a:pt x="3317277" y="3840781"/>
                </a:cubicBezTo>
                <a:lnTo>
                  <a:pt x="2971593" y="3659049"/>
                </a:lnTo>
                <a:cubicBezTo>
                  <a:pt x="2936810" y="3640756"/>
                  <a:pt x="2923432" y="3597738"/>
                  <a:pt x="2941725" y="3562946"/>
                </a:cubicBezTo>
                <a:cubicBezTo>
                  <a:pt x="2960018" y="3528163"/>
                  <a:pt x="3003045" y="3514804"/>
                  <a:pt x="3037828" y="3533077"/>
                </a:cubicBezTo>
                <a:lnTo>
                  <a:pt x="3383512" y="3714810"/>
                </a:lnTo>
                <a:cubicBezTo>
                  <a:pt x="3408816" y="3728121"/>
                  <a:pt x="3429415" y="3716527"/>
                  <a:pt x="3437119" y="3710938"/>
                </a:cubicBezTo>
                <a:cubicBezTo>
                  <a:pt x="3444823" y="3705350"/>
                  <a:pt x="3462205" y="3689296"/>
                  <a:pt x="3457375" y="3661146"/>
                </a:cubicBezTo>
                <a:lnTo>
                  <a:pt x="3294145" y="2709411"/>
                </a:lnTo>
                <a:cubicBezTo>
                  <a:pt x="3283386" y="2646714"/>
                  <a:pt x="3304155" y="2582785"/>
                  <a:pt x="3349706" y="2538381"/>
                </a:cubicBezTo>
                <a:lnTo>
                  <a:pt x="4041178" y="1864358"/>
                </a:lnTo>
                <a:cubicBezTo>
                  <a:pt x="4061624" y="1844424"/>
                  <a:pt x="4057004" y="1821226"/>
                  <a:pt x="4054053" y="1812174"/>
                </a:cubicBezTo>
                <a:cubicBezTo>
                  <a:pt x="4051112" y="1803123"/>
                  <a:pt x="4041225" y="1781633"/>
                  <a:pt x="4012961" y="1777524"/>
                </a:cubicBezTo>
                <a:lnTo>
                  <a:pt x="3057373" y="1638668"/>
                </a:lnTo>
                <a:cubicBezTo>
                  <a:pt x="2994430" y="1629522"/>
                  <a:pt x="2940055" y="1590014"/>
                  <a:pt x="2911886" y="1532982"/>
                </a:cubicBezTo>
                <a:lnTo>
                  <a:pt x="2484530" y="667058"/>
                </a:lnTo>
                <a:cubicBezTo>
                  <a:pt x="2471892" y="641449"/>
                  <a:pt x="2448390" y="638679"/>
                  <a:pt x="2438874" y="638679"/>
                </a:cubicBezTo>
                <a:cubicBezTo>
                  <a:pt x="2429367" y="638679"/>
                  <a:pt x="2405865" y="641449"/>
                  <a:pt x="2393227" y="667058"/>
                </a:cubicBezTo>
                <a:lnTo>
                  <a:pt x="2177974" y="1103207"/>
                </a:lnTo>
                <a:cubicBezTo>
                  <a:pt x="2160574" y="1138445"/>
                  <a:pt x="2117906" y="1152914"/>
                  <a:pt x="2082668" y="1135523"/>
                </a:cubicBezTo>
                <a:cubicBezTo>
                  <a:pt x="2047430" y="1118132"/>
                  <a:pt x="2032961" y="1075456"/>
                  <a:pt x="2050352" y="1040218"/>
                </a:cubicBezTo>
                <a:lnTo>
                  <a:pt x="2265605" y="604076"/>
                </a:lnTo>
                <a:cubicBezTo>
                  <a:pt x="2298395" y="537642"/>
                  <a:pt x="2364783" y="496369"/>
                  <a:pt x="2438874" y="496369"/>
                </a:cubicBezTo>
                <a:close/>
                <a:moveTo>
                  <a:pt x="3183792" y="148502"/>
                </a:moveTo>
                <a:cubicBezTo>
                  <a:pt x="3192965" y="147358"/>
                  <a:pt x="3202515" y="147995"/>
                  <a:pt x="3211969" y="150675"/>
                </a:cubicBezTo>
                <a:cubicBezTo>
                  <a:pt x="3249779" y="161396"/>
                  <a:pt x="3271753" y="200733"/>
                  <a:pt x="3261031" y="238542"/>
                </a:cubicBezTo>
                <a:lnTo>
                  <a:pt x="3184502" y="508598"/>
                </a:lnTo>
                <a:cubicBezTo>
                  <a:pt x="3175621" y="539917"/>
                  <a:pt x="3147100" y="560373"/>
                  <a:pt x="3116075" y="560373"/>
                </a:cubicBezTo>
                <a:cubicBezTo>
                  <a:pt x="3109652" y="560373"/>
                  <a:pt x="3103124" y="559500"/>
                  <a:pt x="3096634" y="557660"/>
                </a:cubicBezTo>
                <a:cubicBezTo>
                  <a:pt x="3058815" y="546938"/>
                  <a:pt x="3036851" y="507601"/>
                  <a:pt x="3047572" y="469792"/>
                </a:cubicBezTo>
                <a:lnTo>
                  <a:pt x="3124101" y="199737"/>
                </a:lnTo>
                <a:cubicBezTo>
                  <a:pt x="3132135" y="171387"/>
                  <a:pt x="3156271" y="151934"/>
                  <a:pt x="3183792" y="148502"/>
                </a:cubicBezTo>
                <a:close/>
                <a:moveTo>
                  <a:pt x="1693969" y="148498"/>
                </a:moveTo>
                <a:cubicBezTo>
                  <a:pt x="1721491" y="151925"/>
                  <a:pt x="1745621" y="171380"/>
                  <a:pt x="1753655" y="199738"/>
                </a:cubicBezTo>
                <a:lnTo>
                  <a:pt x="1830185" y="469793"/>
                </a:lnTo>
                <a:cubicBezTo>
                  <a:pt x="1840896" y="507612"/>
                  <a:pt x="1818932" y="546949"/>
                  <a:pt x="1781122" y="557661"/>
                </a:cubicBezTo>
                <a:cubicBezTo>
                  <a:pt x="1774633" y="559501"/>
                  <a:pt x="1768105" y="560374"/>
                  <a:pt x="1761682" y="560374"/>
                </a:cubicBezTo>
                <a:cubicBezTo>
                  <a:pt x="1730656" y="560374"/>
                  <a:pt x="1702135" y="539928"/>
                  <a:pt x="1693255" y="508599"/>
                </a:cubicBezTo>
                <a:lnTo>
                  <a:pt x="1616725" y="238543"/>
                </a:lnTo>
                <a:cubicBezTo>
                  <a:pt x="1606013" y="200724"/>
                  <a:pt x="1627977" y="161387"/>
                  <a:pt x="1665787" y="150676"/>
                </a:cubicBezTo>
                <a:cubicBezTo>
                  <a:pt x="1675244" y="147993"/>
                  <a:pt x="1684795" y="147355"/>
                  <a:pt x="1693969" y="148498"/>
                </a:cubicBezTo>
                <a:close/>
                <a:moveTo>
                  <a:pt x="786350" y="142279"/>
                </a:moveTo>
                <a:cubicBezTo>
                  <a:pt x="785107" y="142279"/>
                  <a:pt x="783893" y="142460"/>
                  <a:pt x="782745" y="142858"/>
                </a:cubicBezTo>
                <a:cubicBezTo>
                  <a:pt x="617133" y="199548"/>
                  <a:pt x="501418" y="304570"/>
                  <a:pt x="428987" y="463920"/>
                </a:cubicBezTo>
                <a:cubicBezTo>
                  <a:pt x="426321" y="469784"/>
                  <a:pt x="429319" y="478342"/>
                  <a:pt x="435031" y="481198"/>
                </a:cubicBezTo>
                <a:lnTo>
                  <a:pt x="1013273" y="770381"/>
                </a:lnTo>
                <a:cubicBezTo>
                  <a:pt x="1015465" y="771481"/>
                  <a:pt x="1021281" y="774385"/>
                  <a:pt x="1027884" y="768369"/>
                </a:cubicBezTo>
                <a:cubicBezTo>
                  <a:pt x="1034507" y="762363"/>
                  <a:pt x="1032173" y="756301"/>
                  <a:pt x="1031300" y="754024"/>
                </a:cubicBezTo>
                <a:lnTo>
                  <a:pt x="799358" y="150553"/>
                </a:lnTo>
                <a:cubicBezTo>
                  <a:pt x="797489" y="145704"/>
                  <a:pt x="791711" y="142279"/>
                  <a:pt x="786350" y="142279"/>
                </a:cubicBezTo>
                <a:close/>
                <a:moveTo>
                  <a:pt x="4091406" y="142269"/>
                </a:moveTo>
                <a:cubicBezTo>
                  <a:pt x="4086045" y="142269"/>
                  <a:pt x="4080267" y="145695"/>
                  <a:pt x="4078408" y="150543"/>
                </a:cubicBezTo>
                <a:lnTo>
                  <a:pt x="3846465" y="754023"/>
                </a:lnTo>
                <a:cubicBezTo>
                  <a:pt x="3845583" y="756300"/>
                  <a:pt x="3843258" y="762363"/>
                  <a:pt x="3849872" y="768359"/>
                </a:cubicBezTo>
                <a:cubicBezTo>
                  <a:pt x="3856494" y="774375"/>
                  <a:pt x="3862310" y="771462"/>
                  <a:pt x="3864483" y="770371"/>
                </a:cubicBezTo>
                <a:lnTo>
                  <a:pt x="4442716" y="481188"/>
                </a:lnTo>
                <a:cubicBezTo>
                  <a:pt x="4448437" y="478332"/>
                  <a:pt x="4451435" y="469765"/>
                  <a:pt x="4448769" y="463901"/>
                </a:cubicBezTo>
                <a:cubicBezTo>
                  <a:pt x="4376338" y="304570"/>
                  <a:pt x="4260623" y="199548"/>
                  <a:pt x="4095021" y="142849"/>
                </a:cubicBezTo>
                <a:cubicBezTo>
                  <a:pt x="4093882" y="142459"/>
                  <a:pt x="4092658" y="142269"/>
                  <a:pt x="4091406" y="142269"/>
                </a:cubicBezTo>
                <a:close/>
                <a:moveTo>
                  <a:pt x="4081753" y="334"/>
                </a:moveTo>
                <a:cubicBezTo>
                  <a:pt x="4101437" y="-946"/>
                  <a:pt x="4121582" y="1514"/>
                  <a:pt x="4141132" y="8205"/>
                </a:cubicBezTo>
                <a:cubicBezTo>
                  <a:pt x="4342960" y="77306"/>
                  <a:pt x="4490061" y="210820"/>
                  <a:pt x="4578346" y="405028"/>
                </a:cubicBezTo>
                <a:cubicBezTo>
                  <a:pt x="4612531" y="480277"/>
                  <a:pt x="4580253" y="571551"/>
                  <a:pt x="4506380" y="608488"/>
                </a:cubicBezTo>
                <a:lnTo>
                  <a:pt x="3928147" y="897671"/>
                </a:lnTo>
                <a:cubicBezTo>
                  <a:pt x="3905860" y="908819"/>
                  <a:pt x="3881998" y="914274"/>
                  <a:pt x="3858373" y="914274"/>
                </a:cubicBezTo>
                <a:cubicBezTo>
                  <a:pt x="3820715" y="914274"/>
                  <a:pt x="3783617" y="900432"/>
                  <a:pt x="3754214" y="873751"/>
                </a:cubicBezTo>
                <a:cubicBezTo>
                  <a:pt x="3706367" y="830316"/>
                  <a:pt x="3690436" y="763274"/>
                  <a:pt x="3713625" y="702959"/>
                </a:cubicBezTo>
                <a:lnTo>
                  <a:pt x="3945567" y="99488"/>
                </a:lnTo>
                <a:cubicBezTo>
                  <a:pt x="3967797" y="41664"/>
                  <a:pt x="4022700" y="4173"/>
                  <a:pt x="4081753" y="334"/>
                </a:cubicBezTo>
                <a:close/>
                <a:moveTo>
                  <a:pt x="796013" y="325"/>
                </a:moveTo>
                <a:cubicBezTo>
                  <a:pt x="855065" y="4160"/>
                  <a:pt x="909968" y="41657"/>
                  <a:pt x="932199" y="99489"/>
                </a:cubicBezTo>
                <a:lnTo>
                  <a:pt x="1164131" y="702960"/>
                </a:lnTo>
                <a:cubicBezTo>
                  <a:pt x="1187320" y="763274"/>
                  <a:pt x="1171380" y="830316"/>
                  <a:pt x="1123532" y="873752"/>
                </a:cubicBezTo>
                <a:cubicBezTo>
                  <a:pt x="1094129" y="900441"/>
                  <a:pt x="1057031" y="914275"/>
                  <a:pt x="1019383" y="914275"/>
                </a:cubicBezTo>
                <a:cubicBezTo>
                  <a:pt x="995749" y="914275"/>
                  <a:pt x="971906" y="908819"/>
                  <a:pt x="949609" y="897671"/>
                </a:cubicBezTo>
                <a:lnTo>
                  <a:pt x="371376" y="608489"/>
                </a:lnTo>
                <a:cubicBezTo>
                  <a:pt x="297493" y="571542"/>
                  <a:pt x="265215" y="480268"/>
                  <a:pt x="299419" y="405019"/>
                </a:cubicBezTo>
                <a:cubicBezTo>
                  <a:pt x="387705" y="210811"/>
                  <a:pt x="534806" y="77306"/>
                  <a:pt x="736633" y="8205"/>
                </a:cubicBezTo>
                <a:cubicBezTo>
                  <a:pt x="756183" y="1509"/>
                  <a:pt x="776328" y="-953"/>
                  <a:pt x="796013" y="3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08C25-5F4D-483E-8549-DF86BE5D885B}"/>
              </a:ext>
            </a:extLst>
          </p:cNvPr>
          <p:cNvSpPr txBox="1"/>
          <p:nvPr/>
        </p:nvSpPr>
        <p:spPr>
          <a:xfrm>
            <a:off x="11079081" y="6586537"/>
            <a:ext cx="1512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 10-23-24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7A2C2E4-6738-49DF-B6FD-B971986F7439}"/>
              </a:ext>
            </a:extLst>
          </p:cNvPr>
          <p:cNvSpPr/>
          <p:nvPr/>
        </p:nvSpPr>
        <p:spPr>
          <a:xfrm>
            <a:off x="424129" y="3227270"/>
            <a:ext cx="1114970" cy="902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39700">
            <a:solidFill>
              <a:srgbClr val="FFE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Need for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Change 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503CB1A-8171-4142-9CC5-A19E9F11D7AA}"/>
              </a:ext>
            </a:extLst>
          </p:cNvPr>
          <p:cNvSpPr/>
          <p:nvPr/>
        </p:nvSpPr>
        <p:spPr>
          <a:xfrm>
            <a:off x="2065341" y="3227271"/>
            <a:ext cx="1271362" cy="9028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4AE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User Works Through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Facility/Space  Coordinator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F9F1A0B-E2C6-4703-AC48-92803B7BD5D4}"/>
              </a:ext>
            </a:extLst>
          </p:cNvPr>
          <p:cNvSpPr/>
          <p:nvPr/>
        </p:nvSpPr>
        <p:spPr>
          <a:xfrm>
            <a:off x="3701270" y="3224705"/>
            <a:ext cx="1114970" cy="902823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E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Initiate with BBS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(DCS or planning)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0DFFF1D-542F-443C-8104-3681653D0B97}"/>
              </a:ext>
            </a:extLst>
          </p:cNvPr>
          <p:cNvSpPr/>
          <p:nvPr/>
        </p:nvSpPr>
        <p:spPr>
          <a:xfrm>
            <a:off x="5347606" y="3224705"/>
            <a:ext cx="1114970" cy="9028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3C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4+ Staff Involved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81C91D2-7653-477B-B79A-510313B43664}"/>
              </a:ext>
            </a:extLst>
          </p:cNvPr>
          <p:cNvSpPr/>
          <p:nvPr/>
        </p:nvSpPr>
        <p:spPr>
          <a:xfrm>
            <a:off x="2177500" y="1474260"/>
            <a:ext cx="1114970" cy="9028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4AE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Division Rep Informed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23C2FFA-9D74-441A-943C-D6BBC5AF38DA}"/>
              </a:ext>
            </a:extLst>
          </p:cNvPr>
          <p:cNvSpPr/>
          <p:nvPr/>
        </p:nvSpPr>
        <p:spPr>
          <a:xfrm>
            <a:off x="3741725" y="4958980"/>
            <a:ext cx="1114970" cy="9028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3C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 or Less Staff Involved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78C24F98-D983-4317-8B8A-B53D64D8DAB0}"/>
              </a:ext>
            </a:extLst>
          </p:cNvPr>
          <p:cNvSpPr/>
          <p:nvPr/>
        </p:nvSpPr>
        <p:spPr>
          <a:xfrm>
            <a:off x="6985025" y="3224705"/>
            <a:ext cx="1114970" cy="902823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E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Division Rep Engaged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1101B66-4078-4C98-9C45-A2ADA11F8908}"/>
              </a:ext>
            </a:extLst>
          </p:cNvPr>
          <p:cNvSpPr/>
          <p:nvPr/>
        </p:nvSpPr>
        <p:spPr>
          <a:xfrm>
            <a:off x="8742201" y="3212065"/>
            <a:ext cx="1114970" cy="9028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 Ops Change Needed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C73810D-9904-44BA-8501-44FB639E9294}"/>
              </a:ext>
            </a:extLst>
          </p:cNvPr>
          <p:cNvSpPr/>
          <p:nvPr/>
        </p:nvSpPr>
        <p:spPr>
          <a:xfrm>
            <a:off x="10439400" y="1509079"/>
            <a:ext cx="1114970" cy="9028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E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Future of Work Team</a:t>
            </a:r>
          </a:p>
          <a:p>
            <a:r>
              <a:rPr lang="en-US" sz="1400" dirty="0">
                <a:solidFill>
                  <a:schemeClr val="tx1"/>
                </a:solidFill>
              </a:rPr>
              <a:t>Analysis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0CFE7849-7542-4E30-8EF7-F246E83C2806}"/>
              </a:ext>
            </a:extLst>
          </p:cNvPr>
          <p:cNvSpPr/>
          <p:nvPr/>
        </p:nvSpPr>
        <p:spPr>
          <a:xfrm>
            <a:off x="10257954" y="4959471"/>
            <a:ext cx="1634744" cy="12557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E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Standard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Capital Project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Utilizing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Future of Work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Space Standards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396FFBEA-6C8A-4AAE-861B-2C2B91DFA796}"/>
              </a:ext>
            </a:extLst>
          </p:cNvPr>
          <p:cNvSpPr/>
          <p:nvPr/>
        </p:nvSpPr>
        <p:spPr>
          <a:xfrm>
            <a:off x="7015954" y="1509079"/>
            <a:ext cx="1114970" cy="9028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Business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Ops Change Needed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BF4D87-77E9-4B2C-9688-062DFFBB8B48}"/>
              </a:ext>
            </a:extLst>
          </p:cNvPr>
          <p:cNvGrpSpPr/>
          <p:nvPr/>
        </p:nvGrpSpPr>
        <p:grpSpPr>
          <a:xfrm>
            <a:off x="-1" y="0"/>
            <a:ext cx="12192000" cy="367229"/>
            <a:chOff x="-1" y="0"/>
            <a:chExt cx="12192000" cy="367229"/>
          </a:xfrm>
          <a:solidFill>
            <a:srgbClr val="ECAA00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AABD41-2F2F-4A04-A77C-F13B9F5B524B}"/>
                </a:ext>
              </a:extLst>
            </p:cNvPr>
            <p:cNvSpPr/>
            <p:nvPr/>
          </p:nvSpPr>
          <p:spPr>
            <a:xfrm>
              <a:off x="-1" y="0"/>
              <a:ext cx="12192000" cy="3672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DB6FECB3-0EF5-471D-89D3-28B156360676}"/>
                </a:ext>
              </a:extLst>
            </p:cNvPr>
            <p:cNvSpPr/>
            <p:nvPr/>
          </p:nvSpPr>
          <p:spPr>
            <a:xfrm>
              <a:off x="5719590" y="211156"/>
              <a:ext cx="220337" cy="1560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87C201-980F-45B1-A836-E2FD24AF3AE4}"/>
              </a:ext>
            </a:extLst>
          </p:cNvPr>
          <p:cNvSpPr txBox="1"/>
          <p:nvPr/>
        </p:nvSpPr>
        <p:spPr>
          <a:xfrm>
            <a:off x="514197" y="2473401"/>
            <a:ext cx="1137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Department</a:t>
            </a:r>
          </a:p>
          <a:p>
            <a:r>
              <a:rPr lang="en-US" sz="1400" b="1" dirty="0"/>
              <a:t>College</a:t>
            </a:r>
          </a:p>
          <a:p>
            <a:r>
              <a:rPr lang="en-US" sz="1400" b="1" dirty="0"/>
              <a:t>Division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4F9CF6-8D24-4402-9CF9-4CC69B2A33DA}"/>
              </a:ext>
            </a:extLst>
          </p:cNvPr>
          <p:cNvCxnSpPr>
            <a:cxnSpLocks/>
            <a:stCxn id="74" idx="3"/>
            <a:endCxn id="104" idx="1"/>
          </p:cNvCxnSpPr>
          <p:nvPr/>
        </p:nvCxnSpPr>
        <p:spPr>
          <a:xfrm>
            <a:off x="3292470" y="1925672"/>
            <a:ext cx="3723484" cy="3481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Bent 2">
            <a:extLst>
              <a:ext uri="{FF2B5EF4-FFF2-40B4-BE49-F238E27FC236}">
                <a16:creationId xmlns:a16="http://schemas.microsoft.com/office/drawing/2014/main" id="{0A4F9E6A-3A0D-ACD2-B474-6166178AE72A}"/>
              </a:ext>
            </a:extLst>
          </p:cNvPr>
          <p:cNvSpPr/>
          <p:nvPr/>
        </p:nvSpPr>
        <p:spPr>
          <a:xfrm flipH="1">
            <a:off x="2751295" y="2640791"/>
            <a:ext cx="1548983" cy="545843"/>
          </a:xfrm>
          <a:prstGeom prst="bentArrow">
            <a:avLst>
              <a:gd name="adj1" fmla="val 25000"/>
              <a:gd name="adj2" fmla="val 23504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E9FEA-8CBB-E4A7-9D65-E852758DE9CE}"/>
              </a:ext>
            </a:extLst>
          </p:cNvPr>
          <p:cNvSpPr txBox="1"/>
          <p:nvPr/>
        </p:nvSpPr>
        <p:spPr>
          <a:xfrm>
            <a:off x="2775252" y="2631178"/>
            <a:ext cx="198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Confirm This Happens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59C9F-D97E-CF21-285B-9E3A57A550A5}"/>
              </a:ext>
            </a:extLst>
          </p:cNvPr>
          <p:cNvSpPr txBox="1"/>
          <p:nvPr/>
        </p:nvSpPr>
        <p:spPr>
          <a:xfrm>
            <a:off x="4053659" y="1698880"/>
            <a:ext cx="2587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May desire operational changes</a:t>
            </a:r>
          </a:p>
        </p:txBody>
      </p:sp>
    </p:spTree>
    <p:extLst>
      <p:ext uri="{BB962C8B-B14F-4D97-AF65-F5344CB8AC3E}">
        <p14:creationId xmlns:p14="http://schemas.microsoft.com/office/powerpoint/2010/main" val="39758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0EA674E-802D-4750-BD69-8397DF82EAD6}"/>
              </a:ext>
            </a:extLst>
          </p:cNvPr>
          <p:cNvSpPr txBox="1">
            <a:spLocks/>
          </p:cNvSpPr>
          <p:nvPr/>
        </p:nvSpPr>
        <p:spPr>
          <a:xfrm>
            <a:off x="6797822" y="6096927"/>
            <a:ext cx="5159829" cy="4527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solidFill>
                <a:schemeClr val="accent6">
                  <a:lumMod val="75000"/>
                </a:schemeClr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A48EC5-E9D3-F3AB-E83D-D9CFB434012C}"/>
              </a:ext>
            </a:extLst>
          </p:cNvPr>
          <p:cNvGrpSpPr/>
          <p:nvPr/>
        </p:nvGrpSpPr>
        <p:grpSpPr>
          <a:xfrm>
            <a:off x="-1" y="0"/>
            <a:ext cx="12192000" cy="367229"/>
            <a:chOff x="-1" y="0"/>
            <a:chExt cx="12192000" cy="367229"/>
          </a:xfrm>
          <a:solidFill>
            <a:srgbClr val="ECAA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B50BB7-4391-7976-D2FF-A7F52F780962}"/>
                </a:ext>
              </a:extLst>
            </p:cNvPr>
            <p:cNvSpPr/>
            <p:nvPr/>
          </p:nvSpPr>
          <p:spPr>
            <a:xfrm>
              <a:off x="-1" y="0"/>
              <a:ext cx="12192000" cy="3672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3227255-6288-CDA3-803E-97B71AC5ADB3}"/>
                </a:ext>
              </a:extLst>
            </p:cNvPr>
            <p:cNvSpPr/>
            <p:nvPr/>
          </p:nvSpPr>
          <p:spPr>
            <a:xfrm>
              <a:off x="5719590" y="211156"/>
              <a:ext cx="220337" cy="1560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71B26A-C8E5-2B04-1566-DE22E84D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27" y="34874"/>
            <a:ext cx="1054082" cy="297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CF8969-BCB1-D456-AC7A-1ABC22786B4C}"/>
              </a:ext>
            </a:extLst>
          </p:cNvPr>
          <p:cNvSpPr>
            <a:spLocks/>
          </p:cNvSpPr>
          <p:nvPr/>
        </p:nvSpPr>
        <p:spPr>
          <a:xfrm>
            <a:off x="2022472" y="4992196"/>
            <a:ext cx="504825" cy="23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885F9A-1193-CB6C-649F-7455C7951384}"/>
              </a:ext>
            </a:extLst>
          </p:cNvPr>
          <p:cNvCxnSpPr>
            <a:cxnSpLocks/>
          </p:cNvCxnSpPr>
          <p:nvPr/>
        </p:nvCxnSpPr>
        <p:spPr>
          <a:xfrm flipV="1">
            <a:off x="11876948" y="0"/>
            <a:ext cx="0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E25B2B-C6E9-5BFB-AFF8-BEE91378E54C}"/>
              </a:ext>
            </a:extLst>
          </p:cNvPr>
          <p:cNvCxnSpPr>
            <a:cxnSpLocks/>
          </p:cNvCxnSpPr>
          <p:nvPr/>
        </p:nvCxnSpPr>
        <p:spPr>
          <a:xfrm flipV="1">
            <a:off x="315051" y="0"/>
            <a:ext cx="0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233583-5849-B9E5-22C9-0120E6094D8F}"/>
              </a:ext>
            </a:extLst>
          </p:cNvPr>
          <p:cNvCxnSpPr/>
          <p:nvPr/>
        </p:nvCxnSpPr>
        <p:spPr>
          <a:xfrm>
            <a:off x="1" y="378572"/>
            <a:ext cx="121919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792B4C-56F2-9D25-D848-70AADA1B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4" y="2708480"/>
            <a:ext cx="1667436" cy="16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26156B2-28E1-5436-1501-A1429439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14" y="4590645"/>
            <a:ext cx="1653153" cy="16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F54E4679-0CC7-08C1-9F21-79AA754A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6" y="712079"/>
            <a:ext cx="1610872" cy="1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9310454D-CF36-7FD3-1C43-731917F2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45" y="4660192"/>
            <a:ext cx="1638868" cy="163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F52821B-FF6C-3007-2F37-2A9B2D955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29" y="1594052"/>
            <a:ext cx="2387262" cy="2102413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75B1C9BF-C09E-CB41-6170-79DD0B7B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94" y="4660191"/>
            <a:ext cx="1840439" cy="16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CA9267-6E4A-2F0F-72C2-2CDB8300E4A0}"/>
              </a:ext>
            </a:extLst>
          </p:cNvPr>
          <p:cNvSpPr txBox="1"/>
          <p:nvPr/>
        </p:nvSpPr>
        <p:spPr>
          <a:xfrm>
            <a:off x="6553392" y="2293202"/>
            <a:ext cx="22501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Colleen Ryan</a:t>
            </a:r>
          </a:p>
          <a:p>
            <a:r>
              <a:rPr lang="en-US" sz="1400" dirty="0"/>
              <a:t>Lead Facility Coordinator for Academic Affairs</a:t>
            </a:r>
          </a:p>
        </p:txBody>
      </p:sp>
      <p:pic>
        <p:nvPicPr>
          <p:cNvPr id="18" name="Picture 22" descr="Administrative Service Manager Terie Bostic">
            <a:extLst>
              <a:ext uri="{FF2B5EF4-FFF2-40B4-BE49-F238E27FC236}">
                <a16:creationId xmlns:a16="http://schemas.microsoft.com/office/drawing/2014/main" id="{F2FB8FB7-E445-ACF3-4D88-F5059433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93" y="645926"/>
            <a:ext cx="1073435" cy="16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Kelly Ansley Young, Ph.D.">
            <a:extLst>
              <a:ext uri="{FF2B5EF4-FFF2-40B4-BE49-F238E27FC236}">
                <a16:creationId xmlns:a16="http://schemas.microsoft.com/office/drawing/2014/main" id="{DF068FD8-3781-79C9-B9BC-1E81C1AE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34" y="4660190"/>
            <a:ext cx="1389530" cy="16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Contacts | California State University Long Beach">
            <a:extLst>
              <a:ext uri="{FF2B5EF4-FFF2-40B4-BE49-F238E27FC236}">
                <a16:creationId xmlns:a16="http://schemas.microsoft.com/office/drawing/2014/main" id="{0BE313E4-67B9-9D33-D8CD-4D19A8B3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759" y="2644702"/>
            <a:ext cx="1576619" cy="149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CCA9CC-35C9-E0AC-33B6-61C9EE2C7FAE}"/>
              </a:ext>
            </a:extLst>
          </p:cNvPr>
          <p:cNvSpPr txBox="1"/>
          <p:nvPr/>
        </p:nvSpPr>
        <p:spPr>
          <a:xfrm>
            <a:off x="2002187" y="1052949"/>
            <a:ext cx="22501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Steve Irby</a:t>
            </a:r>
          </a:p>
          <a:p>
            <a:r>
              <a:rPr lang="en-US" sz="1400" b="1" dirty="0"/>
              <a:t>Interim</a:t>
            </a:r>
          </a:p>
          <a:p>
            <a:r>
              <a:rPr lang="en-US" sz="1400" b="1" dirty="0"/>
              <a:t>CHHS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589004-60B2-5355-C2A1-B31A6D6A3E14}"/>
              </a:ext>
            </a:extLst>
          </p:cNvPr>
          <p:cNvSpPr txBox="1"/>
          <p:nvPr/>
        </p:nvSpPr>
        <p:spPr>
          <a:xfrm>
            <a:off x="2066923" y="3353285"/>
            <a:ext cx="191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Noreen Kimura</a:t>
            </a:r>
          </a:p>
          <a:p>
            <a:r>
              <a:rPr lang="en-US" sz="1400" b="1" dirty="0"/>
              <a:t>COTA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A2A2FF-79F4-BBA3-EA2B-D04C13DB62D0}"/>
              </a:ext>
            </a:extLst>
          </p:cNvPr>
          <p:cNvSpPr txBox="1"/>
          <p:nvPr/>
        </p:nvSpPr>
        <p:spPr>
          <a:xfrm>
            <a:off x="4977392" y="6252501"/>
            <a:ext cx="191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Ana Cortez</a:t>
            </a:r>
          </a:p>
          <a:p>
            <a:r>
              <a:rPr lang="en-US" sz="1400" b="1" dirty="0" err="1"/>
              <a:t>CPaCE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B77FA7-83D9-F74F-F2F2-EAAB5D2AC362}"/>
              </a:ext>
            </a:extLst>
          </p:cNvPr>
          <p:cNvSpPr txBox="1"/>
          <p:nvPr/>
        </p:nvSpPr>
        <p:spPr>
          <a:xfrm>
            <a:off x="2918243" y="6277717"/>
            <a:ext cx="191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Glen Seymour</a:t>
            </a:r>
          </a:p>
          <a:p>
            <a:r>
              <a:rPr lang="en-US" sz="1400" b="1" dirty="0"/>
              <a:t>COE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8129C-F521-27E9-7F1A-E5A3A2E8C089}"/>
              </a:ext>
            </a:extLst>
          </p:cNvPr>
          <p:cNvSpPr txBox="1"/>
          <p:nvPr/>
        </p:nvSpPr>
        <p:spPr>
          <a:xfrm>
            <a:off x="1044717" y="6288389"/>
            <a:ext cx="191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Kelly Young</a:t>
            </a:r>
          </a:p>
          <a:p>
            <a:r>
              <a:rPr lang="en-US" sz="1400" b="1" dirty="0"/>
              <a:t>CNSM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0285AE-3D9F-4100-8FD5-39689DF53A15}"/>
              </a:ext>
            </a:extLst>
          </p:cNvPr>
          <p:cNvSpPr txBox="1"/>
          <p:nvPr/>
        </p:nvSpPr>
        <p:spPr>
          <a:xfrm>
            <a:off x="9541657" y="6273225"/>
            <a:ext cx="2335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Nanette Delany</a:t>
            </a:r>
          </a:p>
          <a:p>
            <a:r>
              <a:rPr lang="en-US" sz="1400" b="1" dirty="0"/>
              <a:t>COED</a:t>
            </a:r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C7EC98-FD01-EB2A-200F-369D2406BEB2}"/>
              </a:ext>
            </a:extLst>
          </p:cNvPr>
          <p:cNvSpPr txBox="1"/>
          <p:nvPr/>
        </p:nvSpPr>
        <p:spPr>
          <a:xfrm>
            <a:off x="7282795" y="6290017"/>
            <a:ext cx="2335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Brittanie Castellon</a:t>
            </a:r>
          </a:p>
          <a:p>
            <a:r>
              <a:rPr lang="en-US" sz="1400" b="1" dirty="0"/>
              <a:t>COB</a:t>
            </a:r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F4773E-7651-515A-B372-1B1038DEAD64}"/>
              </a:ext>
            </a:extLst>
          </p:cNvPr>
          <p:cNvSpPr txBox="1"/>
          <p:nvPr/>
        </p:nvSpPr>
        <p:spPr>
          <a:xfrm>
            <a:off x="10604460" y="1061041"/>
            <a:ext cx="19149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Terrie Bostic</a:t>
            </a:r>
          </a:p>
          <a:p>
            <a:r>
              <a:rPr lang="en-US" sz="1400" b="1" dirty="0"/>
              <a:t>Interim</a:t>
            </a:r>
          </a:p>
          <a:p>
            <a:r>
              <a:rPr lang="en-US" sz="1400" b="1" dirty="0"/>
              <a:t>CLA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527BE5-90A3-ACCC-CEFF-19958FBC1207}"/>
              </a:ext>
            </a:extLst>
          </p:cNvPr>
          <p:cNvSpPr txBox="1"/>
          <p:nvPr/>
        </p:nvSpPr>
        <p:spPr>
          <a:xfrm>
            <a:off x="10731379" y="2864661"/>
            <a:ext cx="135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Noah Kelly</a:t>
            </a:r>
          </a:p>
          <a:p>
            <a:r>
              <a:rPr lang="en-US" sz="1400" b="1" dirty="0"/>
              <a:t>Library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D12BA3-6C6F-3B89-BB4B-F9C92E301D29}"/>
              </a:ext>
            </a:extLst>
          </p:cNvPr>
          <p:cNvSpPr txBox="1"/>
          <p:nvPr/>
        </p:nvSpPr>
        <p:spPr>
          <a:xfrm>
            <a:off x="3559079" y="652839"/>
            <a:ext cx="402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Contacts for Academic Facilities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50CB48-7215-0A8C-FDB7-7F1F0B6EB6F8}"/>
              </a:ext>
            </a:extLst>
          </p:cNvPr>
          <p:cNvSpPr txBox="1"/>
          <p:nvPr/>
        </p:nvSpPr>
        <p:spPr>
          <a:xfrm rot="20431542">
            <a:off x="9637964" y="5124834"/>
            <a:ext cx="103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Photo Needed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9FB48-BD39-568E-8272-A446B51809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7351" y="4556169"/>
            <a:ext cx="1653151" cy="16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0EA674E-802D-4750-BD69-8397DF82EAD6}"/>
              </a:ext>
            </a:extLst>
          </p:cNvPr>
          <p:cNvSpPr txBox="1">
            <a:spLocks/>
          </p:cNvSpPr>
          <p:nvPr/>
        </p:nvSpPr>
        <p:spPr>
          <a:xfrm>
            <a:off x="6797822" y="6096927"/>
            <a:ext cx="5159829" cy="4527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solidFill>
                <a:schemeClr val="accent6">
                  <a:lumMod val="75000"/>
                </a:schemeClr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A48EC5-E9D3-F3AB-E83D-D9CFB434012C}"/>
              </a:ext>
            </a:extLst>
          </p:cNvPr>
          <p:cNvGrpSpPr/>
          <p:nvPr/>
        </p:nvGrpSpPr>
        <p:grpSpPr>
          <a:xfrm>
            <a:off x="-1" y="0"/>
            <a:ext cx="12192000" cy="367229"/>
            <a:chOff x="-1" y="0"/>
            <a:chExt cx="12192000" cy="367229"/>
          </a:xfrm>
          <a:solidFill>
            <a:srgbClr val="ECAA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B50BB7-4391-7976-D2FF-A7F52F780962}"/>
                </a:ext>
              </a:extLst>
            </p:cNvPr>
            <p:cNvSpPr/>
            <p:nvPr/>
          </p:nvSpPr>
          <p:spPr>
            <a:xfrm>
              <a:off x="-1" y="0"/>
              <a:ext cx="12192000" cy="3672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3227255-6288-CDA3-803E-97B71AC5ADB3}"/>
                </a:ext>
              </a:extLst>
            </p:cNvPr>
            <p:cNvSpPr/>
            <p:nvPr/>
          </p:nvSpPr>
          <p:spPr>
            <a:xfrm>
              <a:off x="5719590" y="211156"/>
              <a:ext cx="220337" cy="1560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71B26A-C8E5-2B04-1566-DE22E84D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27" y="34874"/>
            <a:ext cx="1054082" cy="297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CF8969-BCB1-D456-AC7A-1ABC22786B4C}"/>
              </a:ext>
            </a:extLst>
          </p:cNvPr>
          <p:cNvSpPr>
            <a:spLocks/>
          </p:cNvSpPr>
          <p:nvPr/>
        </p:nvSpPr>
        <p:spPr>
          <a:xfrm>
            <a:off x="2022472" y="4992196"/>
            <a:ext cx="504825" cy="23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885F9A-1193-CB6C-649F-7455C7951384}"/>
              </a:ext>
            </a:extLst>
          </p:cNvPr>
          <p:cNvCxnSpPr>
            <a:cxnSpLocks/>
          </p:cNvCxnSpPr>
          <p:nvPr/>
        </p:nvCxnSpPr>
        <p:spPr>
          <a:xfrm flipV="1">
            <a:off x="11876948" y="0"/>
            <a:ext cx="0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E25B2B-C6E9-5BFB-AFF8-BEE91378E54C}"/>
              </a:ext>
            </a:extLst>
          </p:cNvPr>
          <p:cNvCxnSpPr>
            <a:cxnSpLocks/>
          </p:cNvCxnSpPr>
          <p:nvPr/>
        </p:nvCxnSpPr>
        <p:spPr>
          <a:xfrm flipV="1">
            <a:off x="315051" y="0"/>
            <a:ext cx="0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A7B705-7E9D-DF9B-9A0E-CB7F695FD1AB}"/>
              </a:ext>
            </a:extLst>
          </p:cNvPr>
          <p:cNvCxnSpPr/>
          <p:nvPr/>
        </p:nvCxnSpPr>
        <p:spPr>
          <a:xfrm>
            <a:off x="-1" y="6486525"/>
            <a:ext cx="121919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233583-5849-B9E5-22C9-0120E6094D8F}"/>
              </a:ext>
            </a:extLst>
          </p:cNvPr>
          <p:cNvCxnSpPr/>
          <p:nvPr/>
        </p:nvCxnSpPr>
        <p:spPr>
          <a:xfrm>
            <a:off x="1" y="378572"/>
            <a:ext cx="121919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ECE15E-2B91-716A-50B5-4108EBD44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5" y="4370887"/>
            <a:ext cx="1699522" cy="16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59B0996-9CFC-1FE7-0E84-C27039BE2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9" y="449486"/>
            <a:ext cx="1751228" cy="17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2FDD756-92C7-E0B6-602B-AE319FCA9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" b="-1"/>
          <a:stretch/>
        </p:blipFill>
        <p:spPr bwMode="auto">
          <a:xfrm>
            <a:off x="3981615" y="4542544"/>
            <a:ext cx="1786696" cy="16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8D3D788-F60B-9604-4339-83903FAD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9" y="2453074"/>
            <a:ext cx="1699521" cy="16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AB73D54-2E71-1DAE-EDD5-79C1AF65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82" y="1454706"/>
            <a:ext cx="1361607" cy="20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9980FCB-AD67-5D93-64C0-025E720703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3" y="457865"/>
            <a:ext cx="1901951" cy="1675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A1057F-F1FC-7DC4-D686-566B88F72362}"/>
              </a:ext>
            </a:extLst>
          </p:cNvPr>
          <p:cNvSpPr txBox="1"/>
          <p:nvPr/>
        </p:nvSpPr>
        <p:spPr>
          <a:xfrm>
            <a:off x="2154499" y="3053068"/>
            <a:ext cx="17512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Mishelle Laws</a:t>
            </a:r>
          </a:p>
          <a:p>
            <a:r>
              <a:rPr lang="en-US" sz="1400" b="1" dirty="0"/>
              <a:t>Administration</a:t>
            </a:r>
          </a:p>
          <a:p>
            <a:r>
              <a:rPr lang="en-US" sz="1400" b="1" dirty="0"/>
              <a:t>&amp; Finance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FD7EC9-5B80-3487-A667-0EA6E91A2CEC}"/>
              </a:ext>
            </a:extLst>
          </p:cNvPr>
          <p:cNvSpPr txBox="1"/>
          <p:nvPr/>
        </p:nvSpPr>
        <p:spPr>
          <a:xfrm>
            <a:off x="2332765" y="834071"/>
            <a:ext cx="225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Colleen Ryan</a:t>
            </a:r>
          </a:p>
          <a:p>
            <a:r>
              <a:rPr lang="en-US" sz="1400" dirty="0"/>
              <a:t>Academic Affairs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A07AB2-B11D-BA3E-AB1F-0F87E2EAE349}"/>
              </a:ext>
            </a:extLst>
          </p:cNvPr>
          <p:cNvSpPr txBox="1"/>
          <p:nvPr/>
        </p:nvSpPr>
        <p:spPr>
          <a:xfrm>
            <a:off x="2141706" y="4830698"/>
            <a:ext cx="17512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Chris Reese</a:t>
            </a:r>
          </a:p>
          <a:p>
            <a:r>
              <a:rPr lang="en-US" sz="1400" b="1" dirty="0"/>
              <a:t>University Relations</a:t>
            </a:r>
          </a:p>
          <a:p>
            <a:r>
              <a:rPr lang="en-US" sz="1400" b="1" dirty="0"/>
              <a:t>&amp; Development 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8178E8-9DEE-5153-BFB1-D3D82C4CB7EF}"/>
              </a:ext>
            </a:extLst>
          </p:cNvPr>
          <p:cNvSpPr txBox="1"/>
          <p:nvPr/>
        </p:nvSpPr>
        <p:spPr>
          <a:xfrm>
            <a:off x="5950196" y="1028894"/>
            <a:ext cx="175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Jeff Klaus</a:t>
            </a:r>
          </a:p>
          <a:p>
            <a:r>
              <a:rPr lang="en-US" sz="1400" b="1" dirty="0"/>
              <a:t>Student Affairs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CD44EF-9DF0-02F2-0666-D0A2688151C8}"/>
              </a:ext>
            </a:extLst>
          </p:cNvPr>
          <p:cNvSpPr txBox="1"/>
          <p:nvPr/>
        </p:nvSpPr>
        <p:spPr>
          <a:xfrm>
            <a:off x="6078232" y="4992196"/>
            <a:ext cx="17512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Bryon Jackson</a:t>
            </a:r>
          </a:p>
          <a:p>
            <a:r>
              <a:rPr lang="en-US" sz="1400" b="1" dirty="0"/>
              <a:t>Information Technology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F7E732-A765-F4DE-4C84-CB543347E807}"/>
              </a:ext>
            </a:extLst>
          </p:cNvPr>
          <p:cNvGrpSpPr/>
          <p:nvPr/>
        </p:nvGrpSpPr>
        <p:grpSpPr>
          <a:xfrm>
            <a:off x="3656448" y="2218863"/>
            <a:ext cx="2378719" cy="2403777"/>
            <a:chOff x="4462671" y="2366973"/>
            <a:chExt cx="3164028" cy="316401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3378AE-B927-9E9C-6F6C-510566C2EA6C}"/>
                </a:ext>
              </a:extLst>
            </p:cNvPr>
            <p:cNvSpPr/>
            <p:nvPr/>
          </p:nvSpPr>
          <p:spPr>
            <a:xfrm>
              <a:off x="4462671" y="2366973"/>
              <a:ext cx="3164028" cy="316401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9C99332-6356-D0A8-253D-E9C0DB104ACF}"/>
                </a:ext>
              </a:extLst>
            </p:cNvPr>
            <p:cNvGrpSpPr/>
            <p:nvPr/>
          </p:nvGrpSpPr>
          <p:grpSpPr>
            <a:xfrm>
              <a:off x="4703567" y="2607864"/>
              <a:ext cx="2682238" cy="2682236"/>
              <a:chOff x="4749479" y="2492951"/>
              <a:chExt cx="2693044" cy="2693042"/>
            </a:xfrm>
          </p:grpSpPr>
          <p:sp>
            <p:nvSpPr>
              <p:cNvPr id="31" name="Freeform 43">
                <a:extLst>
                  <a:ext uri="{FF2B5EF4-FFF2-40B4-BE49-F238E27FC236}">
                    <a16:creationId xmlns:a16="http://schemas.microsoft.com/office/drawing/2014/main" id="{E5966A4C-AB7A-3923-0CB8-65992875249D}"/>
                  </a:ext>
                </a:extLst>
              </p:cNvPr>
              <p:cNvSpPr/>
              <p:nvPr/>
            </p:nvSpPr>
            <p:spPr>
              <a:xfrm>
                <a:off x="4749478" y="2492950"/>
                <a:ext cx="2693044" cy="269304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49327" tIns="349327" rIns="349327" bIns="349327" numCol="1" spcCol="1270" anchor="ctr" anchorCtr="0">
                <a:noAutofit/>
              </a:bodyPr>
              <a:lstStyle/>
              <a:p>
                <a:pPr algn="ctr" defTabSz="195575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400" dirty="0"/>
              </a:p>
            </p:txBody>
          </p:sp>
          <p:sp>
            <p:nvSpPr>
              <p:cNvPr id="32" name="Freeform 44">
                <a:extLst>
                  <a:ext uri="{FF2B5EF4-FFF2-40B4-BE49-F238E27FC236}">
                    <a16:creationId xmlns:a16="http://schemas.microsoft.com/office/drawing/2014/main" id="{EFED2B5E-B519-BCA0-14B4-0D785A81DE7F}"/>
                  </a:ext>
                </a:extLst>
              </p:cNvPr>
              <p:cNvSpPr/>
              <p:nvPr/>
            </p:nvSpPr>
            <p:spPr>
              <a:xfrm>
                <a:off x="4931169" y="2674654"/>
                <a:ext cx="2329659" cy="2329655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1270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955751">
                  <a:spcBef>
                    <a:spcPct val="0"/>
                  </a:spcBef>
                </a:pPr>
                <a:r>
                  <a:rPr lang="en-US" b="1" dirty="0">
                    <a:solidFill>
                      <a:schemeClr val="bg1"/>
                    </a:solidFill>
                  </a:rPr>
                  <a:t>Division Representatives for FOW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AB0CF6E-3580-D89F-CC59-6B5E3A8702C0}"/>
              </a:ext>
            </a:extLst>
          </p:cNvPr>
          <p:cNvSpPr txBox="1"/>
          <p:nvPr/>
        </p:nvSpPr>
        <p:spPr>
          <a:xfrm>
            <a:off x="8256329" y="5850687"/>
            <a:ext cx="216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Neil Iacono</a:t>
            </a:r>
          </a:p>
          <a:p>
            <a:pPr algn="r"/>
            <a:r>
              <a:rPr lang="en-US" sz="1400" b="1" dirty="0"/>
              <a:t>Staff Human Resources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50C618-CECF-D171-F213-C8CFDB118E87}"/>
              </a:ext>
            </a:extLst>
          </p:cNvPr>
          <p:cNvSpPr txBox="1"/>
          <p:nvPr/>
        </p:nvSpPr>
        <p:spPr>
          <a:xfrm>
            <a:off x="8741382" y="3520929"/>
            <a:ext cx="254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Robyn Ames-Woodyard</a:t>
            </a:r>
          </a:p>
          <a:p>
            <a:r>
              <a:rPr lang="en-US" sz="1400" b="1" dirty="0"/>
              <a:t>Beach 2030 Future Planning</a:t>
            </a:r>
            <a:endParaRPr lang="en-US" sz="1400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BDF656AA-CC57-DD93-8D22-8F473B6FF89A}"/>
              </a:ext>
            </a:extLst>
          </p:cNvPr>
          <p:cNvSpPr/>
          <p:nvPr/>
        </p:nvSpPr>
        <p:spPr>
          <a:xfrm>
            <a:off x="6035056" y="3103295"/>
            <a:ext cx="2435921" cy="3803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380F1E4D-728B-01F7-104F-07733375A350}"/>
              </a:ext>
            </a:extLst>
          </p:cNvPr>
          <p:cNvSpPr/>
          <p:nvPr/>
        </p:nvSpPr>
        <p:spPr>
          <a:xfrm rot="16200000">
            <a:off x="8959990" y="4851158"/>
            <a:ext cx="1816711" cy="26234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78FCB-01C4-8FD9-2987-37B2BCEB7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4217" y="4368053"/>
            <a:ext cx="1236381" cy="15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5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0EA674E-802D-4750-BD69-8397DF82EAD6}"/>
              </a:ext>
            </a:extLst>
          </p:cNvPr>
          <p:cNvSpPr txBox="1">
            <a:spLocks/>
          </p:cNvSpPr>
          <p:nvPr/>
        </p:nvSpPr>
        <p:spPr>
          <a:xfrm>
            <a:off x="6797822" y="6096927"/>
            <a:ext cx="5159829" cy="4527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solidFill>
                <a:schemeClr val="accent6">
                  <a:lumMod val="75000"/>
                </a:schemeClr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A48EC5-E9D3-F3AB-E83D-D9CFB434012C}"/>
              </a:ext>
            </a:extLst>
          </p:cNvPr>
          <p:cNvGrpSpPr/>
          <p:nvPr/>
        </p:nvGrpSpPr>
        <p:grpSpPr>
          <a:xfrm>
            <a:off x="-1" y="0"/>
            <a:ext cx="12192000" cy="367229"/>
            <a:chOff x="-1" y="0"/>
            <a:chExt cx="12192000" cy="367229"/>
          </a:xfrm>
          <a:solidFill>
            <a:srgbClr val="ECAA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B50BB7-4391-7976-D2FF-A7F52F780962}"/>
                </a:ext>
              </a:extLst>
            </p:cNvPr>
            <p:cNvSpPr/>
            <p:nvPr/>
          </p:nvSpPr>
          <p:spPr>
            <a:xfrm>
              <a:off x="-1" y="0"/>
              <a:ext cx="12192000" cy="3672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3227255-6288-CDA3-803E-97B71AC5ADB3}"/>
                </a:ext>
              </a:extLst>
            </p:cNvPr>
            <p:cNvSpPr/>
            <p:nvPr/>
          </p:nvSpPr>
          <p:spPr>
            <a:xfrm>
              <a:off x="5719590" y="211156"/>
              <a:ext cx="220337" cy="1560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71B26A-C8E5-2B04-1566-DE22E84D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27" y="34874"/>
            <a:ext cx="1054082" cy="297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CF8969-BCB1-D456-AC7A-1ABC22786B4C}"/>
              </a:ext>
            </a:extLst>
          </p:cNvPr>
          <p:cNvSpPr>
            <a:spLocks/>
          </p:cNvSpPr>
          <p:nvPr/>
        </p:nvSpPr>
        <p:spPr>
          <a:xfrm>
            <a:off x="2022472" y="4992196"/>
            <a:ext cx="504825" cy="23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885F9A-1193-CB6C-649F-7455C7951384}"/>
              </a:ext>
            </a:extLst>
          </p:cNvPr>
          <p:cNvCxnSpPr>
            <a:cxnSpLocks/>
          </p:cNvCxnSpPr>
          <p:nvPr/>
        </p:nvCxnSpPr>
        <p:spPr>
          <a:xfrm flipV="1">
            <a:off x="11876948" y="0"/>
            <a:ext cx="0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E25B2B-C6E9-5BFB-AFF8-BEE91378E54C}"/>
              </a:ext>
            </a:extLst>
          </p:cNvPr>
          <p:cNvCxnSpPr>
            <a:cxnSpLocks/>
          </p:cNvCxnSpPr>
          <p:nvPr/>
        </p:nvCxnSpPr>
        <p:spPr>
          <a:xfrm flipV="1">
            <a:off x="315051" y="0"/>
            <a:ext cx="0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A7B705-7E9D-DF9B-9A0E-CB7F695FD1AB}"/>
              </a:ext>
            </a:extLst>
          </p:cNvPr>
          <p:cNvCxnSpPr/>
          <p:nvPr/>
        </p:nvCxnSpPr>
        <p:spPr>
          <a:xfrm>
            <a:off x="-1" y="6486525"/>
            <a:ext cx="121919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233583-5849-B9E5-22C9-0120E6094D8F}"/>
              </a:ext>
            </a:extLst>
          </p:cNvPr>
          <p:cNvCxnSpPr/>
          <p:nvPr/>
        </p:nvCxnSpPr>
        <p:spPr>
          <a:xfrm>
            <a:off x="1" y="378572"/>
            <a:ext cx="121919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E04E25B-8074-E328-7060-D849799534A5}"/>
              </a:ext>
            </a:extLst>
          </p:cNvPr>
          <p:cNvSpPr txBox="1"/>
          <p:nvPr/>
        </p:nvSpPr>
        <p:spPr>
          <a:xfrm>
            <a:off x="3328856" y="3908999"/>
            <a:ext cx="500180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effectLst/>
                <a:latin typeface="lato" panose="020F0502020204030203" pitchFamily="34" charset="0"/>
              </a:rPr>
              <a:t>Requests for New Space or Buildings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effectLst/>
                <a:latin typeface="lato" panose="020F0502020204030203" pitchFamily="34" charset="0"/>
              </a:rPr>
              <a:t>Construction Projects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effectLst/>
                <a:latin typeface="lato" panose="020F0502020204030203" pitchFamily="34" charset="0"/>
              </a:rPr>
              <a:t>Office </a:t>
            </a:r>
            <a:r>
              <a:rPr lang="en-US" sz="2000" b="1" dirty="0">
                <a:solidFill>
                  <a:srgbClr val="7030A0"/>
                </a:solidFill>
                <a:latin typeface="lato" panose="020F0502020204030203" pitchFamily="34" charset="0"/>
              </a:rPr>
              <a:t>Remodels &amp; </a:t>
            </a:r>
            <a:r>
              <a:rPr lang="en-US" sz="2000" b="1" dirty="0">
                <a:solidFill>
                  <a:srgbClr val="7030A0"/>
                </a:solidFill>
                <a:effectLst/>
                <a:latin typeface="lato" panose="020F0502020204030203" pitchFamily="34" charset="0"/>
              </a:rPr>
              <a:t>Renovations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effectLst/>
                <a:latin typeface="lato" panose="020F0502020204030203" pitchFamily="34" charset="0"/>
              </a:rPr>
              <a:t>Space Changes (moving people)</a:t>
            </a:r>
            <a:endParaRPr lang="en-US" sz="2000" b="1" u="none" strike="noStrike" baseline="30000" dirty="0">
              <a:solidFill>
                <a:srgbClr val="7030A0"/>
              </a:solidFill>
              <a:latin typeface="Lato" panose="020F0502020204030203" pitchFamily="34" charset="0"/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4DF26A-EA2D-C31A-5F5D-F031B1711CF3}"/>
              </a:ext>
            </a:extLst>
          </p:cNvPr>
          <p:cNvCxnSpPr>
            <a:cxnSpLocks/>
          </p:cNvCxnSpPr>
          <p:nvPr/>
        </p:nvCxnSpPr>
        <p:spPr>
          <a:xfrm flipV="1">
            <a:off x="5387765" y="378572"/>
            <a:ext cx="0" cy="12909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D15D00-D5DA-34F6-C5A0-55C99975F56A}"/>
              </a:ext>
            </a:extLst>
          </p:cNvPr>
          <p:cNvCxnSpPr>
            <a:cxnSpLocks/>
          </p:cNvCxnSpPr>
          <p:nvPr/>
        </p:nvCxnSpPr>
        <p:spPr>
          <a:xfrm>
            <a:off x="315051" y="1667715"/>
            <a:ext cx="1156189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9A9FFE8-285E-892A-89D1-670C9CE522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5" b="32005"/>
          <a:stretch/>
        </p:blipFill>
        <p:spPr>
          <a:xfrm>
            <a:off x="315050" y="355578"/>
            <a:ext cx="11561898" cy="2942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1713AC-9500-EB78-9797-B0ED90381021}"/>
              </a:ext>
            </a:extLst>
          </p:cNvPr>
          <p:cNvSpPr txBox="1"/>
          <p:nvPr/>
        </p:nvSpPr>
        <p:spPr>
          <a:xfrm>
            <a:off x="3169133" y="3531655"/>
            <a:ext cx="55415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When </a:t>
            </a:r>
            <a:r>
              <a:rPr lang="en-US" sz="2400" b="1" u="none" strike="noStrike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to Consider these Principles: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9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0EA674E-802D-4750-BD69-8397DF82EAD6}"/>
              </a:ext>
            </a:extLst>
          </p:cNvPr>
          <p:cNvSpPr txBox="1">
            <a:spLocks/>
          </p:cNvSpPr>
          <p:nvPr/>
        </p:nvSpPr>
        <p:spPr>
          <a:xfrm>
            <a:off x="6797822" y="6096927"/>
            <a:ext cx="5159829" cy="4527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solidFill>
                <a:schemeClr val="accent6">
                  <a:lumMod val="75000"/>
                </a:schemeClr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A48EC5-E9D3-F3AB-E83D-D9CFB434012C}"/>
              </a:ext>
            </a:extLst>
          </p:cNvPr>
          <p:cNvGrpSpPr/>
          <p:nvPr/>
        </p:nvGrpSpPr>
        <p:grpSpPr>
          <a:xfrm>
            <a:off x="-1" y="0"/>
            <a:ext cx="12192000" cy="367229"/>
            <a:chOff x="-1" y="0"/>
            <a:chExt cx="12192000" cy="367229"/>
          </a:xfrm>
          <a:solidFill>
            <a:srgbClr val="ECAA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B50BB7-4391-7976-D2FF-A7F52F780962}"/>
                </a:ext>
              </a:extLst>
            </p:cNvPr>
            <p:cNvSpPr/>
            <p:nvPr/>
          </p:nvSpPr>
          <p:spPr>
            <a:xfrm>
              <a:off x="-1" y="0"/>
              <a:ext cx="12192000" cy="3672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3227255-6288-CDA3-803E-97B71AC5ADB3}"/>
                </a:ext>
              </a:extLst>
            </p:cNvPr>
            <p:cNvSpPr/>
            <p:nvPr/>
          </p:nvSpPr>
          <p:spPr>
            <a:xfrm>
              <a:off x="5719590" y="211156"/>
              <a:ext cx="220337" cy="1560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71B26A-C8E5-2B04-1566-DE22E84D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27" y="34874"/>
            <a:ext cx="1054082" cy="297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CF8969-BCB1-D456-AC7A-1ABC22786B4C}"/>
              </a:ext>
            </a:extLst>
          </p:cNvPr>
          <p:cNvSpPr>
            <a:spLocks/>
          </p:cNvSpPr>
          <p:nvPr/>
        </p:nvSpPr>
        <p:spPr>
          <a:xfrm>
            <a:off x="2022472" y="4992196"/>
            <a:ext cx="504825" cy="23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885F9A-1193-CB6C-649F-7455C7951384}"/>
              </a:ext>
            </a:extLst>
          </p:cNvPr>
          <p:cNvCxnSpPr>
            <a:cxnSpLocks/>
          </p:cNvCxnSpPr>
          <p:nvPr/>
        </p:nvCxnSpPr>
        <p:spPr>
          <a:xfrm flipV="1">
            <a:off x="11876948" y="0"/>
            <a:ext cx="0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E25B2B-C6E9-5BFB-AFF8-BEE91378E54C}"/>
              </a:ext>
            </a:extLst>
          </p:cNvPr>
          <p:cNvCxnSpPr>
            <a:cxnSpLocks/>
          </p:cNvCxnSpPr>
          <p:nvPr/>
        </p:nvCxnSpPr>
        <p:spPr>
          <a:xfrm flipV="1">
            <a:off x="315051" y="0"/>
            <a:ext cx="0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A7B705-7E9D-DF9B-9A0E-CB7F695FD1AB}"/>
              </a:ext>
            </a:extLst>
          </p:cNvPr>
          <p:cNvCxnSpPr/>
          <p:nvPr/>
        </p:nvCxnSpPr>
        <p:spPr>
          <a:xfrm>
            <a:off x="-1" y="6486525"/>
            <a:ext cx="121919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233583-5849-B9E5-22C9-0120E6094D8F}"/>
              </a:ext>
            </a:extLst>
          </p:cNvPr>
          <p:cNvCxnSpPr/>
          <p:nvPr/>
        </p:nvCxnSpPr>
        <p:spPr>
          <a:xfrm>
            <a:off x="1" y="378572"/>
            <a:ext cx="121919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D15D00-D5DA-34F6-C5A0-55C99975F56A}"/>
              </a:ext>
            </a:extLst>
          </p:cNvPr>
          <p:cNvCxnSpPr>
            <a:cxnSpLocks/>
          </p:cNvCxnSpPr>
          <p:nvPr/>
        </p:nvCxnSpPr>
        <p:spPr>
          <a:xfrm>
            <a:off x="315051" y="1667715"/>
            <a:ext cx="1156189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9A9FFE8-285E-892A-89D1-670C9CE522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5" b="32005"/>
          <a:stretch/>
        </p:blipFill>
        <p:spPr>
          <a:xfrm>
            <a:off x="315050" y="360068"/>
            <a:ext cx="4839124" cy="1301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EFF93-567A-2BB1-60E1-9D54CE6CF4A1}"/>
              </a:ext>
            </a:extLst>
          </p:cNvPr>
          <p:cNvSpPr txBox="1"/>
          <p:nvPr/>
        </p:nvSpPr>
        <p:spPr>
          <a:xfrm>
            <a:off x="785643" y="1940637"/>
            <a:ext cx="55415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F19917"/>
                </a:solidFill>
                <a:latin typeface="Lato"/>
                <a:ea typeface="Lato"/>
                <a:cs typeface="Lato"/>
              </a:rPr>
              <a:t>Roles in Implementation</a:t>
            </a:r>
            <a:endParaRPr lang="en-US" dirty="0">
              <a:solidFill>
                <a:srgbClr val="F1991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A1ECB-87FC-4D95-DC9D-F60384CDA5D5}"/>
              </a:ext>
            </a:extLst>
          </p:cNvPr>
          <p:cNvSpPr txBox="1"/>
          <p:nvPr/>
        </p:nvSpPr>
        <p:spPr>
          <a:xfrm>
            <a:off x="-157809" y="3176513"/>
            <a:ext cx="297139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baseline="30000" dirty="0">
                <a:solidFill>
                  <a:srgbClr val="F19917"/>
                </a:solidFill>
              </a:rPr>
              <a:t>User Group</a:t>
            </a:r>
            <a:endParaRPr lang="en-US" sz="2800" baseline="30000" dirty="0">
              <a:solidFill>
                <a:srgbClr val="F19917"/>
              </a:solidFill>
            </a:endParaRPr>
          </a:p>
          <a:p>
            <a:pPr algn="r"/>
            <a:r>
              <a:rPr lang="en-US" sz="2800" b="1" baseline="30000" dirty="0">
                <a:solidFill>
                  <a:srgbClr val="F19917"/>
                </a:solidFill>
              </a:rPr>
              <a:t>Facility Coordinator </a:t>
            </a:r>
          </a:p>
          <a:p>
            <a:pPr algn="r"/>
            <a:r>
              <a:rPr lang="en-US" sz="2800" b="1" baseline="30000" dirty="0">
                <a:solidFill>
                  <a:srgbClr val="F19917"/>
                </a:solidFill>
              </a:rPr>
              <a:t>Division Space Rep</a:t>
            </a:r>
          </a:p>
          <a:p>
            <a:pPr algn="r"/>
            <a:endParaRPr lang="en-US" sz="2800" b="1" baseline="30000" dirty="0">
              <a:solidFill>
                <a:srgbClr val="F19917"/>
              </a:solidFill>
            </a:endParaRPr>
          </a:p>
          <a:p>
            <a:pPr algn="r"/>
            <a:r>
              <a:rPr lang="en-US" sz="2800" b="1" baseline="30000" dirty="0">
                <a:solidFill>
                  <a:srgbClr val="F19917"/>
                </a:solidFill>
              </a:rPr>
              <a:t>Future of Work Team</a:t>
            </a:r>
            <a:endParaRPr lang="en-US" sz="2800" baseline="30000" dirty="0">
              <a:solidFill>
                <a:srgbClr val="F19917"/>
              </a:solidFill>
            </a:endParaRPr>
          </a:p>
          <a:p>
            <a:pPr algn="r"/>
            <a:endParaRPr lang="en-US" sz="2800" baseline="30000" dirty="0">
              <a:solidFill>
                <a:srgbClr val="FF0000"/>
              </a:solidFill>
            </a:endParaRPr>
          </a:p>
          <a:p>
            <a:pPr algn="r"/>
            <a:r>
              <a:rPr lang="en-US" sz="2800" b="1" baseline="30000" dirty="0">
                <a:solidFill>
                  <a:srgbClr val="FF0000"/>
                </a:solidFill>
              </a:rPr>
              <a:t>Project Manager </a:t>
            </a:r>
          </a:p>
          <a:p>
            <a:pPr algn="r"/>
            <a:r>
              <a:rPr lang="en-US" sz="2800" b="1" u="none" strike="noStrike" baseline="30000" dirty="0">
                <a:solidFill>
                  <a:srgbClr val="FF0000"/>
                </a:solidFill>
              </a:rPr>
              <a:t>Design </a:t>
            </a:r>
            <a:r>
              <a:rPr lang="en-US" sz="2800" b="1" baseline="30000" dirty="0">
                <a:solidFill>
                  <a:srgbClr val="FF0000"/>
                </a:solidFill>
              </a:rPr>
              <a:t>Team</a:t>
            </a:r>
          </a:p>
          <a:p>
            <a:pPr algn="r"/>
            <a:r>
              <a:rPr lang="en-US" sz="2800" b="1" baseline="30000" dirty="0">
                <a:solidFill>
                  <a:srgbClr val="F19917"/>
                </a:solidFill>
              </a:rPr>
              <a:t>Space Management</a:t>
            </a:r>
          </a:p>
          <a:p>
            <a:pPr algn="r"/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34638-EE78-BF79-CDAD-5D99E3622549}"/>
              </a:ext>
            </a:extLst>
          </p:cNvPr>
          <p:cNvSpPr txBox="1"/>
          <p:nvPr/>
        </p:nvSpPr>
        <p:spPr>
          <a:xfrm>
            <a:off x="3114347" y="3195483"/>
            <a:ext cx="8872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F19917"/>
                </a:solidFill>
              </a:rPr>
              <a:t>Involve Facility Coordinator, Identify Funding </a:t>
            </a:r>
          </a:p>
          <a:p>
            <a:r>
              <a:rPr lang="en-US" sz="2800" baseline="30000" dirty="0">
                <a:solidFill>
                  <a:srgbClr val="F19917"/>
                </a:solidFill>
              </a:rPr>
              <a:t>Inform Dean or AVP, Division Space Rep</a:t>
            </a:r>
          </a:p>
          <a:p>
            <a:r>
              <a:rPr lang="en-US" sz="2800" baseline="30000" dirty="0">
                <a:solidFill>
                  <a:srgbClr val="F19917"/>
                </a:solidFill>
              </a:rPr>
              <a:t>Determine if FOW Review is needed</a:t>
            </a:r>
          </a:p>
          <a:p>
            <a:endParaRPr lang="en-US" sz="2800" b="1" baseline="30000" dirty="0">
              <a:solidFill>
                <a:srgbClr val="F19917"/>
              </a:solidFill>
            </a:endParaRPr>
          </a:p>
          <a:p>
            <a:r>
              <a:rPr lang="en-US" sz="2800" baseline="30000" dirty="0">
                <a:solidFill>
                  <a:srgbClr val="F19917"/>
                </a:solidFill>
              </a:rPr>
              <a:t>Define staffing and operational opportunities, Involve HR, Advise Project Manager</a:t>
            </a:r>
          </a:p>
          <a:p>
            <a:endParaRPr lang="en-US" sz="2800" baseline="30000" dirty="0">
              <a:solidFill>
                <a:srgbClr val="FF0000"/>
              </a:solidFill>
            </a:endParaRPr>
          </a:p>
          <a:p>
            <a:r>
              <a:rPr lang="en-US" sz="2800" baseline="30000" dirty="0">
                <a:solidFill>
                  <a:srgbClr val="FF0000"/>
                </a:solidFill>
              </a:rPr>
              <a:t>Ensure FOW was considered, participate in review if 4 or more staff, manage process</a:t>
            </a:r>
          </a:p>
          <a:p>
            <a:r>
              <a:rPr lang="en-US" sz="2800" baseline="30000" dirty="0">
                <a:solidFill>
                  <a:srgbClr val="FF0000"/>
                </a:solidFill>
              </a:rPr>
              <a:t>Incorporate FOW recommendations, Design project to space standards that include FOW</a:t>
            </a:r>
          </a:p>
          <a:p>
            <a:r>
              <a:rPr lang="en-US" sz="2800" baseline="30000" dirty="0">
                <a:solidFill>
                  <a:srgbClr val="F19917"/>
                </a:solidFill>
              </a:rPr>
              <a:t>Review of any surplus space or space efficiency issues, maintains standards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AFD86A1-A099-80E8-EE70-2A3EBB7EF95D}"/>
              </a:ext>
            </a:extLst>
          </p:cNvPr>
          <p:cNvSpPr/>
          <p:nvPr/>
        </p:nvSpPr>
        <p:spPr>
          <a:xfrm rot="20208597">
            <a:off x="9747127" y="1709433"/>
            <a:ext cx="1536569" cy="1385738"/>
          </a:xfrm>
          <a:prstGeom prst="star5">
            <a:avLst/>
          </a:prstGeom>
          <a:solidFill>
            <a:srgbClr val="F199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4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eeccd5-069c-491f-a8d8-ffec101f85ac" xsi:nil="true"/>
    <lcf76f155ced4ddcb4097134ff3c332f xmlns="65acf610-4318-4ef1-9246-b6718a75421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53B9614204B4CB097D7C2EE038212" ma:contentTypeVersion="13" ma:contentTypeDescription="Create a new document." ma:contentTypeScope="" ma:versionID="36994023b507092ff6b62907922dab26">
  <xsd:schema xmlns:xsd="http://www.w3.org/2001/XMLSchema" xmlns:xs="http://www.w3.org/2001/XMLSchema" xmlns:p="http://schemas.microsoft.com/office/2006/metadata/properties" xmlns:ns2="65acf610-4318-4ef1-9246-b6718a75421f" xmlns:ns3="6eeeccd5-069c-491f-a8d8-ffec101f85ac" targetNamespace="http://schemas.microsoft.com/office/2006/metadata/properties" ma:root="true" ma:fieldsID="ee69bcf03f7ead2874b6d6f8083eee95" ns2:_="" ns3:_="">
    <xsd:import namespace="65acf610-4318-4ef1-9246-b6718a75421f"/>
    <xsd:import namespace="6eeeccd5-069c-491f-a8d8-ffec101f85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cf610-4318-4ef1-9246-b6718a754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33f2cb7-7951-459f-bee5-9a1dad45a3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eccd5-069c-491f-a8d8-ffec101f85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8c6cbb1-e791-478e-a3b0-cb748a6017f3}" ma:internalName="TaxCatchAll" ma:showField="CatchAllData" ma:web="6eeeccd5-069c-491f-a8d8-ffec101f85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DFDB60-E5A4-4290-BA43-826FB753C01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5acf610-4318-4ef1-9246-b6718a75421f"/>
    <ds:schemaRef ds:uri="http://purl.org/dc/dcmitype/"/>
    <ds:schemaRef ds:uri="http://purl.org/dc/terms/"/>
    <ds:schemaRef ds:uri="http://www.w3.org/XML/1998/namespace"/>
    <ds:schemaRef ds:uri="http://purl.org/dc/elements/1.1/"/>
    <ds:schemaRef ds:uri="6eeeccd5-069c-491f-a8d8-ffec101f85ac"/>
  </ds:schemaRefs>
</ds:datastoreItem>
</file>

<file path=customXml/itemProps2.xml><?xml version="1.0" encoding="utf-8"?>
<ds:datastoreItem xmlns:ds="http://schemas.openxmlformats.org/officeDocument/2006/customXml" ds:itemID="{CD75DB3A-9A66-4217-ABD0-623816D50F32}">
  <ds:schemaRefs>
    <ds:schemaRef ds:uri="65acf610-4318-4ef1-9246-b6718a75421f"/>
    <ds:schemaRef ds:uri="6eeeccd5-069c-491f-a8d8-ffec101f85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5C992D-61B0-40A9-AF94-A6D0CBBD1D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1957</TotalTime>
  <Words>488</Words>
  <Application>Microsoft Office PowerPoint</Application>
  <PresentationFormat>Widescreen</PresentationFormat>
  <Paragraphs>106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Lato</vt:lpstr>
      <vt:lpstr>Office Theme</vt:lpstr>
      <vt:lpstr>Capital Project Development  Under Future of Work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Models Brainstorm</dc:title>
  <dc:creator>Mishelle Laws</dc:creator>
  <cp:lastModifiedBy>Michael Gardner</cp:lastModifiedBy>
  <cp:revision>72</cp:revision>
  <cp:lastPrinted>2025-01-22T20:48:52Z</cp:lastPrinted>
  <dcterms:created xsi:type="dcterms:W3CDTF">2024-02-13T19:30:28Z</dcterms:created>
  <dcterms:modified xsi:type="dcterms:W3CDTF">2025-01-29T02:17:47Z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0x0101003AF53B9614204B4CB097D7C2EE038212</vt:lpwstr>
  </property>
  <property fmtid="{D5CDD505-2E9C-101B-9397-08002B2CF9AE}" pid="3" name="MediaServiceImageTags">
    <vt:lpwstr/>
  </property>
</Properties>
</file>