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0" r:id="rId4"/>
    <p:sldMasterId id="2147483752" r:id="rId5"/>
    <p:sldMasterId id="2147483742" r:id="rId6"/>
    <p:sldMasterId id="2147483720" r:id="rId7"/>
  </p:sldMasterIdLst>
  <p:notesMasterIdLst>
    <p:notesMasterId r:id="rId28"/>
  </p:notesMasterIdLst>
  <p:sldIdLst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8" r:id="rId18"/>
    <p:sldId id="270" r:id="rId19"/>
    <p:sldId id="271" r:id="rId20"/>
    <p:sldId id="273" r:id="rId21"/>
    <p:sldId id="272" r:id="rId22"/>
    <p:sldId id="274" r:id="rId23"/>
    <p:sldId id="275" r:id="rId24"/>
    <p:sldId id="276" r:id="rId25"/>
    <p:sldId id="277" r:id="rId26"/>
    <p:sldId id="27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6"/>
    <p:restoredTop sz="86395"/>
  </p:normalViewPr>
  <p:slideViewPr>
    <p:cSldViewPr snapToGrid="0" snapToObjects="1">
      <p:cViewPr varScale="1">
        <p:scale>
          <a:sx n="72" d="100"/>
          <a:sy n="72" d="100"/>
        </p:scale>
        <p:origin x="451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scis.gov/sites/default/files/document/forms/g-1055.pdf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uscis.gov/sites/default/files/document/forms/g-1055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62CE7-B900-4C9D-A93F-CB9E0220046C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867A-7FB7-427F-9BEB-BC14F665FE0B}">
      <dgm:prSet phldrT="[Text]" custT="1"/>
      <dgm:spPr/>
      <dgm:t>
        <a:bodyPr/>
        <a:lstStyle/>
        <a:p>
          <a:endParaRPr lang="en-US" sz="32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1</a:t>
          </a:r>
        </a:p>
        <a:p>
          <a:r>
            <a:rPr lang="en-US" sz="1600" dirty="0" smtClean="0"/>
            <a:t>	</a:t>
          </a:r>
          <a:endParaRPr lang="en-US" sz="1600" dirty="0"/>
        </a:p>
      </dgm:t>
    </dgm:pt>
    <dgm:pt modelId="{FD7A32DE-25DE-4954-8F19-3362B0222594}" type="parTrans" cxnId="{2A57F4FD-6B7A-41DB-A72B-896ACAA86365}">
      <dgm:prSet/>
      <dgm:spPr/>
      <dgm:t>
        <a:bodyPr/>
        <a:lstStyle/>
        <a:p>
          <a:endParaRPr lang="en-US"/>
        </a:p>
      </dgm:t>
    </dgm:pt>
    <dgm:pt modelId="{076ACD3C-377D-4302-B9AF-A57CAB5987C8}" type="sibTrans" cxnId="{2A57F4FD-6B7A-41DB-A72B-896ACAA86365}">
      <dgm:prSet/>
      <dgm:spPr/>
      <dgm:t>
        <a:bodyPr/>
        <a:lstStyle/>
        <a:p>
          <a:endParaRPr lang="en-US"/>
        </a:p>
      </dgm:t>
    </dgm:pt>
    <dgm:pt modelId="{CDAF8FD1-90D9-49FA-8167-31B09B7D3A16}">
      <dgm:prSet phldrT="[Text]" custT="1"/>
      <dgm:spPr/>
      <dgm:t>
        <a:bodyPr/>
        <a:lstStyle/>
        <a:p>
          <a:r>
            <a:rPr lang="en-US" sz="2000" b="1" i="0" u="none" dirty="0" smtClean="0"/>
            <a:t>Meet with a DSO to discuss your current situation and determine if you meet eligibility</a:t>
          </a:r>
          <a:endParaRPr lang="en-US" sz="2000" dirty="0"/>
        </a:p>
      </dgm:t>
    </dgm:pt>
    <dgm:pt modelId="{48457101-71F0-4ACC-925E-6C224C168AA5}" type="parTrans" cxnId="{7C811A15-8B80-4D97-A878-9B039F45D694}">
      <dgm:prSet/>
      <dgm:spPr/>
      <dgm:t>
        <a:bodyPr/>
        <a:lstStyle/>
        <a:p>
          <a:endParaRPr lang="en-US"/>
        </a:p>
      </dgm:t>
    </dgm:pt>
    <dgm:pt modelId="{B6A2140E-F36E-49AC-AF3E-B8C29805FABA}" type="sibTrans" cxnId="{7C811A15-8B80-4D97-A878-9B039F45D694}">
      <dgm:prSet/>
      <dgm:spPr/>
      <dgm:t>
        <a:bodyPr/>
        <a:lstStyle/>
        <a:p>
          <a:endParaRPr lang="en-US"/>
        </a:p>
      </dgm:t>
    </dgm:pt>
    <dgm:pt modelId="{60F338F9-8692-451D-8A77-E4659A70D882}">
      <dgm:prSet phldrT="[Text]" custT="1"/>
      <dgm:spPr/>
      <dgm:t>
        <a:bodyPr/>
        <a:lstStyle/>
        <a:p>
          <a:endParaRPr lang="en-US" sz="28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2</a:t>
          </a:r>
        </a:p>
        <a:p>
          <a:endParaRPr lang="en-US" sz="1600" dirty="0"/>
        </a:p>
      </dgm:t>
    </dgm:pt>
    <dgm:pt modelId="{CF26380D-D345-493A-B68D-FC3BA4E000E8}" type="parTrans" cxnId="{12D2F76A-9C58-4E62-8EBA-2141E68CE4DC}">
      <dgm:prSet/>
      <dgm:spPr/>
      <dgm:t>
        <a:bodyPr/>
        <a:lstStyle/>
        <a:p>
          <a:endParaRPr lang="en-US"/>
        </a:p>
      </dgm:t>
    </dgm:pt>
    <dgm:pt modelId="{84372E9E-2A6D-4A26-8FDD-E3457F296C7C}" type="sibTrans" cxnId="{12D2F76A-9C58-4E62-8EBA-2141E68CE4DC}">
      <dgm:prSet/>
      <dgm:spPr/>
      <dgm:t>
        <a:bodyPr/>
        <a:lstStyle/>
        <a:p>
          <a:endParaRPr lang="en-US"/>
        </a:p>
      </dgm:t>
    </dgm:pt>
    <dgm:pt modelId="{FA3E36EB-D3F1-41C0-A5FB-68D489F89D05}">
      <dgm:prSet phldrT="[Text]" custT="1"/>
      <dgm:spPr/>
      <dgm:t>
        <a:bodyPr/>
        <a:lstStyle/>
        <a:p>
          <a:r>
            <a:rPr lang="en-US" sz="2000" b="1" i="0" u="none" dirty="0" smtClean="0"/>
            <a:t>Explore all available options to ameliorate your current economic hardship.</a:t>
          </a:r>
          <a:r>
            <a:rPr lang="en-US" sz="2000" b="0" i="0" dirty="0" smtClean="0"/>
            <a:t>​</a:t>
          </a:r>
          <a:endParaRPr lang="en-US" sz="2000" dirty="0"/>
        </a:p>
      </dgm:t>
    </dgm:pt>
    <dgm:pt modelId="{767A055B-F3B3-4103-9A52-44DDFFFF5E37}" type="parTrans" cxnId="{654C9987-34B7-4706-8785-5E51E97DFB7F}">
      <dgm:prSet/>
      <dgm:spPr/>
      <dgm:t>
        <a:bodyPr/>
        <a:lstStyle/>
        <a:p>
          <a:endParaRPr lang="en-US"/>
        </a:p>
      </dgm:t>
    </dgm:pt>
    <dgm:pt modelId="{039572C5-3381-49D5-A0FE-E38D25ED28F4}" type="sibTrans" cxnId="{654C9987-34B7-4706-8785-5E51E97DFB7F}">
      <dgm:prSet/>
      <dgm:spPr/>
      <dgm:t>
        <a:bodyPr/>
        <a:lstStyle/>
        <a:p>
          <a:endParaRPr lang="en-US"/>
        </a:p>
      </dgm:t>
    </dgm:pt>
    <dgm:pt modelId="{C55D7726-381C-4D44-A3F7-2D1299A70671}">
      <dgm:prSet phldrT="[Text]" custT="1"/>
      <dgm:spPr/>
      <dgm:t>
        <a:bodyPr/>
        <a:lstStyle/>
        <a:p>
          <a:endParaRPr lang="en-US" sz="28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3</a:t>
          </a:r>
        </a:p>
        <a:p>
          <a:endParaRPr lang="en-US" sz="1600" dirty="0"/>
        </a:p>
      </dgm:t>
    </dgm:pt>
    <dgm:pt modelId="{2E0D0C28-81BF-4043-BEF5-3A41A26565D5}" type="parTrans" cxnId="{DDF9C51A-5178-44F4-8D76-3E8D57C521DC}">
      <dgm:prSet/>
      <dgm:spPr/>
      <dgm:t>
        <a:bodyPr/>
        <a:lstStyle/>
        <a:p>
          <a:endParaRPr lang="en-US"/>
        </a:p>
      </dgm:t>
    </dgm:pt>
    <dgm:pt modelId="{9856F280-D0F4-4EDB-959B-CB304475BA2B}" type="sibTrans" cxnId="{DDF9C51A-5178-44F4-8D76-3E8D57C521DC}">
      <dgm:prSet/>
      <dgm:spPr/>
      <dgm:t>
        <a:bodyPr/>
        <a:lstStyle/>
        <a:p>
          <a:endParaRPr lang="en-US"/>
        </a:p>
      </dgm:t>
    </dgm:pt>
    <dgm:pt modelId="{4FAEC4F8-CF8D-4BAF-83F5-896B5ABC95A3}">
      <dgm:prSet phldrT="[Text]" custT="1"/>
      <dgm:spPr/>
      <dgm:t>
        <a:bodyPr/>
        <a:lstStyle/>
        <a:p>
          <a:r>
            <a:rPr lang="en-US" sz="2000" b="1" i="0" u="none" dirty="0" smtClean="0"/>
            <a:t>Complete the SHE Request Form and submit it to the Office of Internationals Students and Scholars along with all supporting documents.</a:t>
          </a:r>
          <a:r>
            <a:rPr lang="en-US" sz="2000" b="0" i="0" dirty="0" smtClean="0"/>
            <a:t>​</a:t>
          </a:r>
          <a:r>
            <a:rPr lang="en-US" sz="2000" dirty="0" smtClean="0"/>
            <a:t>		</a:t>
          </a:r>
          <a:endParaRPr lang="en-US" sz="2000" dirty="0"/>
        </a:p>
      </dgm:t>
    </dgm:pt>
    <dgm:pt modelId="{E663127F-A460-4AE3-B147-77B4B76F48F4}" type="parTrans" cxnId="{EAB2D5AF-8C78-4788-8764-F838CB2B76EC}">
      <dgm:prSet/>
      <dgm:spPr/>
      <dgm:t>
        <a:bodyPr/>
        <a:lstStyle/>
        <a:p>
          <a:endParaRPr lang="en-US"/>
        </a:p>
      </dgm:t>
    </dgm:pt>
    <dgm:pt modelId="{3FF4AC78-60D5-42FC-A1A6-788B247BBF7F}" type="sibTrans" cxnId="{EAB2D5AF-8C78-4788-8764-F838CB2B76EC}">
      <dgm:prSet/>
      <dgm:spPr/>
      <dgm:t>
        <a:bodyPr/>
        <a:lstStyle/>
        <a:p>
          <a:endParaRPr lang="en-US"/>
        </a:p>
      </dgm:t>
    </dgm:pt>
    <dgm:pt modelId="{8133DF5C-0177-4741-999A-48AC51796C28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4</a:t>
          </a:r>
          <a:endParaRPr lang="en-US" sz="2800" dirty="0">
            <a:solidFill>
              <a:schemeClr val="tx1"/>
            </a:solidFill>
          </a:endParaRPr>
        </a:p>
      </dgm:t>
    </dgm:pt>
    <dgm:pt modelId="{01A50504-C7A0-483C-9BEE-5A13366EF7C1}" type="parTrans" cxnId="{09831554-E135-4B78-B208-CC42FB7F3EE0}">
      <dgm:prSet/>
      <dgm:spPr/>
      <dgm:t>
        <a:bodyPr/>
        <a:lstStyle/>
        <a:p>
          <a:endParaRPr lang="en-US"/>
        </a:p>
      </dgm:t>
    </dgm:pt>
    <dgm:pt modelId="{745D1979-A483-432E-A7E4-B9100A66675F}" type="sibTrans" cxnId="{09831554-E135-4B78-B208-CC42FB7F3EE0}">
      <dgm:prSet/>
      <dgm:spPr/>
      <dgm:t>
        <a:bodyPr/>
        <a:lstStyle/>
        <a:p>
          <a:endParaRPr lang="en-US"/>
        </a:p>
      </dgm:t>
    </dgm:pt>
    <dgm:pt modelId="{7E06847A-DFC4-4D48-8421-FC8E1EF89A02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5</a:t>
          </a:r>
          <a:endParaRPr lang="en-US" sz="2800" dirty="0">
            <a:solidFill>
              <a:schemeClr val="tx1"/>
            </a:solidFill>
          </a:endParaRPr>
        </a:p>
      </dgm:t>
    </dgm:pt>
    <dgm:pt modelId="{F8A81A7A-474D-40A7-9DD3-54C91846459C}" type="parTrans" cxnId="{FC569A30-1FF9-4561-9FF7-C07FE86ED338}">
      <dgm:prSet/>
      <dgm:spPr/>
      <dgm:t>
        <a:bodyPr/>
        <a:lstStyle/>
        <a:p>
          <a:endParaRPr lang="en-US"/>
        </a:p>
      </dgm:t>
    </dgm:pt>
    <dgm:pt modelId="{0D3D61DF-C4ED-4E28-A41F-B9471983D591}" type="sibTrans" cxnId="{FC569A30-1FF9-4561-9FF7-C07FE86ED338}">
      <dgm:prSet/>
      <dgm:spPr/>
      <dgm:t>
        <a:bodyPr/>
        <a:lstStyle/>
        <a:p>
          <a:endParaRPr lang="en-US"/>
        </a:p>
      </dgm:t>
    </dgm:pt>
    <dgm:pt modelId="{B9787109-B36E-483B-9879-64C2F46C6CDC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6</a:t>
          </a:r>
          <a:endParaRPr lang="en-US" sz="2800" dirty="0">
            <a:solidFill>
              <a:schemeClr val="tx1"/>
            </a:solidFill>
          </a:endParaRPr>
        </a:p>
      </dgm:t>
    </dgm:pt>
    <dgm:pt modelId="{C2CBE400-DDB5-4571-9131-AB00DCDCE03C}" type="parTrans" cxnId="{6A3B037C-1B85-4414-AAC1-2365062AB361}">
      <dgm:prSet/>
      <dgm:spPr/>
      <dgm:t>
        <a:bodyPr/>
        <a:lstStyle/>
        <a:p>
          <a:endParaRPr lang="en-US"/>
        </a:p>
      </dgm:t>
    </dgm:pt>
    <dgm:pt modelId="{EB5D10F4-746E-49E2-AA1B-FE85C99534E4}" type="sibTrans" cxnId="{6A3B037C-1B85-4414-AAC1-2365062AB361}">
      <dgm:prSet/>
      <dgm:spPr/>
      <dgm:t>
        <a:bodyPr/>
        <a:lstStyle/>
        <a:p>
          <a:endParaRPr lang="en-US"/>
        </a:p>
      </dgm:t>
    </dgm:pt>
    <dgm:pt modelId="{F44046AF-5EFD-45D7-8CBA-5F7E73F07103}">
      <dgm:prSet custT="1"/>
      <dgm:spPr/>
      <dgm:t>
        <a:bodyPr/>
        <a:lstStyle/>
        <a:p>
          <a:pPr rtl="0"/>
          <a:r>
            <a:rPr lang="en-US" sz="2000" b="1" i="0" u="none" dirty="0" smtClean="0"/>
            <a:t>Allow 7-10 business for the review of your request and for the DSO to issue you an SEH I-20</a:t>
          </a:r>
          <a:r>
            <a:rPr lang="en-US" sz="2000" b="0" i="0" dirty="0" smtClean="0"/>
            <a:t>​</a:t>
          </a:r>
          <a:endParaRPr lang="en-US" sz="2000" dirty="0"/>
        </a:p>
      </dgm:t>
    </dgm:pt>
    <dgm:pt modelId="{0323904D-0454-4EAE-81BC-E77C95257F0B}" type="parTrans" cxnId="{97B2DCF1-99F3-469E-882A-2796290A807A}">
      <dgm:prSet/>
      <dgm:spPr/>
      <dgm:t>
        <a:bodyPr/>
        <a:lstStyle/>
        <a:p>
          <a:endParaRPr lang="en-US"/>
        </a:p>
      </dgm:t>
    </dgm:pt>
    <dgm:pt modelId="{81E49947-213B-4971-9135-96A694613787}" type="sibTrans" cxnId="{97B2DCF1-99F3-469E-882A-2796290A807A}">
      <dgm:prSet/>
      <dgm:spPr/>
      <dgm:t>
        <a:bodyPr/>
        <a:lstStyle/>
        <a:p>
          <a:endParaRPr lang="en-US"/>
        </a:p>
      </dgm:t>
    </dgm:pt>
    <dgm:pt modelId="{18CFE904-5EC3-44B1-B7C2-96134BAB9A40}">
      <dgm:prSet custT="1"/>
      <dgm:spPr/>
      <dgm:t>
        <a:bodyPr/>
        <a:lstStyle/>
        <a:p>
          <a:pPr rtl="0"/>
          <a:r>
            <a:rPr lang="en-US" sz="2000" b="1" i="0" u="none" dirty="0" smtClean="0"/>
            <a:t>Mail your application packet, with supporting documents and </a:t>
          </a:r>
          <a:r>
            <a:rPr lang="en-US" sz="2000" b="1" i="0" u="none" dirty="0" smtClean="0">
              <a:hlinkClick xmlns:r="http://schemas.openxmlformats.org/officeDocument/2006/relationships" r:id="rId1"/>
            </a:rPr>
            <a:t>Fee</a:t>
          </a:r>
          <a:r>
            <a:rPr lang="en-US" sz="2000" b="1" i="0" u="none" dirty="0" smtClean="0"/>
            <a:t> to USCIS. Allow 90 days for processing and approval.</a:t>
          </a:r>
          <a:r>
            <a:rPr lang="en-US" sz="2000" b="0" i="0" dirty="0" smtClean="0"/>
            <a:t>​</a:t>
          </a:r>
          <a:endParaRPr lang="en-US" sz="2000" dirty="0"/>
        </a:p>
      </dgm:t>
    </dgm:pt>
    <dgm:pt modelId="{05C89456-D889-4ED8-8BC7-233FA59A7A95}" type="parTrans" cxnId="{219F3F3E-7776-4396-AB64-319CA3C72D11}">
      <dgm:prSet/>
      <dgm:spPr/>
      <dgm:t>
        <a:bodyPr/>
        <a:lstStyle/>
        <a:p>
          <a:endParaRPr lang="en-US"/>
        </a:p>
      </dgm:t>
    </dgm:pt>
    <dgm:pt modelId="{4ED8879C-DC67-494E-9815-86708CDD4BF6}" type="sibTrans" cxnId="{219F3F3E-7776-4396-AB64-319CA3C72D11}">
      <dgm:prSet/>
      <dgm:spPr/>
      <dgm:t>
        <a:bodyPr/>
        <a:lstStyle/>
        <a:p>
          <a:endParaRPr lang="en-US"/>
        </a:p>
      </dgm:t>
    </dgm:pt>
    <dgm:pt modelId="{C19CD659-9478-4D2F-BBD7-CCB02CC315B8}">
      <dgm:prSet custT="1"/>
      <dgm:spPr/>
      <dgm:t>
        <a:bodyPr/>
        <a:lstStyle/>
        <a:p>
          <a:pPr rtl="0"/>
          <a:r>
            <a:rPr lang="en-US" sz="2000" b="1" i="0" u="none" dirty="0" smtClean="0"/>
            <a:t>Receive your Employment Authorization Document (EAD) by mail.</a:t>
          </a:r>
          <a:endParaRPr lang="en-US" sz="2000" dirty="0"/>
        </a:p>
      </dgm:t>
    </dgm:pt>
    <dgm:pt modelId="{F875DD09-E9D0-4FC1-BA3D-4019445B8543}" type="parTrans" cxnId="{5477EF02-238B-48CB-88FA-001EC5335463}">
      <dgm:prSet/>
      <dgm:spPr/>
      <dgm:t>
        <a:bodyPr/>
        <a:lstStyle/>
        <a:p>
          <a:endParaRPr lang="en-US"/>
        </a:p>
      </dgm:t>
    </dgm:pt>
    <dgm:pt modelId="{587DA7B1-A066-47A3-ACEF-00CBEC881CCA}" type="sibTrans" cxnId="{5477EF02-238B-48CB-88FA-001EC5335463}">
      <dgm:prSet/>
      <dgm:spPr/>
      <dgm:t>
        <a:bodyPr/>
        <a:lstStyle/>
        <a:p>
          <a:endParaRPr lang="en-US"/>
        </a:p>
      </dgm:t>
    </dgm:pt>
    <dgm:pt modelId="{35DE5CFD-9D07-4486-B2DE-54C59A80AD59}">
      <dgm:prSet custT="1"/>
      <dgm:spPr/>
      <dgm:t>
        <a:bodyPr/>
        <a:lstStyle/>
        <a:p>
          <a:r>
            <a:rPr lang="en-US" sz="2400" b="0" dirty="0" smtClean="0">
              <a:solidFill>
                <a:schemeClr val="tx1"/>
              </a:solidFill>
            </a:rPr>
            <a:t>7</a:t>
          </a:r>
          <a:endParaRPr lang="en-US" sz="2400" b="0" dirty="0">
            <a:solidFill>
              <a:schemeClr val="tx1"/>
            </a:solidFill>
          </a:endParaRPr>
        </a:p>
      </dgm:t>
    </dgm:pt>
    <dgm:pt modelId="{743A7CE7-C9AD-4B0C-91B9-A9F4D3752EF9}" type="parTrans" cxnId="{9E6F6C41-93A6-45AF-B97E-D51ABD721A9F}">
      <dgm:prSet/>
      <dgm:spPr/>
      <dgm:t>
        <a:bodyPr/>
        <a:lstStyle/>
        <a:p>
          <a:endParaRPr lang="en-US"/>
        </a:p>
      </dgm:t>
    </dgm:pt>
    <dgm:pt modelId="{EFEF746C-EFC4-45AF-8FF4-6189EE65579B}" type="sibTrans" cxnId="{9E6F6C41-93A6-45AF-B97E-D51ABD721A9F}">
      <dgm:prSet/>
      <dgm:spPr/>
      <dgm:t>
        <a:bodyPr/>
        <a:lstStyle/>
        <a:p>
          <a:endParaRPr lang="en-US"/>
        </a:p>
      </dgm:t>
    </dgm:pt>
    <dgm:pt modelId="{B6A0FAC5-6334-4B67-8126-976C48947632}">
      <dgm:prSet custT="1"/>
      <dgm:spPr/>
      <dgm:t>
        <a:bodyPr/>
        <a:lstStyle/>
        <a:p>
          <a:pPr marL="0" marR="0" lvl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i="0" u="none" dirty="0" smtClean="0"/>
            <a:t> Apply for a Social Security number with the Social Security Administration    if necessary</a:t>
          </a:r>
          <a:r>
            <a:rPr lang="en-US" sz="2000" b="0" i="0" u="none" dirty="0" smtClean="0"/>
            <a:t>.</a:t>
          </a:r>
          <a:r>
            <a:rPr lang="en-US" sz="2000" b="0" i="0" dirty="0" smtClean="0"/>
            <a:t>​</a:t>
          </a:r>
        </a:p>
      </dgm:t>
    </dgm:pt>
    <dgm:pt modelId="{EA9E39B9-1263-4267-9C5F-0AABEEB16947}" type="parTrans" cxnId="{4BB2E6BD-A01B-4A48-9897-92F76D71E5DB}">
      <dgm:prSet/>
      <dgm:spPr/>
      <dgm:t>
        <a:bodyPr/>
        <a:lstStyle/>
        <a:p>
          <a:endParaRPr lang="en-US"/>
        </a:p>
      </dgm:t>
    </dgm:pt>
    <dgm:pt modelId="{4C4D1E49-3576-4AC0-ACCB-928F67ED1C01}" type="sibTrans" cxnId="{4BB2E6BD-A01B-4A48-9897-92F76D71E5DB}">
      <dgm:prSet/>
      <dgm:spPr/>
      <dgm:t>
        <a:bodyPr/>
        <a:lstStyle/>
        <a:p>
          <a:endParaRPr lang="en-US"/>
        </a:p>
      </dgm:t>
    </dgm:pt>
    <dgm:pt modelId="{26B9FBC9-3EC8-4F27-98B3-E249ED8070E7}">
      <dgm:prSet phldrT="[Text]" custT="1"/>
      <dgm:spPr/>
      <dgm:t>
        <a:bodyPr/>
        <a:lstStyle/>
        <a:p>
          <a:endParaRPr lang="en-US" sz="2000" dirty="0"/>
        </a:p>
      </dgm:t>
    </dgm:pt>
    <dgm:pt modelId="{9BE8A752-5C86-431A-AA9D-B2848571D667}" type="parTrans" cxnId="{B0E061C8-7E61-4F1F-A15D-E009A0A8C769}">
      <dgm:prSet/>
      <dgm:spPr/>
      <dgm:t>
        <a:bodyPr/>
        <a:lstStyle/>
        <a:p>
          <a:endParaRPr lang="en-US"/>
        </a:p>
      </dgm:t>
    </dgm:pt>
    <dgm:pt modelId="{6AF949DA-F107-49DD-8D46-59F4E7EE4889}" type="sibTrans" cxnId="{B0E061C8-7E61-4F1F-A15D-E009A0A8C769}">
      <dgm:prSet/>
      <dgm:spPr/>
      <dgm:t>
        <a:bodyPr/>
        <a:lstStyle/>
        <a:p>
          <a:endParaRPr lang="en-US"/>
        </a:p>
      </dgm:t>
    </dgm:pt>
    <dgm:pt modelId="{38772680-09F4-40FD-8EE2-811DDF56F24A}" type="pres">
      <dgm:prSet presAssocID="{8CA62CE7-B900-4C9D-A93F-CB9E022004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A55F0-4CAF-4570-8CA8-28D9E11E36DC}" type="pres">
      <dgm:prSet presAssocID="{6D5C867A-7FB7-427F-9BEB-BC14F665FE0B}" presName="composite" presStyleCnt="0"/>
      <dgm:spPr/>
    </dgm:pt>
    <dgm:pt modelId="{87B88EF6-1CB7-4775-9C12-24D0EED70B7E}" type="pres">
      <dgm:prSet presAssocID="{6D5C867A-7FB7-427F-9BEB-BC14F665FE0B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C6348-181B-46D1-8FDB-B6ED5F51C981}" type="pres">
      <dgm:prSet presAssocID="{6D5C867A-7FB7-427F-9BEB-BC14F665FE0B}" presName="descendantText" presStyleLbl="alignAcc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14715-1EB1-425A-905B-F64BC56A7119}" type="pres">
      <dgm:prSet presAssocID="{076ACD3C-377D-4302-B9AF-A57CAB5987C8}" presName="sp" presStyleCnt="0"/>
      <dgm:spPr/>
    </dgm:pt>
    <dgm:pt modelId="{505F1574-D52E-4397-ABF4-45C7A521CF31}" type="pres">
      <dgm:prSet presAssocID="{60F338F9-8692-451D-8A77-E4659A70D882}" presName="composite" presStyleCnt="0"/>
      <dgm:spPr/>
    </dgm:pt>
    <dgm:pt modelId="{5B8C5F00-5167-4230-8706-7F1B7CC36D3C}" type="pres">
      <dgm:prSet presAssocID="{60F338F9-8692-451D-8A77-E4659A70D882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6BF10-C115-402C-8C09-52A2B5D2F99D}" type="pres">
      <dgm:prSet presAssocID="{60F338F9-8692-451D-8A77-E4659A70D882}" presName="descendantText" presStyleLbl="alignAcc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0CB2C-542E-4510-882A-33C9C61647E5}" type="pres">
      <dgm:prSet presAssocID="{84372E9E-2A6D-4A26-8FDD-E3457F296C7C}" presName="sp" presStyleCnt="0"/>
      <dgm:spPr/>
    </dgm:pt>
    <dgm:pt modelId="{DA84A9B4-97B7-4F21-875D-4FEC54BFFF90}" type="pres">
      <dgm:prSet presAssocID="{C55D7726-381C-4D44-A3F7-2D1299A70671}" presName="composite" presStyleCnt="0"/>
      <dgm:spPr/>
    </dgm:pt>
    <dgm:pt modelId="{AA282F61-6936-4390-8354-FC99ED06B1CC}" type="pres">
      <dgm:prSet presAssocID="{C55D7726-381C-4D44-A3F7-2D1299A70671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06145-80B2-4FDD-875A-6CE3525F7646}" type="pres">
      <dgm:prSet presAssocID="{C55D7726-381C-4D44-A3F7-2D1299A70671}" presName="descendantText" presStyleLbl="alignAcc1" presStyleIdx="2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F9AFB-0489-4D2C-B6FA-6CFBB81046A4}" type="pres">
      <dgm:prSet presAssocID="{9856F280-D0F4-4EDB-959B-CB304475BA2B}" presName="sp" presStyleCnt="0"/>
      <dgm:spPr/>
    </dgm:pt>
    <dgm:pt modelId="{2C452ACE-06A8-43C5-A779-F6384A7CF71D}" type="pres">
      <dgm:prSet presAssocID="{8133DF5C-0177-4741-999A-48AC51796C28}" presName="composite" presStyleCnt="0"/>
      <dgm:spPr/>
    </dgm:pt>
    <dgm:pt modelId="{90CD1D01-CF6C-4A10-BB7D-E3B0E0138DF4}" type="pres">
      <dgm:prSet presAssocID="{8133DF5C-0177-4741-999A-48AC51796C28}" presName="parentText" presStyleLbl="alignNode1" presStyleIdx="3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8375A-16C0-4960-95CA-4134916E986B}" type="pres">
      <dgm:prSet presAssocID="{8133DF5C-0177-4741-999A-48AC51796C28}" presName="descendantText" presStyleLbl="alignAcc1" presStyleIdx="3" presStyleCnt="7" custLinFactNeighborX="0" custLinFactNeighborY="-1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8373E-0CB4-47C6-B86E-754CB55F2FD7}" type="pres">
      <dgm:prSet presAssocID="{745D1979-A483-432E-A7E4-B9100A66675F}" presName="sp" presStyleCnt="0"/>
      <dgm:spPr/>
    </dgm:pt>
    <dgm:pt modelId="{1B1AA15D-B582-432E-A1BC-CB1F571EC267}" type="pres">
      <dgm:prSet presAssocID="{7E06847A-DFC4-4D48-8421-FC8E1EF89A02}" presName="composite" presStyleCnt="0"/>
      <dgm:spPr/>
    </dgm:pt>
    <dgm:pt modelId="{60004538-CA35-4DED-BB45-80A719AB8A8A}" type="pres">
      <dgm:prSet presAssocID="{7E06847A-DFC4-4D48-8421-FC8E1EF89A02}" presName="parentText" presStyleLbl="alignNode1" presStyleIdx="4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D936-AAD1-41ED-88BC-A7CAD59F6D6A}" type="pres">
      <dgm:prSet presAssocID="{7E06847A-DFC4-4D48-8421-FC8E1EF89A02}" presName="descendantText" presStyleLbl="alignAcc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C17420-E500-44AD-959B-6C08F167D485}" type="pres">
      <dgm:prSet presAssocID="{0D3D61DF-C4ED-4E28-A41F-B9471983D591}" presName="sp" presStyleCnt="0"/>
      <dgm:spPr/>
    </dgm:pt>
    <dgm:pt modelId="{CCE889C1-938A-44B9-A0AB-578C016851C8}" type="pres">
      <dgm:prSet presAssocID="{B9787109-B36E-483B-9879-64C2F46C6CDC}" presName="composite" presStyleCnt="0"/>
      <dgm:spPr/>
    </dgm:pt>
    <dgm:pt modelId="{8D5F5030-9F8B-4085-B69F-5F94C556D789}" type="pres">
      <dgm:prSet presAssocID="{B9787109-B36E-483B-9879-64C2F46C6CDC}" presName="parentText" presStyleLbl="alignNode1" presStyleIdx="5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49010-A9BE-4CFE-A920-BEE1548FB9A9}" type="pres">
      <dgm:prSet presAssocID="{B9787109-B36E-483B-9879-64C2F46C6CDC}" presName="descendantText" presStyleLbl="alignAcc1" presStyleIdx="5" presStyleCnt="7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6C5645-95BB-4F8C-9B5C-6847581E526C}" type="pres">
      <dgm:prSet presAssocID="{EB5D10F4-746E-49E2-AA1B-FE85C99534E4}" presName="sp" presStyleCnt="0"/>
      <dgm:spPr/>
    </dgm:pt>
    <dgm:pt modelId="{341A4C94-80BB-4794-8BB5-426D12F1B26C}" type="pres">
      <dgm:prSet presAssocID="{35DE5CFD-9D07-4486-B2DE-54C59A80AD59}" presName="composite" presStyleCnt="0"/>
      <dgm:spPr/>
    </dgm:pt>
    <dgm:pt modelId="{2CAAD122-30C2-4DEB-BCA5-84AA430955A9}" type="pres">
      <dgm:prSet presAssocID="{35DE5CFD-9D07-4486-B2DE-54C59A80AD59}" presName="parentText" presStyleLbl="alignNode1" presStyleIdx="6" presStyleCnt="7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33C8E4-F0A4-48DE-8480-B00D9D35043B}" type="pres">
      <dgm:prSet presAssocID="{35DE5CFD-9D07-4486-B2DE-54C59A80AD59}" presName="descendantText" presStyleLbl="alignAcc1" presStyleIdx="6" presStyleCnt="7" custScaleY="103149" custLinFactNeighborX="-1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E6F6C41-93A6-45AF-B97E-D51ABD721A9F}" srcId="{8CA62CE7-B900-4C9D-A93F-CB9E0220046C}" destId="{35DE5CFD-9D07-4486-B2DE-54C59A80AD59}" srcOrd="6" destOrd="0" parTransId="{743A7CE7-C9AD-4B0C-91B9-A9F4D3752EF9}" sibTransId="{EFEF746C-EFC4-45AF-8FF4-6189EE65579B}"/>
    <dgm:cxn modelId="{EAB2D5AF-8C78-4788-8764-F838CB2B76EC}" srcId="{C55D7726-381C-4D44-A3F7-2D1299A70671}" destId="{4FAEC4F8-CF8D-4BAF-83F5-896B5ABC95A3}" srcOrd="1" destOrd="0" parTransId="{E663127F-A460-4AE3-B147-77B4B76F48F4}" sibTransId="{3FF4AC78-60D5-42FC-A1A6-788B247BBF7F}"/>
    <dgm:cxn modelId="{E3AF6436-0A27-4987-A8E1-ECF7590408D3}" type="presOf" srcId="{C19CD659-9478-4D2F-BBD7-CCB02CC315B8}" destId="{C3F49010-A9BE-4CFE-A920-BEE1548FB9A9}" srcOrd="0" destOrd="0" presId="urn:microsoft.com/office/officeart/2005/8/layout/chevron2"/>
    <dgm:cxn modelId="{98B202A6-663E-416C-96CB-C7A47F4871CE}" type="presOf" srcId="{FA3E36EB-D3F1-41C0-A5FB-68D489F89D05}" destId="{F0B6BF10-C115-402C-8C09-52A2B5D2F99D}" srcOrd="0" destOrd="0" presId="urn:microsoft.com/office/officeart/2005/8/layout/chevron2"/>
    <dgm:cxn modelId="{F62EFE6B-E2D3-45F2-AF8B-CDBEB489597B}" type="presOf" srcId="{7E06847A-DFC4-4D48-8421-FC8E1EF89A02}" destId="{60004538-CA35-4DED-BB45-80A719AB8A8A}" srcOrd="0" destOrd="0" presId="urn:microsoft.com/office/officeart/2005/8/layout/chevron2"/>
    <dgm:cxn modelId="{654C9987-34B7-4706-8785-5E51E97DFB7F}" srcId="{60F338F9-8692-451D-8A77-E4659A70D882}" destId="{FA3E36EB-D3F1-41C0-A5FB-68D489F89D05}" srcOrd="0" destOrd="0" parTransId="{767A055B-F3B3-4103-9A52-44DDFFFF5E37}" sibTransId="{039572C5-3381-49D5-A0FE-E38D25ED28F4}"/>
    <dgm:cxn modelId="{2A57F4FD-6B7A-41DB-A72B-896ACAA86365}" srcId="{8CA62CE7-B900-4C9D-A93F-CB9E0220046C}" destId="{6D5C867A-7FB7-427F-9BEB-BC14F665FE0B}" srcOrd="0" destOrd="0" parTransId="{FD7A32DE-25DE-4954-8F19-3362B0222594}" sibTransId="{076ACD3C-377D-4302-B9AF-A57CAB5987C8}"/>
    <dgm:cxn modelId="{4B06454A-ACD2-47E9-94AB-0F283DD34D11}" type="presOf" srcId="{35DE5CFD-9D07-4486-B2DE-54C59A80AD59}" destId="{2CAAD122-30C2-4DEB-BCA5-84AA430955A9}" srcOrd="0" destOrd="0" presId="urn:microsoft.com/office/officeart/2005/8/layout/chevron2"/>
    <dgm:cxn modelId="{D0498DD6-CF56-4103-90D4-96F0C4C9F13C}" type="presOf" srcId="{18CFE904-5EC3-44B1-B7C2-96134BAB9A40}" destId="{BA60D936-AAD1-41ED-88BC-A7CAD59F6D6A}" srcOrd="0" destOrd="0" presId="urn:microsoft.com/office/officeart/2005/8/layout/chevron2"/>
    <dgm:cxn modelId="{416D302D-F469-484D-AF5D-9BF990C00C83}" type="presOf" srcId="{6D5C867A-7FB7-427F-9BEB-BC14F665FE0B}" destId="{87B88EF6-1CB7-4775-9C12-24D0EED70B7E}" srcOrd="0" destOrd="0" presId="urn:microsoft.com/office/officeart/2005/8/layout/chevron2"/>
    <dgm:cxn modelId="{5477EF02-238B-48CB-88FA-001EC5335463}" srcId="{B9787109-B36E-483B-9879-64C2F46C6CDC}" destId="{C19CD659-9478-4D2F-BBD7-CCB02CC315B8}" srcOrd="0" destOrd="0" parTransId="{F875DD09-E9D0-4FC1-BA3D-4019445B8543}" sibTransId="{587DA7B1-A066-47A3-ACEF-00CBEC881CCA}"/>
    <dgm:cxn modelId="{FC569A30-1FF9-4561-9FF7-C07FE86ED338}" srcId="{8CA62CE7-B900-4C9D-A93F-CB9E0220046C}" destId="{7E06847A-DFC4-4D48-8421-FC8E1EF89A02}" srcOrd="4" destOrd="0" parTransId="{F8A81A7A-474D-40A7-9DD3-54C91846459C}" sibTransId="{0D3D61DF-C4ED-4E28-A41F-B9471983D591}"/>
    <dgm:cxn modelId="{1B0ABDFB-A41C-4115-890E-E85F8182AFAD}" type="presOf" srcId="{F44046AF-5EFD-45D7-8CBA-5F7E73F07103}" destId="{83E8375A-16C0-4960-95CA-4134916E986B}" srcOrd="0" destOrd="0" presId="urn:microsoft.com/office/officeart/2005/8/layout/chevron2"/>
    <dgm:cxn modelId="{27FB36ED-3B3B-488E-81FF-F00F5CD60D04}" type="presOf" srcId="{4FAEC4F8-CF8D-4BAF-83F5-896B5ABC95A3}" destId="{71206145-80B2-4FDD-875A-6CE3525F7646}" srcOrd="0" destOrd="1" presId="urn:microsoft.com/office/officeart/2005/8/layout/chevron2"/>
    <dgm:cxn modelId="{97B2DCF1-99F3-469E-882A-2796290A807A}" srcId="{8133DF5C-0177-4741-999A-48AC51796C28}" destId="{F44046AF-5EFD-45D7-8CBA-5F7E73F07103}" srcOrd="0" destOrd="0" parTransId="{0323904D-0454-4EAE-81BC-E77C95257F0B}" sibTransId="{81E49947-213B-4971-9135-96A694613787}"/>
    <dgm:cxn modelId="{F7E5EFEC-EA7B-480C-8F36-9AF885D9C670}" type="presOf" srcId="{26B9FBC9-3EC8-4F27-98B3-E249ED8070E7}" destId="{71206145-80B2-4FDD-875A-6CE3525F7646}" srcOrd="0" destOrd="0" presId="urn:microsoft.com/office/officeart/2005/8/layout/chevron2"/>
    <dgm:cxn modelId="{BEA116E4-8814-4FBC-B0DC-7F3F69DE0AF6}" type="presOf" srcId="{B6A0FAC5-6334-4B67-8126-976C48947632}" destId="{5033C8E4-F0A4-48DE-8480-B00D9D35043B}" srcOrd="0" destOrd="0" presId="urn:microsoft.com/office/officeart/2005/8/layout/chevron2"/>
    <dgm:cxn modelId="{9D8BFF06-3FAD-458C-BE82-54C5ED33D3BA}" type="presOf" srcId="{C55D7726-381C-4D44-A3F7-2D1299A70671}" destId="{AA282F61-6936-4390-8354-FC99ED06B1CC}" srcOrd="0" destOrd="0" presId="urn:microsoft.com/office/officeart/2005/8/layout/chevron2"/>
    <dgm:cxn modelId="{6A3B037C-1B85-4414-AAC1-2365062AB361}" srcId="{8CA62CE7-B900-4C9D-A93F-CB9E0220046C}" destId="{B9787109-B36E-483B-9879-64C2F46C6CDC}" srcOrd="5" destOrd="0" parTransId="{C2CBE400-DDB5-4571-9131-AB00DCDCE03C}" sibTransId="{EB5D10F4-746E-49E2-AA1B-FE85C99534E4}"/>
    <dgm:cxn modelId="{12D2F76A-9C58-4E62-8EBA-2141E68CE4DC}" srcId="{8CA62CE7-B900-4C9D-A93F-CB9E0220046C}" destId="{60F338F9-8692-451D-8A77-E4659A70D882}" srcOrd="1" destOrd="0" parTransId="{CF26380D-D345-493A-B68D-FC3BA4E000E8}" sibTransId="{84372E9E-2A6D-4A26-8FDD-E3457F296C7C}"/>
    <dgm:cxn modelId="{C8F9A230-5DD0-4DF7-80EB-5D3B67AD40AC}" type="presOf" srcId="{8CA62CE7-B900-4C9D-A93F-CB9E0220046C}" destId="{38772680-09F4-40FD-8EE2-811DDF56F24A}" srcOrd="0" destOrd="0" presId="urn:microsoft.com/office/officeart/2005/8/layout/chevron2"/>
    <dgm:cxn modelId="{219F3F3E-7776-4396-AB64-319CA3C72D11}" srcId="{7E06847A-DFC4-4D48-8421-FC8E1EF89A02}" destId="{18CFE904-5EC3-44B1-B7C2-96134BAB9A40}" srcOrd="0" destOrd="0" parTransId="{05C89456-D889-4ED8-8BC7-233FA59A7A95}" sibTransId="{4ED8879C-DC67-494E-9815-86708CDD4BF6}"/>
    <dgm:cxn modelId="{34DE20B0-D67C-416C-9A4D-7C4D7E066ED3}" type="presOf" srcId="{CDAF8FD1-90D9-49FA-8167-31B09B7D3A16}" destId="{2E7C6348-181B-46D1-8FDB-B6ED5F51C981}" srcOrd="0" destOrd="0" presId="urn:microsoft.com/office/officeart/2005/8/layout/chevron2"/>
    <dgm:cxn modelId="{366E94ED-268B-4641-A1FA-DFDCFCD207BB}" type="presOf" srcId="{B9787109-B36E-483B-9879-64C2F46C6CDC}" destId="{8D5F5030-9F8B-4085-B69F-5F94C556D789}" srcOrd="0" destOrd="0" presId="urn:microsoft.com/office/officeart/2005/8/layout/chevron2"/>
    <dgm:cxn modelId="{DDF9C51A-5178-44F4-8D76-3E8D57C521DC}" srcId="{8CA62CE7-B900-4C9D-A93F-CB9E0220046C}" destId="{C55D7726-381C-4D44-A3F7-2D1299A70671}" srcOrd="2" destOrd="0" parTransId="{2E0D0C28-81BF-4043-BEF5-3A41A26565D5}" sibTransId="{9856F280-D0F4-4EDB-959B-CB304475BA2B}"/>
    <dgm:cxn modelId="{4BB2E6BD-A01B-4A48-9897-92F76D71E5DB}" srcId="{35DE5CFD-9D07-4486-B2DE-54C59A80AD59}" destId="{B6A0FAC5-6334-4B67-8126-976C48947632}" srcOrd="0" destOrd="0" parTransId="{EA9E39B9-1263-4267-9C5F-0AABEEB16947}" sibTransId="{4C4D1E49-3576-4AC0-ACCB-928F67ED1C01}"/>
    <dgm:cxn modelId="{85606231-4F3B-4197-BD40-F9E482744EBA}" type="presOf" srcId="{8133DF5C-0177-4741-999A-48AC51796C28}" destId="{90CD1D01-CF6C-4A10-BB7D-E3B0E0138DF4}" srcOrd="0" destOrd="0" presId="urn:microsoft.com/office/officeart/2005/8/layout/chevron2"/>
    <dgm:cxn modelId="{7C811A15-8B80-4D97-A878-9B039F45D694}" srcId="{6D5C867A-7FB7-427F-9BEB-BC14F665FE0B}" destId="{CDAF8FD1-90D9-49FA-8167-31B09B7D3A16}" srcOrd="0" destOrd="0" parTransId="{48457101-71F0-4ACC-925E-6C224C168AA5}" sibTransId="{B6A2140E-F36E-49AC-AF3E-B8C29805FABA}"/>
    <dgm:cxn modelId="{09831554-E135-4B78-B208-CC42FB7F3EE0}" srcId="{8CA62CE7-B900-4C9D-A93F-CB9E0220046C}" destId="{8133DF5C-0177-4741-999A-48AC51796C28}" srcOrd="3" destOrd="0" parTransId="{01A50504-C7A0-483C-9BEE-5A13366EF7C1}" sibTransId="{745D1979-A483-432E-A7E4-B9100A66675F}"/>
    <dgm:cxn modelId="{B0E061C8-7E61-4F1F-A15D-E009A0A8C769}" srcId="{C55D7726-381C-4D44-A3F7-2D1299A70671}" destId="{26B9FBC9-3EC8-4F27-98B3-E249ED8070E7}" srcOrd="0" destOrd="0" parTransId="{9BE8A752-5C86-431A-AA9D-B2848571D667}" sibTransId="{6AF949DA-F107-49DD-8D46-59F4E7EE4889}"/>
    <dgm:cxn modelId="{19653818-88B8-4680-B35E-36D958C92785}" type="presOf" srcId="{60F338F9-8692-451D-8A77-E4659A70D882}" destId="{5B8C5F00-5167-4230-8706-7F1B7CC36D3C}" srcOrd="0" destOrd="0" presId="urn:microsoft.com/office/officeart/2005/8/layout/chevron2"/>
    <dgm:cxn modelId="{9E7FDD22-9B4B-4373-8C71-6A3E481F17F7}" type="presParOf" srcId="{38772680-09F4-40FD-8EE2-811DDF56F24A}" destId="{59DA55F0-4CAF-4570-8CA8-28D9E11E36DC}" srcOrd="0" destOrd="0" presId="urn:microsoft.com/office/officeart/2005/8/layout/chevron2"/>
    <dgm:cxn modelId="{DA7A8ECB-47DE-4A09-8E8B-923CBD3CDD57}" type="presParOf" srcId="{59DA55F0-4CAF-4570-8CA8-28D9E11E36DC}" destId="{87B88EF6-1CB7-4775-9C12-24D0EED70B7E}" srcOrd="0" destOrd="0" presId="urn:microsoft.com/office/officeart/2005/8/layout/chevron2"/>
    <dgm:cxn modelId="{63E9CA4E-D4A6-4771-9F19-2CF0A1875E43}" type="presParOf" srcId="{59DA55F0-4CAF-4570-8CA8-28D9E11E36DC}" destId="{2E7C6348-181B-46D1-8FDB-B6ED5F51C981}" srcOrd="1" destOrd="0" presId="urn:microsoft.com/office/officeart/2005/8/layout/chevron2"/>
    <dgm:cxn modelId="{58DE94FE-116C-4BA6-92CE-C2E72F197E00}" type="presParOf" srcId="{38772680-09F4-40FD-8EE2-811DDF56F24A}" destId="{E0214715-1EB1-425A-905B-F64BC56A7119}" srcOrd="1" destOrd="0" presId="urn:microsoft.com/office/officeart/2005/8/layout/chevron2"/>
    <dgm:cxn modelId="{B54FB27D-C076-4956-BD6C-D4858ECFCAA0}" type="presParOf" srcId="{38772680-09F4-40FD-8EE2-811DDF56F24A}" destId="{505F1574-D52E-4397-ABF4-45C7A521CF31}" srcOrd="2" destOrd="0" presId="urn:microsoft.com/office/officeart/2005/8/layout/chevron2"/>
    <dgm:cxn modelId="{3C74A885-A2C3-44E9-9372-2FC9C5D2FCA4}" type="presParOf" srcId="{505F1574-D52E-4397-ABF4-45C7A521CF31}" destId="{5B8C5F00-5167-4230-8706-7F1B7CC36D3C}" srcOrd="0" destOrd="0" presId="urn:microsoft.com/office/officeart/2005/8/layout/chevron2"/>
    <dgm:cxn modelId="{C5F2B6A7-B1B3-44A8-96CF-3D14D9297A2A}" type="presParOf" srcId="{505F1574-D52E-4397-ABF4-45C7A521CF31}" destId="{F0B6BF10-C115-402C-8C09-52A2B5D2F99D}" srcOrd="1" destOrd="0" presId="urn:microsoft.com/office/officeart/2005/8/layout/chevron2"/>
    <dgm:cxn modelId="{AD60275D-49FD-4D03-B3FC-94EC0F0B1B48}" type="presParOf" srcId="{38772680-09F4-40FD-8EE2-811DDF56F24A}" destId="{DF30CB2C-542E-4510-882A-33C9C61647E5}" srcOrd="3" destOrd="0" presId="urn:microsoft.com/office/officeart/2005/8/layout/chevron2"/>
    <dgm:cxn modelId="{89E5F8D6-D2DE-45B8-952F-EB9287A3A4B2}" type="presParOf" srcId="{38772680-09F4-40FD-8EE2-811DDF56F24A}" destId="{DA84A9B4-97B7-4F21-875D-4FEC54BFFF90}" srcOrd="4" destOrd="0" presId="urn:microsoft.com/office/officeart/2005/8/layout/chevron2"/>
    <dgm:cxn modelId="{4C82D253-C1A6-4D16-91C3-234A595B0234}" type="presParOf" srcId="{DA84A9B4-97B7-4F21-875D-4FEC54BFFF90}" destId="{AA282F61-6936-4390-8354-FC99ED06B1CC}" srcOrd="0" destOrd="0" presId="urn:microsoft.com/office/officeart/2005/8/layout/chevron2"/>
    <dgm:cxn modelId="{AF1FA4F3-B140-4E8A-80E0-67C906EF1E6E}" type="presParOf" srcId="{DA84A9B4-97B7-4F21-875D-4FEC54BFFF90}" destId="{71206145-80B2-4FDD-875A-6CE3525F7646}" srcOrd="1" destOrd="0" presId="urn:microsoft.com/office/officeart/2005/8/layout/chevron2"/>
    <dgm:cxn modelId="{4F0E7EF6-4F83-4F12-BE07-021543B98B51}" type="presParOf" srcId="{38772680-09F4-40FD-8EE2-811DDF56F24A}" destId="{25AF9AFB-0489-4D2C-B6FA-6CFBB81046A4}" srcOrd="5" destOrd="0" presId="urn:microsoft.com/office/officeart/2005/8/layout/chevron2"/>
    <dgm:cxn modelId="{42E5AD49-05E9-403E-9E6E-2CAE5507FEB2}" type="presParOf" srcId="{38772680-09F4-40FD-8EE2-811DDF56F24A}" destId="{2C452ACE-06A8-43C5-A779-F6384A7CF71D}" srcOrd="6" destOrd="0" presId="urn:microsoft.com/office/officeart/2005/8/layout/chevron2"/>
    <dgm:cxn modelId="{34AC0557-9E24-4751-BF02-34FE9916977E}" type="presParOf" srcId="{2C452ACE-06A8-43C5-A779-F6384A7CF71D}" destId="{90CD1D01-CF6C-4A10-BB7D-E3B0E0138DF4}" srcOrd="0" destOrd="0" presId="urn:microsoft.com/office/officeart/2005/8/layout/chevron2"/>
    <dgm:cxn modelId="{951BEDE8-89F2-417F-BC04-6B16705BAC29}" type="presParOf" srcId="{2C452ACE-06A8-43C5-A779-F6384A7CF71D}" destId="{83E8375A-16C0-4960-95CA-4134916E986B}" srcOrd="1" destOrd="0" presId="urn:microsoft.com/office/officeart/2005/8/layout/chevron2"/>
    <dgm:cxn modelId="{AD63AE63-B95A-42A2-B49D-CDA36F3A8433}" type="presParOf" srcId="{38772680-09F4-40FD-8EE2-811DDF56F24A}" destId="{A708373E-0CB4-47C6-B86E-754CB55F2FD7}" srcOrd="7" destOrd="0" presId="urn:microsoft.com/office/officeart/2005/8/layout/chevron2"/>
    <dgm:cxn modelId="{C5CCAC5E-6C88-4CBB-8F19-0F09EEB855A5}" type="presParOf" srcId="{38772680-09F4-40FD-8EE2-811DDF56F24A}" destId="{1B1AA15D-B582-432E-A1BC-CB1F571EC267}" srcOrd="8" destOrd="0" presId="urn:microsoft.com/office/officeart/2005/8/layout/chevron2"/>
    <dgm:cxn modelId="{92883C66-3349-47D0-96CA-9DEB25F99A0D}" type="presParOf" srcId="{1B1AA15D-B582-432E-A1BC-CB1F571EC267}" destId="{60004538-CA35-4DED-BB45-80A719AB8A8A}" srcOrd="0" destOrd="0" presId="urn:microsoft.com/office/officeart/2005/8/layout/chevron2"/>
    <dgm:cxn modelId="{61AE0DF7-4052-4899-B160-5E19C16C1682}" type="presParOf" srcId="{1B1AA15D-B582-432E-A1BC-CB1F571EC267}" destId="{BA60D936-AAD1-41ED-88BC-A7CAD59F6D6A}" srcOrd="1" destOrd="0" presId="urn:microsoft.com/office/officeart/2005/8/layout/chevron2"/>
    <dgm:cxn modelId="{3A474A01-7D79-4726-ADFC-0C758957D26F}" type="presParOf" srcId="{38772680-09F4-40FD-8EE2-811DDF56F24A}" destId="{C1C17420-E500-44AD-959B-6C08F167D485}" srcOrd="9" destOrd="0" presId="urn:microsoft.com/office/officeart/2005/8/layout/chevron2"/>
    <dgm:cxn modelId="{6511A4CB-A71C-4515-AFC6-427A2B5497DB}" type="presParOf" srcId="{38772680-09F4-40FD-8EE2-811DDF56F24A}" destId="{CCE889C1-938A-44B9-A0AB-578C016851C8}" srcOrd="10" destOrd="0" presId="urn:microsoft.com/office/officeart/2005/8/layout/chevron2"/>
    <dgm:cxn modelId="{BDE5D45A-FFEE-4FF6-A863-E1D21BB09631}" type="presParOf" srcId="{CCE889C1-938A-44B9-A0AB-578C016851C8}" destId="{8D5F5030-9F8B-4085-B69F-5F94C556D789}" srcOrd="0" destOrd="0" presId="urn:microsoft.com/office/officeart/2005/8/layout/chevron2"/>
    <dgm:cxn modelId="{FC9AB068-A668-4399-81F7-38EE5B6087F3}" type="presParOf" srcId="{CCE889C1-938A-44B9-A0AB-578C016851C8}" destId="{C3F49010-A9BE-4CFE-A920-BEE1548FB9A9}" srcOrd="1" destOrd="0" presId="urn:microsoft.com/office/officeart/2005/8/layout/chevron2"/>
    <dgm:cxn modelId="{78BF1E43-7A11-4C63-9B52-FD723F39596E}" type="presParOf" srcId="{38772680-09F4-40FD-8EE2-811DDF56F24A}" destId="{616C5645-95BB-4F8C-9B5C-6847581E526C}" srcOrd="11" destOrd="0" presId="urn:microsoft.com/office/officeart/2005/8/layout/chevron2"/>
    <dgm:cxn modelId="{7A276A15-172E-4C06-A997-44F3482AB049}" type="presParOf" srcId="{38772680-09F4-40FD-8EE2-811DDF56F24A}" destId="{341A4C94-80BB-4794-8BB5-426D12F1B26C}" srcOrd="12" destOrd="0" presId="urn:microsoft.com/office/officeart/2005/8/layout/chevron2"/>
    <dgm:cxn modelId="{5DBF6E28-B835-4285-8E8B-8AE8F2EA62E5}" type="presParOf" srcId="{341A4C94-80BB-4794-8BB5-426D12F1B26C}" destId="{2CAAD122-30C2-4DEB-BCA5-84AA430955A9}" srcOrd="0" destOrd="0" presId="urn:microsoft.com/office/officeart/2005/8/layout/chevron2"/>
    <dgm:cxn modelId="{52BF3B3B-9CD5-4A39-BBBF-228CAB365D59}" type="presParOf" srcId="{341A4C94-80BB-4794-8BB5-426D12F1B26C}" destId="{5033C8E4-F0A4-48DE-8480-B00D9D3504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9BBAE7-C1E2-454B-97A4-85E65D87FC9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1B846EB-CBEE-450C-AC98-120D04C9B359}">
      <dgm:prSet phldrT="[Text]" custT="1"/>
      <dgm:spPr/>
      <dgm:t>
        <a:bodyPr/>
        <a:lstStyle/>
        <a:p>
          <a:r>
            <a:rPr lang="en-US" sz="2000" b="0" i="0" u="none" baseline="0" smtClean="0">
              <a:latin typeface="Cambria" panose="02040503050406030204" pitchFamily="18" charset="0"/>
              <a:ea typeface="Cambria" panose="02040503050406030204" pitchFamily="18" charset="0"/>
            </a:rPr>
            <a:t>Must be in lawful F-1 Status.</a:t>
          </a:r>
          <a:endParaRPr lang="en-US" sz="2000" baseline="0" dirty="0"/>
        </a:p>
      </dgm:t>
    </dgm:pt>
    <dgm:pt modelId="{17FC50A4-A23B-422B-8687-C9FA7C83DEC5}" type="parTrans" cxnId="{33CA6619-94F3-495F-9932-BD2F92FFE543}">
      <dgm:prSet/>
      <dgm:spPr/>
      <dgm:t>
        <a:bodyPr/>
        <a:lstStyle/>
        <a:p>
          <a:endParaRPr lang="en-US"/>
        </a:p>
      </dgm:t>
    </dgm:pt>
    <dgm:pt modelId="{A3C73C6C-3D68-4590-937F-27414A0FF921}" type="sibTrans" cxnId="{33CA6619-94F3-495F-9932-BD2F92FFE543}">
      <dgm:prSet/>
      <dgm:spPr/>
      <dgm:t>
        <a:bodyPr/>
        <a:lstStyle/>
        <a:p>
          <a:endParaRPr lang="en-US"/>
        </a:p>
      </dgm:t>
    </dgm:pt>
    <dgm:pt modelId="{3CFB39EA-714E-4F53-8365-511AC0A18938}">
      <dgm:prSet phldrT="[Text]" custT="1"/>
      <dgm:spPr/>
      <dgm:t>
        <a:bodyPr/>
        <a:lstStyle/>
        <a:p>
          <a:r>
            <a:rPr lang="en-US" sz="2000" b="0" i="0" u="none" baseline="0" smtClean="0">
              <a:latin typeface="Cambria" panose="02040503050406030204" pitchFamily="18" charset="0"/>
              <a:ea typeface="Cambria" panose="02040503050406030204" pitchFamily="18" charset="0"/>
            </a:rPr>
            <a:t>Must be in good academic standing.</a:t>
          </a:r>
          <a:endParaRPr lang="en-US" sz="2000" baseline="0" dirty="0"/>
        </a:p>
      </dgm:t>
    </dgm:pt>
    <dgm:pt modelId="{618BD290-2963-4D24-AD41-066043A28BBD}" type="parTrans" cxnId="{3F9F79BF-AE97-44F9-9384-867CAF7DE69F}">
      <dgm:prSet/>
      <dgm:spPr/>
      <dgm:t>
        <a:bodyPr/>
        <a:lstStyle/>
        <a:p>
          <a:endParaRPr lang="en-US"/>
        </a:p>
      </dgm:t>
    </dgm:pt>
    <dgm:pt modelId="{48EE70AC-C21F-4BAE-938E-9506F3E3CBFD}" type="sibTrans" cxnId="{3F9F79BF-AE97-44F9-9384-867CAF7DE69F}">
      <dgm:prSet/>
      <dgm:spPr/>
      <dgm:t>
        <a:bodyPr/>
        <a:lstStyle/>
        <a:p>
          <a:endParaRPr lang="en-US"/>
        </a:p>
      </dgm:t>
    </dgm:pt>
    <dgm:pt modelId="{CF0F5358-D152-484B-B08E-DFBC3B68EDF3}">
      <dgm:prSet phldrT="[Text]" custT="1"/>
      <dgm:spPr/>
      <dgm:t>
        <a:bodyPr/>
        <a:lstStyle/>
        <a:p>
          <a:pPr rtl="0"/>
          <a:r>
            <a:rPr lang="en-US" sz="2000" b="0" i="0" u="none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Must have citizenship in the affected country or</a:t>
          </a:r>
          <a:r>
            <a:rPr lang="en-US" sz="2000" b="0" i="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region, as per the FR notice and have been </a:t>
          </a:r>
          <a:r>
            <a:rPr lang="en-US" sz="2000" b="0" i="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lawfully present in the United States for the dates</a:t>
          </a:r>
          <a:r>
            <a:rPr lang="en-US" sz="2000" b="0" i="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indicated in FR notice.</a:t>
          </a:r>
          <a:r>
            <a:rPr lang="en-US" sz="2000" b="0" i="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baseline="0" dirty="0"/>
        </a:p>
      </dgm:t>
    </dgm:pt>
    <dgm:pt modelId="{F5EB875B-97BE-4A0C-8077-5D84349FD4FF}" type="parTrans" cxnId="{29E3AFFA-0E7E-4D7A-8A1E-21DF142F96D2}">
      <dgm:prSet/>
      <dgm:spPr/>
      <dgm:t>
        <a:bodyPr/>
        <a:lstStyle/>
        <a:p>
          <a:endParaRPr lang="en-US"/>
        </a:p>
      </dgm:t>
    </dgm:pt>
    <dgm:pt modelId="{8E25E93D-A37C-47DC-BD99-4D1AF6C3F711}" type="sibTrans" cxnId="{29E3AFFA-0E7E-4D7A-8A1E-21DF142F96D2}">
      <dgm:prSet/>
      <dgm:spPr/>
      <dgm:t>
        <a:bodyPr/>
        <a:lstStyle/>
        <a:p>
          <a:endParaRPr lang="en-US"/>
        </a:p>
      </dgm:t>
    </dgm:pt>
    <dgm:pt modelId="{5371F090-E875-476E-9499-9F5A3F4EB201}">
      <dgm:prSet phldrT="[Text]" custT="1"/>
      <dgm:spPr/>
      <dgm:t>
        <a:bodyPr/>
        <a:lstStyle/>
        <a:p>
          <a:r>
            <a:rPr lang="en-US" sz="2000" dirty="0" smtClean="0">
              <a:latin typeface="Cambria" panose="02040503050406030204" pitchFamily="18" charset="0"/>
              <a:ea typeface="Cambria" panose="02040503050406030204" pitchFamily="18" charset="0"/>
            </a:rPr>
            <a:t>Must meet minimum course requirements for the duration of authorized employment.​</a:t>
          </a:r>
          <a:endParaRPr lang="en-US" sz="2000" baseline="0" dirty="0"/>
        </a:p>
      </dgm:t>
    </dgm:pt>
    <dgm:pt modelId="{EBE3707B-2538-498B-8921-8EBA83971539}" type="parTrans" cxnId="{852C2C4D-B2D8-4539-AAFC-D7D0EDE00A71}">
      <dgm:prSet/>
      <dgm:spPr/>
      <dgm:t>
        <a:bodyPr/>
        <a:lstStyle/>
        <a:p>
          <a:endParaRPr lang="en-US"/>
        </a:p>
      </dgm:t>
    </dgm:pt>
    <dgm:pt modelId="{5293456B-612A-409E-8A61-9592BC99950A}" type="sibTrans" cxnId="{852C2C4D-B2D8-4539-AAFC-D7D0EDE00A71}">
      <dgm:prSet/>
      <dgm:spPr/>
      <dgm:t>
        <a:bodyPr/>
        <a:lstStyle/>
        <a:p>
          <a:endParaRPr lang="en-US"/>
        </a:p>
      </dgm:t>
    </dgm:pt>
    <dgm:pt modelId="{EB814AC7-8FCB-4F49-B0AA-F75BED09BC26}">
      <dgm:prSet phldrT="[Text]" custT="1"/>
      <dgm:spPr/>
      <dgm:t>
        <a:bodyPr/>
        <a:lstStyle/>
        <a:p>
          <a:pPr rtl="0"/>
          <a:r>
            <a:rPr lang="en-US" sz="2000" b="0" i="0" u="none" dirty="0" smtClean="0">
              <a:latin typeface="Cambria" panose="02040503050406030204" pitchFamily="18" charset="0"/>
              <a:ea typeface="Cambria" panose="02040503050406030204" pitchFamily="18" charset="0"/>
            </a:rPr>
            <a:t>Must demonstrate that employment is needed to alleviate severe economic hardship caused by the</a:t>
          </a:r>
          <a:r>
            <a:rPr lang="en-US" sz="2000" b="0" i="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dirty="0" smtClean="0">
              <a:latin typeface="Cambria" panose="02040503050406030204" pitchFamily="18" charset="0"/>
              <a:ea typeface="Cambria" panose="02040503050406030204" pitchFamily="18" charset="0"/>
            </a:rPr>
            <a:t>emergent circumstances.</a:t>
          </a:r>
          <a:r>
            <a:rPr lang="en-US" sz="2000" b="0" i="0" dirty="0" smtClean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baseline="0" dirty="0"/>
        </a:p>
      </dgm:t>
    </dgm:pt>
    <dgm:pt modelId="{36DDD6DD-A8CA-4C6D-A5DA-CF0418ACCE7F}" type="parTrans" cxnId="{01B8CD5E-1A9E-42E0-92C7-B55A82E81FAE}">
      <dgm:prSet/>
      <dgm:spPr/>
      <dgm:t>
        <a:bodyPr/>
        <a:lstStyle/>
        <a:p>
          <a:endParaRPr lang="en-US"/>
        </a:p>
      </dgm:t>
    </dgm:pt>
    <dgm:pt modelId="{EFB2EF3D-3D0D-4F03-9517-0466D09EA5E5}" type="sibTrans" cxnId="{01B8CD5E-1A9E-42E0-92C7-B55A82E81FAE}">
      <dgm:prSet/>
      <dgm:spPr/>
      <dgm:t>
        <a:bodyPr/>
        <a:lstStyle/>
        <a:p>
          <a:endParaRPr lang="en-US"/>
        </a:p>
      </dgm:t>
    </dgm:pt>
    <dgm:pt modelId="{59482059-3002-4E38-89B3-A922574AE52A}" type="pres">
      <dgm:prSet presAssocID="{049BBAE7-C1E2-454B-97A4-85E65D87FC9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B332F2-FA13-40BE-8505-183535626DF5}" type="pres">
      <dgm:prSet presAssocID="{01B846EB-CBEE-450C-AC98-120D04C9B359}" presName="parentLin" presStyleCnt="0"/>
      <dgm:spPr/>
    </dgm:pt>
    <dgm:pt modelId="{B30E37FC-7BD3-4B3A-9CD7-359F9168DF65}" type="pres">
      <dgm:prSet presAssocID="{01B846EB-CBEE-450C-AC98-120D04C9B359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F2763188-E855-42C5-84A7-8DC4256BFDF3}" type="pres">
      <dgm:prSet presAssocID="{01B846EB-CBEE-450C-AC98-120D04C9B35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F9D92-EDBC-4594-9FFD-2631EC4B0D10}" type="pres">
      <dgm:prSet presAssocID="{01B846EB-CBEE-450C-AC98-120D04C9B359}" presName="negativeSpace" presStyleCnt="0"/>
      <dgm:spPr/>
    </dgm:pt>
    <dgm:pt modelId="{CFC33145-2EDA-4699-9BE9-0CC7E289DEF6}" type="pres">
      <dgm:prSet presAssocID="{01B846EB-CBEE-450C-AC98-120D04C9B359}" presName="childText" presStyleLbl="conFgAcc1" presStyleIdx="0" presStyleCnt="5">
        <dgm:presLayoutVars>
          <dgm:bulletEnabled val="1"/>
        </dgm:presLayoutVars>
      </dgm:prSet>
      <dgm:spPr/>
    </dgm:pt>
    <dgm:pt modelId="{2C0E5DF5-B0E0-4827-8242-D69CCA5572E7}" type="pres">
      <dgm:prSet presAssocID="{A3C73C6C-3D68-4590-937F-27414A0FF921}" presName="spaceBetweenRectangles" presStyleCnt="0"/>
      <dgm:spPr/>
    </dgm:pt>
    <dgm:pt modelId="{A1D0CCCA-67EE-4B52-8DF6-475AD5E8F15A}" type="pres">
      <dgm:prSet presAssocID="{3CFB39EA-714E-4F53-8365-511AC0A18938}" presName="parentLin" presStyleCnt="0"/>
      <dgm:spPr/>
    </dgm:pt>
    <dgm:pt modelId="{9356424C-30CD-437A-9F27-D07EE80C4C59}" type="pres">
      <dgm:prSet presAssocID="{3CFB39EA-714E-4F53-8365-511AC0A18938}" presName="parentLeftMargin" presStyleLbl="node1" presStyleIdx="0" presStyleCnt="5"/>
      <dgm:spPr/>
      <dgm:t>
        <a:bodyPr/>
        <a:lstStyle/>
        <a:p>
          <a:endParaRPr lang="en-US"/>
        </a:p>
      </dgm:t>
    </dgm:pt>
    <dgm:pt modelId="{07FD6025-F1FF-4019-A292-6BE6001E8700}" type="pres">
      <dgm:prSet presAssocID="{3CFB39EA-714E-4F53-8365-511AC0A1893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C7D440-7E3D-46BB-BC76-9EEEF183053F}" type="pres">
      <dgm:prSet presAssocID="{3CFB39EA-714E-4F53-8365-511AC0A18938}" presName="negativeSpace" presStyleCnt="0"/>
      <dgm:spPr/>
    </dgm:pt>
    <dgm:pt modelId="{21E91D58-FB11-4DD3-900C-7EA7E6D34CC3}" type="pres">
      <dgm:prSet presAssocID="{3CFB39EA-714E-4F53-8365-511AC0A18938}" presName="childText" presStyleLbl="conFgAcc1" presStyleIdx="1" presStyleCnt="5">
        <dgm:presLayoutVars>
          <dgm:bulletEnabled val="1"/>
        </dgm:presLayoutVars>
      </dgm:prSet>
      <dgm:spPr/>
    </dgm:pt>
    <dgm:pt modelId="{03399D40-F9BB-4263-8995-2F084A7EB21B}" type="pres">
      <dgm:prSet presAssocID="{48EE70AC-C21F-4BAE-938E-9506F3E3CBFD}" presName="spaceBetweenRectangles" presStyleCnt="0"/>
      <dgm:spPr/>
    </dgm:pt>
    <dgm:pt modelId="{BBA6C439-1A0E-4769-A10D-673049D1D74F}" type="pres">
      <dgm:prSet presAssocID="{CF0F5358-D152-484B-B08E-DFBC3B68EDF3}" presName="parentLin" presStyleCnt="0"/>
      <dgm:spPr/>
    </dgm:pt>
    <dgm:pt modelId="{32FC2258-F2B5-4154-8EBE-653B04307CDE}" type="pres">
      <dgm:prSet presAssocID="{CF0F5358-D152-484B-B08E-DFBC3B68EDF3}" presName="parentLeftMargin" presStyleLbl="node1" presStyleIdx="1" presStyleCnt="5"/>
      <dgm:spPr/>
      <dgm:t>
        <a:bodyPr/>
        <a:lstStyle/>
        <a:p>
          <a:endParaRPr lang="en-US"/>
        </a:p>
      </dgm:t>
    </dgm:pt>
    <dgm:pt modelId="{746B2850-9AA4-4E46-83DC-0A95115DDCA6}" type="pres">
      <dgm:prSet presAssocID="{CF0F5358-D152-484B-B08E-DFBC3B68EDF3}" presName="parentText" presStyleLbl="node1" presStyleIdx="2" presStyleCnt="5" custScaleY="2322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B3D8C2-1936-4EF3-BE9D-2BC40CB6F0AE}" type="pres">
      <dgm:prSet presAssocID="{CF0F5358-D152-484B-B08E-DFBC3B68EDF3}" presName="negativeSpace" presStyleCnt="0"/>
      <dgm:spPr/>
    </dgm:pt>
    <dgm:pt modelId="{85C2F5F5-FC8E-4C93-908C-69E66295F956}" type="pres">
      <dgm:prSet presAssocID="{CF0F5358-D152-484B-B08E-DFBC3B68EDF3}" presName="childText" presStyleLbl="conFgAcc1" presStyleIdx="2" presStyleCnt="5">
        <dgm:presLayoutVars>
          <dgm:bulletEnabled val="1"/>
        </dgm:presLayoutVars>
      </dgm:prSet>
      <dgm:spPr/>
    </dgm:pt>
    <dgm:pt modelId="{63451B99-0AB2-4614-A181-0AA193C99173}" type="pres">
      <dgm:prSet presAssocID="{8E25E93D-A37C-47DC-BD99-4D1AF6C3F711}" presName="spaceBetweenRectangles" presStyleCnt="0"/>
      <dgm:spPr/>
    </dgm:pt>
    <dgm:pt modelId="{2A704FEC-CB43-4A38-846D-9CC3DC9DF7D5}" type="pres">
      <dgm:prSet presAssocID="{5371F090-E875-476E-9499-9F5A3F4EB201}" presName="parentLin" presStyleCnt="0"/>
      <dgm:spPr/>
    </dgm:pt>
    <dgm:pt modelId="{7DF789FF-E6E4-4BD0-90D0-9CCF65D64CF3}" type="pres">
      <dgm:prSet presAssocID="{5371F090-E875-476E-9499-9F5A3F4EB201}" presName="parentLeftMargin" presStyleLbl="node1" presStyleIdx="2" presStyleCnt="5"/>
      <dgm:spPr/>
      <dgm:t>
        <a:bodyPr/>
        <a:lstStyle/>
        <a:p>
          <a:endParaRPr lang="en-US"/>
        </a:p>
      </dgm:t>
    </dgm:pt>
    <dgm:pt modelId="{D8AF473D-270B-415A-84A1-485D11D9D61D}" type="pres">
      <dgm:prSet presAssocID="{5371F090-E875-476E-9499-9F5A3F4EB201}" presName="parentText" presStyleLbl="node1" presStyleIdx="3" presStyleCnt="5" custScaleY="13768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92AB86-D763-4B76-8BA3-260BEFDE4B47}" type="pres">
      <dgm:prSet presAssocID="{5371F090-E875-476E-9499-9F5A3F4EB201}" presName="negativeSpace" presStyleCnt="0"/>
      <dgm:spPr/>
    </dgm:pt>
    <dgm:pt modelId="{236AEF1E-CE57-458F-868F-FE18DFA53171}" type="pres">
      <dgm:prSet presAssocID="{5371F090-E875-476E-9499-9F5A3F4EB201}" presName="childText" presStyleLbl="conFgAcc1" presStyleIdx="3" presStyleCnt="5">
        <dgm:presLayoutVars>
          <dgm:bulletEnabled val="1"/>
        </dgm:presLayoutVars>
      </dgm:prSet>
      <dgm:spPr/>
    </dgm:pt>
    <dgm:pt modelId="{9F915327-0644-44F9-8AA1-B0EB2DE5E76E}" type="pres">
      <dgm:prSet presAssocID="{5293456B-612A-409E-8A61-9592BC99950A}" presName="spaceBetweenRectangles" presStyleCnt="0"/>
      <dgm:spPr/>
    </dgm:pt>
    <dgm:pt modelId="{DC154FB3-0ED4-4342-B097-2485478D1D7B}" type="pres">
      <dgm:prSet presAssocID="{EB814AC7-8FCB-4F49-B0AA-F75BED09BC26}" presName="parentLin" presStyleCnt="0"/>
      <dgm:spPr/>
    </dgm:pt>
    <dgm:pt modelId="{1B848138-119D-473C-8E0F-68E49C0F9019}" type="pres">
      <dgm:prSet presAssocID="{EB814AC7-8FCB-4F49-B0AA-F75BED09BC26}" presName="parentLeftMargin" presStyleLbl="node1" presStyleIdx="3" presStyleCnt="5"/>
      <dgm:spPr/>
      <dgm:t>
        <a:bodyPr/>
        <a:lstStyle/>
        <a:p>
          <a:endParaRPr lang="en-US"/>
        </a:p>
      </dgm:t>
    </dgm:pt>
    <dgm:pt modelId="{FC191C32-7883-455D-B27B-4F47F1B493DC}" type="pres">
      <dgm:prSet presAssocID="{EB814AC7-8FCB-4F49-B0AA-F75BED09BC26}" presName="parentText" presStyleLbl="node1" presStyleIdx="4" presStyleCnt="5" custScaleY="18488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DC1D1-6959-4070-97DC-32D55CEEDECB}" type="pres">
      <dgm:prSet presAssocID="{EB814AC7-8FCB-4F49-B0AA-F75BED09BC26}" presName="negativeSpace" presStyleCnt="0"/>
      <dgm:spPr/>
    </dgm:pt>
    <dgm:pt modelId="{4A57D10F-FFF8-426B-A5C1-A9803E9B9E12}" type="pres">
      <dgm:prSet presAssocID="{EB814AC7-8FCB-4F49-B0AA-F75BED09BC26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1B8CD5E-1A9E-42E0-92C7-B55A82E81FAE}" srcId="{049BBAE7-C1E2-454B-97A4-85E65D87FC9D}" destId="{EB814AC7-8FCB-4F49-B0AA-F75BED09BC26}" srcOrd="4" destOrd="0" parTransId="{36DDD6DD-A8CA-4C6D-A5DA-CF0418ACCE7F}" sibTransId="{EFB2EF3D-3D0D-4F03-9517-0466D09EA5E5}"/>
    <dgm:cxn modelId="{8A1F5D35-2681-4571-BC7A-B04341E67262}" type="presOf" srcId="{EB814AC7-8FCB-4F49-B0AA-F75BED09BC26}" destId="{1B848138-119D-473C-8E0F-68E49C0F9019}" srcOrd="0" destOrd="0" presId="urn:microsoft.com/office/officeart/2005/8/layout/list1"/>
    <dgm:cxn modelId="{3F9F79BF-AE97-44F9-9384-867CAF7DE69F}" srcId="{049BBAE7-C1E2-454B-97A4-85E65D87FC9D}" destId="{3CFB39EA-714E-4F53-8365-511AC0A18938}" srcOrd="1" destOrd="0" parTransId="{618BD290-2963-4D24-AD41-066043A28BBD}" sibTransId="{48EE70AC-C21F-4BAE-938E-9506F3E3CBFD}"/>
    <dgm:cxn modelId="{FE6F9A7D-9745-4194-B69A-662720939235}" type="presOf" srcId="{EB814AC7-8FCB-4F49-B0AA-F75BED09BC26}" destId="{FC191C32-7883-455D-B27B-4F47F1B493DC}" srcOrd="1" destOrd="0" presId="urn:microsoft.com/office/officeart/2005/8/layout/list1"/>
    <dgm:cxn modelId="{852C2C4D-B2D8-4539-AAFC-D7D0EDE00A71}" srcId="{049BBAE7-C1E2-454B-97A4-85E65D87FC9D}" destId="{5371F090-E875-476E-9499-9F5A3F4EB201}" srcOrd="3" destOrd="0" parTransId="{EBE3707B-2538-498B-8921-8EBA83971539}" sibTransId="{5293456B-612A-409E-8A61-9592BC99950A}"/>
    <dgm:cxn modelId="{D1E81592-7CAB-4082-85CA-BB59AB48D02A}" type="presOf" srcId="{01B846EB-CBEE-450C-AC98-120D04C9B359}" destId="{B30E37FC-7BD3-4B3A-9CD7-359F9168DF65}" srcOrd="0" destOrd="0" presId="urn:microsoft.com/office/officeart/2005/8/layout/list1"/>
    <dgm:cxn modelId="{33CA6619-94F3-495F-9932-BD2F92FFE543}" srcId="{049BBAE7-C1E2-454B-97A4-85E65D87FC9D}" destId="{01B846EB-CBEE-450C-AC98-120D04C9B359}" srcOrd="0" destOrd="0" parTransId="{17FC50A4-A23B-422B-8687-C9FA7C83DEC5}" sibTransId="{A3C73C6C-3D68-4590-937F-27414A0FF921}"/>
    <dgm:cxn modelId="{89D8F96B-520F-404A-B82D-D982C3E0EAC3}" type="presOf" srcId="{CF0F5358-D152-484B-B08E-DFBC3B68EDF3}" destId="{32FC2258-F2B5-4154-8EBE-653B04307CDE}" srcOrd="0" destOrd="0" presId="urn:microsoft.com/office/officeart/2005/8/layout/list1"/>
    <dgm:cxn modelId="{1B75414B-E56D-4EB2-894C-2C40F98AE55A}" type="presOf" srcId="{CF0F5358-D152-484B-B08E-DFBC3B68EDF3}" destId="{746B2850-9AA4-4E46-83DC-0A95115DDCA6}" srcOrd="1" destOrd="0" presId="urn:microsoft.com/office/officeart/2005/8/layout/list1"/>
    <dgm:cxn modelId="{C059FEDD-8B85-42B0-B00B-2E34D146A403}" type="presOf" srcId="{3CFB39EA-714E-4F53-8365-511AC0A18938}" destId="{9356424C-30CD-437A-9F27-D07EE80C4C59}" srcOrd="0" destOrd="0" presId="urn:microsoft.com/office/officeart/2005/8/layout/list1"/>
    <dgm:cxn modelId="{29E3AFFA-0E7E-4D7A-8A1E-21DF142F96D2}" srcId="{049BBAE7-C1E2-454B-97A4-85E65D87FC9D}" destId="{CF0F5358-D152-484B-B08E-DFBC3B68EDF3}" srcOrd="2" destOrd="0" parTransId="{F5EB875B-97BE-4A0C-8077-5D84349FD4FF}" sibTransId="{8E25E93D-A37C-47DC-BD99-4D1AF6C3F711}"/>
    <dgm:cxn modelId="{173EA1C1-FA9F-4689-89AD-BAC994EBDD97}" type="presOf" srcId="{049BBAE7-C1E2-454B-97A4-85E65D87FC9D}" destId="{59482059-3002-4E38-89B3-A922574AE52A}" srcOrd="0" destOrd="0" presId="urn:microsoft.com/office/officeart/2005/8/layout/list1"/>
    <dgm:cxn modelId="{D8750F10-E44B-4A29-ABA7-949C7139E288}" type="presOf" srcId="{01B846EB-CBEE-450C-AC98-120D04C9B359}" destId="{F2763188-E855-42C5-84A7-8DC4256BFDF3}" srcOrd="1" destOrd="0" presId="urn:microsoft.com/office/officeart/2005/8/layout/list1"/>
    <dgm:cxn modelId="{6C293A7B-AAD9-4A91-971E-3D4C4514114C}" type="presOf" srcId="{3CFB39EA-714E-4F53-8365-511AC0A18938}" destId="{07FD6025-F1FF-4019-A292-6BE6001E8700}" srcOrd="1" destOrd="0" presId="urn:microsoft.com/office/officeart/2005/8/layout/list1"/>
    <dgm:cxn modelId="{690E1B95-EFFC-4C89-8F25-7C8177D7E087}" type="presOf" srcId="{5371F090-E875-476E-9499-9F5A3F4EB201}" destId="{7DF789FF-E6E4-4BD0-90D0-9CCF65D64CF3}" srcOrd="0" destOrd="0" presId="urn:microsoft.com/office/officeart/2005/8/layout/list1"/>
    <dgm:cxn modelId="{457DEAAF-8131-4667-8B0C-2208F8DFFD29}" type="presOf" srcId="{5371F090-E875-476E-9499-9F5A3F4EB201}" destId="{D8AF473D-270B-415A-84A1-485D11D9D61D}" srcOrd="1" destOrd="0" presId="urn:microsoft.com/office/officeart/2005/8/layout/list1"/>
    <dgm:cxn modelId="{797A7C75-B266-441F-AAC2-B0931B664CC8}" type="presParOf" srcId="{59482059-3002-4E38-89B3-A922574AE52A}" destId="{E9B332F2-FA13-40BE-8505-183535626DF5}" srcOrd="0" destOrd="0" presId="urn:microsoft.com/office/officeart/2005/8/layout/list1"/>
    <dgm:cxn modelId="{B787F9AE-398C-4B80-8E05-6A7D6A28D728}" type="presParOf" srcId="{E9B332F2-FA13-40BE-8505-183535626DF5}" destId="{B30E37FC-7BD3-4B3A-9CD7-359F9168DF65}" srcOrd="0" destOrd="0" presId="urn:microsoft.com/office/officeart/2005/8/layout/list1"/>
    <dgm:cxn modelId="{3395E0A9-C329-442E-AD0E-9A893A0ADE29}" type="presParOf" srcId="{E9B332F2-FA13-40BE-8505-183535626DF5}" destId="{F2763188-E855-42C5-84A7-8DC4256BFDF3}" srcOrd="1" destOrd="0" presId="urn:microsoft.com/office/officeart/2005/8/layout/list1"/>
    <dgm:cxn modelId="{6DB5F166-26F6-4FED-922D-3DB47D61FFEA}" type="presParOf" srcId="{59482059-3002-4E38-89B3-A922574AE52A}" destId="{A67F9D92-EDBC-4594-9FFD-2631EC4B0D10}" srcOrd="1" destOrd="0" presId="urn:microsoft.com/office/officeart/2005/8/layout/list1"/>
    <dgm:cxn modelId="{62816E3F-FD10-466C-BE9B-4F9CF2D453F0}" type="presParOf" srcId="{59482059-3002-4E38-89B3-A922574AE52A}" destId="{CFC33145-2EDA-4699-9BE9-0CC7E289DEF6}" srcOrd="2" destOrd="0" presId="urn:microsoft.com/office/officeart/2005/8/layout/list1"/>
    <dgm:cxn modelId="{6060BADE-8BA0-4F89-A1E4-D3E7F5375280}" type="presParOf" srcId="{59482059-3002-4E38-89B3-A922574AE52A}" destId="{2C0E5DF5-B0E0-4827-8242-D69CCA5572E7}" srcOrd="3" destOrd="0" presId="urn:microsoft.com/office/officeart/2005/8/layout/list1"/>
    <dgm:cxn modelId="{F4245908-057C-4816-9EC5-55351357696D}" type="presParOf" srcId="{59482059-3002-4E38-89B3-A922574AE52A}" destId="{A1D0CCCA-67EE-4B52-8DF6-475AD5E8F15A}" srcOrd="4" destOrd="0" presId="urn:microsoft.com/office/officeart/2005/8/layout/list1"/>
    <dgm:cxn modelId="{975E0D3A-B796-45B4-ABB6-D57D1F8F57A8}" type="presParOf" srcId="{A1D0CCCA-67EE-4B52-8DF6-475AD5E8F15A}" destId="{9356424C-30CD-437A-9F27-D07EE80C4C59}" srcOrd="0" destOrd="0" presId="urn:microsoft.com/office/officeart/2005/8/layout/list1"/>
    <dgm:cxn modelId="{D88EFDC0-37DA-4E53-B909-7B3FDB9F7714}" type="presParOf" srcId="{A1D0CCCA-67EE-4B52-8DF6-475AD5E8F15A}" destId="{07FD6025-F1FF-4019-A292-6BE6001E8700}" srcOrd="1" destOrd="0" presId="urn:microsoft.com/office/officeart/2005/8/layout/list1"/>
    <dgm:cxn modelId="{613F034A-7D03-4829-8673-31AE1FFBAE27}" type="presParOf" srcId="{59482059-3002-4E38-89B3-A922574AE52A}" destId="{0FC7D440-7E3D-46BB-BC76-9EEEF183053F}" srcOrd="5" destOrd="0" presId="urn:microsoft.com/office/officeart/2005/8/layout/list1"/>
    <dgm:cxn modelId="{E6BF021A-8F40-4129-AE4F-A040AA495F54}" type="presParOf" srcId="{59482059-3002-4E38-89B3-A922574AE52A}" destId="{21E91D58-FB11-4DD3-900C-7EA7E6D34CC3}" srcOrd="6" destOrd="0" presId="urn:microsoft.com/office/officeart/2005/8/layout/list1"/>
    <dgm:cxn modelId="{F7FBDF40-E0F0-4CBF-ADA5-DBE888ABC70F}" type="presParOf" srcId="{59482059-3002-4E38-89B3-A922574AE52A}" destId="{03399D40-F9BB-4263-8995-2F084A7EB21B}" srcOrd="7" destOrd="0" presId="urn:microsoft.com/office/officeart/2005/8/layout/list1"/>
    <dgm:cxn modelId="{54845C75-5608-4E31-852A-A7410B3000D9}" type="presParOf" srcId="{59482059-3002-4E38-89B3-A922574AE52A}" destId="{BBA6C439-1A0E-4769-A10D-673049D1D74F}" srcOrd="8" destOrd="0" presId="urn:microsoft.com/office/officeart/2005/8/layout/list1"/>
    <dgm:cxn modelId="{2D11F1A7-3512-4EBD-AA3A-3427AD4A3731}" type="presParOf" srcId="{BBA6C439-1A0E-4769-A10D-673049D1D74F}" destId="{32FC2258-F2B5-4154-8EBE-653B04307CDE}" srcOrd="0" destOrd="0" presId="urn:microsoft.com/office/officeart/2005/8/layout/list1"/>
    <dgm:cxn modelId="{8437D90B-2DD4-43BC-A226-4020F8C59C4D}" type="presParOf" srcId="{BBA6C439-1A0E-4769-A10D-673049D1D74F}" destId="{746B2850-9AA4-4E46-83DC-0A95115DDCA6}" srcOrd="1" destOrd="0" presId="urn:microsoft.com/office/officeart/2005/8/layout/list1"/>
    <dgm:cxn modelId="{F08629BA-788B-4DD6-AFB2-121512D75A5C}" type="presParOf" srcId="{59482059-3002-4E38-89B3-A922574AE52A}" destId="{BBB3D8C2-1936-4EF3-BE9D-2BC40CB6F0AE}" srcOrd="9" destOrd="0" presId="urn:microsoft.com/office/officeart/2005/8/layout/list1"/>
    <dgm:cxn modelId="{403E400D-BC9E-4BF3-BED8-10B8D9FDE08D}" type="presParOf" srcId="{59482059-3002-4E38-89B3-A922574AE52A}" destId="{85C2F5F5-FC8E-4C93-908C-69E66295F956}" srcOrd="10" destOrd="0" presId="urn:microsoft.com/office/officeart/2005/8/layout/list1"/>
    <dgm:cxn modelId="{4DB1356A-087E-46EE-933B-8E4CDF013657}" type="presParOf" srcId="{59482059-3002-4E38-89B3-A922574AE52A}" destId="{63451B99-0AB2-4614-A181-0AA193C99173}" srcOrd="11" destOrd="0" presId="urn:microsoft.com/office/officeart/2005/8/layout/list1"/>
    <dgm:cxn modelId="{8C109C19-113C-4156-8F84-735F9957D85C}" type="presParOf" srcId="{59482059-3002-4E38-89B3-A922574AE52A}" destId="{2A704FEC-CB43-4A38-846D-9CC3DC9DF7D5}" srcOrd="12" destOrd="0" presId="urn:microsoft.com/office/officeart/2005/8/layout/list1"/>
    <dgm:cxn modelId="{AA5B47F2-AA2E-4443-8DB2-D774D61F424C}" type="presParOf" srcId="{2A704FEC-CB43-4A38-846D-9CC3DC9DF7D5}" destId="{7DF789FF-E6E4-4BD0-90D0-9CCF65D64CF3}" srcOrd="0" destOrd="0" presId="urn:microsoft.com/office/officeart/2005/8/layout/list1"/>
    <dgm:cxn modelId="{4AD8231B-6FBC-48F8-A671-D3F6549DC01A}" type="presParOf" srcId="{2A704FEC-CB43-4A38-846D-9CC3DC9DF7D5}" destId="{D8AF473D-270B-415A-84A1-485D11D9D61D}" srcOrd="1" destOrd="0" presId="urn:microsoft.com/office/officeart/2005/8/layout/list1"/>
    <dgm:cxn modelId="{CD5213BA-271A-4FE9-9AF8-B4E6A8EABB4C}" type="presParOf" srcId="{59482059-3002-4E38-89B3-A922574AE52A}" destId="{7992AB86-D763-4B76-8BA3-260BEFDE4B47}" srcOrd="13" destOrd="0" presId="urn:microsoft.com/office/officeart/2005/8/layout/list1"/>
    <dgm:cxn modelId="{C4BA9F07-E6F5-4C49-B616-1A18E3E6AD3B}" type="presParOf" srcId="{59482059-3002-4E38-89B3-A922574AE52A}" destId="{236AEF1E-CE57-458F-868F-FE18DFA53171}" srcOrd="14" destOrd="0" presId="urn:microsoft.com/office/officeart/2005/8/layout/list1"/>
    <dgm:cxn modelId="{062BFC10-3B76-4CC4-BFD7-698E998FAD3C}" type="presParOf" srcId="{59482059-3002-4E38-89B3-A922574AE52A}" destId="{9F915327-0644-44F9-8AA1-B0EB2DE5E76E}" srcOrd="15" destOrd="0" presId="urn:microsoft.com/office/officeart/2005/8/layout/list1"/>
    <dgm:cxn modelId="{C6BAB3C2-3739-4B57-A12E-50FF9791369F}" type="presParOf" srcId="{59482059-3002-4E38-89B3-A922574AE52A}" destId="{DC154FB3-0ED4-4342-B097-2485478D1D7B}" srcOrd="16" destOrd="0" presId="urn:microsoft.com/office/officeart/2005/8/layout/list1"/>
    <dgm:cxn modelId="{98679B1D-A9D4-4B32-ADD8-EE8AE3D5BBB9}" type="presParOf" srcId="{DC154FB3-0ED4-4342-B097-2485478D1D7B}" destId="{1B848138-119D-473C-8E0F-68E49C0F9019}" srcOrd="0" destOrd="0" presId="urn:microsoft.com/office/officeart/2005/8/layout/list1"/>
    <dgm:cxn modelId="{4A83D23B-7BB8-49D7-95DA-542DB6AFDE8B}" type="presParOf" srcId="{DC154FB3-0ED4-4342-B097-2485478D1D7B}" destId="{FC191C32-7883-455D-B27B-4F47F1B493DC}" srcOrd="1" destOrd="0" presId="urn:microsoft.com/office/officeart/2005/8/layout/list1"/>
    <dgm:cxn modelId="{F6F01D2B-7177-4DD2-BC20-19EFC5156B94}" type="presParOf" srcId="{59482059-3002-4E38-89B3-A922574AE52A}" destId="{29EDC1D1-6959-4070-97DC-32D55CEEDECB}" srcOrd="17" destOrd="0" presId="urn:microsoft.com/office/officeart/2005/8/layout/list1"/>
    <dgm:cxn modelId="{4FCBA22B-20A7-4564-9B31-30F0DFF5D795}" type="presParOf" srcId="{59482059-3002-4E38-89B3-A922574AE52A}" destId="{4A57D10F-FFF8-426B-A5C1-A9803E9B9E1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A62CE7-B900-4C9D-A93F-CB9E0220046C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867A-7FB7-427F-9BEB-BC14F665FE0B}">
      <dgm:prSet phldrT="[Text]" custT="1"/>
      <dgm:spPr/>
      <dgm:t>
        <a:bodyPr/>
        <a:lstStyle/>
        <a:p>
          <a:endParaRPr lang="en-US" sz="32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1</a:t>
          </a:r>
        </a:p>
        <a:p>
          <a:r>
            <a:rPr lang="en-US" sz="1600" dirty="0" smtClean="0"/>
            <a:t>	</a:t>
          </a:r>
          <a:endParaRPr lang="en-US" sz="1600" dirty="0"/>
        </a:p>
      </dgm:t>
    </dgm:pt>
    <dgm:pt modelId="{FD7A32DE-25DE-4954-8F19-3362B0222594}" type="parTrans" cxnId="{2A57F4FD-6B7A-41DB-A72B-896ACAA86365}">
      <dgm:prSet/>
      <dgm:spPr/>
      <dgm:t>
        <a:bodyPr/>
        <a:lstStyle/>
        <a:p>
          <a:endParaRPr lang="en-US"/>
        </a:p>
      </dgm:t>
    </dgm:pt>
    <dgm:pt modelId="{076ACD3C-377D-4302-B9AF-A57CAB5987C8}" type="sibTrans" cxnId="{2A57F4FD-6B7A-41DB-A72B-896ACAA86365}">
      <dgm:prSet/>
      <dgm:spPr/>
      <dgm:t>
        <a:bodyPr/>
        <a:lstStyle/>
        <a:p>
          <a:endParaRPr lang="en-US"/>
        </a:p>
      </dgm:t>
    </dgm:pt>
    <dgm:pt modelId="{CDAF8FD1-90D9-49FA-8167-31B09B7D3A16}">
      <dgm:prSet phldrT="[Text]" custT="1"/>
      <dgm:spPr/>
      <dgm:t>
        <a:bodyPr/>
        <a:lstStyle/>
        <a:p>
          <a:r>
            <a:rPr lang="en-US" sz="2000" b="1" i="0" u="none" dirty="0" smtClean="0"/>
            <a:t>Meet with a DSO to discuss your current situation and determine if you meet eligibility</a:t>
          </a:r>
          <a:endParaRPr lang="en-US" sz="2000" dirty="0"/>
        </a:p>
      </dgm:t>
    </dgm:pt>
    <dgm:pt modelId="{48457101-71F0-4ACC-925E-6C224C168AA5}" type="parTrans" cxnId="{7C811A15-8B80-4D97-A878-9B039F45D694}">
      <dgm:prSet/>
      <dgm:spPr/>
      <dgm:t>
        <a:bodyPr/>
        <a:lstStyle/>
        <a:p>
          <a:endParaRPr lang="en-US"/>
        </a:p>
      </dgm:t>
    </dgm:pt>
    <dgm:pt modelId="{B6A2140E-F36E-49AC-AF3E-B8C29805FABA}" type="sibTrans" cxnId="{7C811A15-8B80-4D97-A878-9B039F45D694}">
      <dgm:prSet/>
      <dgm:spPr/>
      <dgm:t>
        <a:bodyPr/>
        <a:lstStyle/>
        <a:p>
          <a:endParaRPr lang="en-US"/>
        </a:p>
      </dgm:t>
    </dgm:pt>
    <dgm:pt modelId="{60F338F9-8692-451D-8A77-E4659A70D882}">
      <dgm:prSet phldrT="[Text]" custT="1"/>
      <dgm:spPr/>
      <dgm:t>
        <a:bodyPr/>
        <a:lstStyle/>
        <a:p>
          <a:endParaRPr lang="en-US" sz="28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2</a:t>
          </a:r>
        </a:p>
        <a:p>
          <a:endParaRPr lang="en-US" sz="1600" dirty="0"/>
        </a:p>
      </dgm:t>
    </dgm:pt>
    <dgm:pt modelId="{CF26380D-D345-493A-B68D-FC3BA4E000E8}" type="parTrans" cxnId="{12D2F76A-9C58-4E62-8EBA-2141E68CE4DC}">
      <dgm:prSet/>
      <dgm:spPr/>
      <dgm:t>
        <a:bodyPr/>
        <a:lstStyle/>
        <a:p>
          <a:endParaRPr lang="en-US"/>
        </a:p>
      </dgm:t>
    </dgm:pt>
    <dgm:pt modelId="{84372E9E-2A6D-4A26-8FDD-E3457F296C7C}" type="sibTrans" cxnId="{12D2F76A-9C58-4E62-8EBA-2141E68CE4DC}">
      <dgm:prSet/>
      <dgm:spPr/>
      <dgm:t>
        <a:bodyPr/>
        <a:lstStyle/>
        <a:p>
          <a:endParaRPr lang="en-US"/>
        </a:p>
      </dgm:t>
    </dgm:pt>
    <dgm:pt modelId="{FA3E36EB-D3F1-41C0-A5FB-68D489F89D05}">
      <dgm:prSet phldrT="[Text]" custT="1"/>
      <dgm:spPr/>
      <dgm:t>
        <a:bodyPr/>
        <a:lstStyle/>
        <a:p>
          <a:r>
            <a:rPr lang="en-US" sz="2000" b="1" i="0" u="none" dirty="0" smtClean="0"/>
            <a:t>Explore all available options to ameliorate your current economic hardship.</a:t>
          </a:r>
          <a:r>
            <a:rPr lang="en-US" sz="2000" b="0" i="0" dirty="0" smtClean="0"/>
            <a:t>​</a:t>
          </a:r>
          <a:endParaRPr lang="en-US" sz="2000" dirty="0"/>
        </a:p>
      </dgm:t>
    </dgm:pt>
    <dgm:pt modelId="{767A055B-F3B3-4103-9A52-44DDFFFF5E37}" type="parTrans" cxnId="{654C9987-34B7-4706-8785-5E51E97DFB7F}">
      <dgm:prSet/>
      <dgm:spPr/>
      <dgm:t>
        <a:bodyPr/>
        <a:lstStyle/>
        <a:p>
          <a:endParaRPr lang="en-US"/>
        </a:p>
      </dgm:t>
    </dgm:pt>
    <dgm:pt modelId="{039572C5-3381-49D5-A0FE-E38D25ED28F4}" type="sibTrans" cxnId="{654C9987-34B7-4706-8785-5E51E97DFB7F}">
      <dgm:prSet/>
      <dgm:spPr/>
      <dgm:t>
        <a:bodyPr/>
        <a:lstStyle/>
        <a:p>
          <a:endParaRPr lang="en-US"/>
        </a:p>
      </dgm:t>
    </dgm:pt>
    <dgm:pt modelId="{C55D7726-381C-4D44-A3F7-2D1299A70671}">
      <dgm:prSet phldrT="[Text]" custT="1"/>
      <dgm:spPr/>
      <dgm:t>
        <a:bodyPr/>
        <a:lstStyle/>
        <a:p>
          <a:endParaRPr lang="en-US" sz="28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3</a:t>
          </a:r>
        </a:p>
        <a:p>
          <a:endParaRPr lang="en-US" sz="1600" dirty="0"/>
        </a:p>
      </dgm:t>
    </dgm:pt>
    <dgm:pt modelId="{2E0D0C28-81BF-4043-BEF5-3A41A26565D5}" type="parTrans" cxnId="{DDF9C51A-5178-44F4-8D76-3E8D57C521DC}">
      <dgm:prSet/>
      <dgm:spPr/>
      <dgm:t>
        <a:bodyPr/>
        <a:lstStyle/>
        <a:p>
          <a:endParaRPr lang="en-US"/>
        </a:p>
      </dgm:t>
    </dgm:pt>
    <dgm:pt modelId="{9856F280-D0F4-4EDB-959B-CB304475BA2B}" type="sibTrans" cxnId="{DDF9C51A-5178-44F4-8D76-3E8D57C521DC}">
      <dgm:prSet/>
      <dgm:spPr/>
      <dgm:t>
        <a:bodyPr/>
        <a:lstStyle/>
        <a:p>
          <a:endParaRPr lang="en-US"/>
        </a:p>
      </dgm:t>
    </dgm:pt>
    <dgm:pt modelId="{8133DF5C-0177-4741-999A-48AC51796C28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4</a:t>
          </a:r>
          <a:endParaRPr lang="en-US" sz="2800" dirty="0">
            <a:solidFill>
              <a:schemeClr val="tx1"/>
            </a:solidFill>
          </a:endParaRPr>
        </a:p>
      </dgm:t>
    </dgm:pt>
    <dgm:pt modelId="{01A50504-C7A0-483C-9BEE-5A13366EF7C1}" type="parTrans" cxnId="{09831554-E135-4B78-B208-CC42FB7F3EE0}">
      <dgm:prSet/>
      <dgm:spPr/>
      <dgm:t>
        <a:bodyPr/>
        <a:lstStyle/>
        <a:p>
          <a:endParaRPr lang="en-US"/>
        </a:p>
      </dgm:t>
    </dgm:pt>
    <dgm:pt modelId="{745D1979-A483-432E-A7E4-B9100A66675F}" type="sibTrans" cxnId="{09831554-E135-4B78-B208-CC42FB7F3EE0}">
      <dgm:prSet/>
      <dgm:spPr/>
      <dgm:t>
        <a:bodyPr/>
        <a:lstStyle/>
        <a:p>
          <a:endParaRPr lang="en-US"/>
        </a:p>
      </dgm:t>
    </dgm:pt>
    <dgm:pt modelId="{7E06847A-DFC4-4D48-8421-FC8E1EF89A02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5</a:t>
          </a:r>
          <a:endParaRPr lang="en-US" sz="2800" dirty="0">
            <a:solidFill>
              <a:schemeClr val="tx1"/>
            </a:solidFill>
          </a:endParaRPr>
        </a:p>
      </dgm:t>
    </dgm:pt>
    <dgm:pt modelId="{F8A81A7A-474D-40A7-9DD3-54C91846459C}" type="parTrans" cxnId="{FC569A30-1FF9-4561-9FF7-C07FE86ED338}">
      <dgm:prSet/>
      <dgm:spPr/>
      <dgm:t>
        <a:bodyPr/>
        <a:lstStyle/>
        <a:p>
          <a:endParaRPr lang="en-US"/>
        </a:p>
      </dgm:t>
    </dgm:pt>
    <dgm:pt modelId="{0D3D61DF-C4ED-4E28-A41F-B9471983D591}" type="sibTrans" cxnId="{FC569A30-1FF9-4561-9FF7-C07FE86ED338}">
      <dgm:prSet/>
      <dgm:spPr/>
      <dgm:t>
        <a:bodyPr/>
        <a:lstStyle/>
        <a:p>
          <a:endParaRPr lang="en-US"/>
        </a:p>
      </dgm:t>
    </dgm:pt>
    <dgm:pt modelId="{F44046AF-5EFD-45D7-8CBA-5F7E73F07103}">
      <dgm:prSet custT="1"/>
      <dgm:spPr/>
      <dgm:t>
        <a:bodyPr/>
        <a:lstStyle/>
        <a:p>
          <a:pPr rtl="0"/>
          <a:r>
            <a:rPr lang="en-US" sz="2000" b="1" i="0" u="none" dirty="0" smtClean="0"/>
            <a:t>Allow 7-10  business for the review of your request and for the DSO to issue you an updated I-20 for SSR.</a:t>
          </a:r>
          <a:endParaRPr lang="en-US" sz="2000" dirty="0"/>
        </a:p>
      </dgm:t>
    </dgm:pt>
    <dgm:pt modelId="{0323904D-0454-4EAE-81BC-E77C95257F0B}" type="parTrans" cxnId="{97B2DCF1-99F3-469E-882A-2796290A807A}">
      <dgm:prSet/>
      <dgm:spPr/>
      <dgm:t>
        <a:bodyPr/>
        <a:lstStyle/>
        <a:p>
          <a:endParaRPr lang="en-US"/>
        </a:p>
      </dgm:t>
    </dgm:pt>
    <dgm:pt modelId="{81E49947-213B-4971-9135-96A694613787}" type="sibTrans" cxnId="{97B2DCF1-99F3-469E-882A-2796290A807A}">
      <dgm:prSet/>
      <dgm:spPr/>
      <dgm:t>
        <a:bodyPr/>
        <a:lstStyle/>
        <a:p>
          <a:endParaRPr lang="en-US"/>
        </a:p>
      </dgm:t>
    </dgm:pt>
    <dgm:pt modelId="{18CFE904-5EC3-44B1-B7C2-96134BAB9A40}">
      <dgm:prSet custT="1"/>
      <dgm:spPr/>
      <dgm:t>
        <a:bodyPr/>
        <a:lstStyle/>
        <a:p>
          <a:pPr rtl="0"/>
          <a:r>
            <a:rPr lang="en-US" sz="2000" b="1" i="0" u="none" dirty="0" smtClean="0"/>
            <a:t>Mail your application packet, with supporting documentation and fees  to USCIS. Allow approximately 90 days for processing and approval.</a:t>
          </a:r>
          <a:r>
            <a:rPr lang="en-US" sz="2000" b="0" i="0" dirty="0" smtClean="0"/>
            <a:t>​</a:t>
          </a:r>
          <a:endParaRPr lang="en-US" sz="2000" dirty="0"/>
        </a:p>
      </dgm:t>
    </dgm:pt>
    <dgm:pt modelId="{05C89456-D889-4ED8-8BC7-233FA59A7A95}" type="parTrans" cxnId="{219F3F3E-7776-4396-AB64-319CA3C72D11}">
      <dgm:prSet/>
      <dgm:spPr/>
      <dgm:t>
        <a:bodyPr/>
        <a:lstStyle/>
        <a:p>
          <a:endParaRPr lang="en-US"/>
        </a:p>
      </dgm:t>
    </dgm:pt>
    <dgm:pt modelId="{4ED8879C-DC67-494E-9815-86708CDD4BF6}" type="sibTrans" cxnId="{219F3F3E-7776-4396-AB64-319CA3C72D11}">
      <dgm:prSet/>
      <dgm:spPr/>
      <dgm:t>
        <a:bodyPr/>
        <a:lstStyle/>
        <a:p>
          <a:endParaRPr lang="en-US"/>
        </a:p>
      </dgm:t>
    </dgm:pt>
    <dgm:pt modelId="{26B9FBC9-3EC8-4F27-98B3-E249ED8070E7}">
      <dgm:prSet phldrT="[Text]" custT="1"/>
      <dgm:spPr/>
      <dgm:t>
        <a:bodyPr/>
        <a:lstStyle/>
        <a:p>
          <a:r>
            <a:rPr lang="en-US" sz="2000" b="1" i="0" u="none" dirty="0" smtClean="0"/>
            <a:t>Complete the SSR Request Form and provide any supporting documentation including employment authorization (EAD) if applicable.</a:t>
          </a:r>
          <a:r>
            <a:rPr lang="en-US" sz="2000" b="0" i="0" dirty="0" smtClean="0"/>
            <a:t>​</a:t>
          </a:r>
          <a:endParaRPr lang="en-US" sz="2000" dirty="0"/>
        </a:p>
      </dgm:t>
    </dgm:pt>
    <dgm:pt modelId="{9BE8A752-5C86-431A-AA9D-B2848571D667}" type="parTrans" cxnId="{B0E061C8-7E61-4F1F-A15D-E009A0A8C769}">
      <dgm:prSet/>
      <dgm:spPr/>
      <dgm:t>
        <a:bodyPr/>
        <a:lstStyle/>
        <a:p>
          <a:endParaRPr lang="en-US"/>
        </a:p>
      </dgm:t>
    </dgm:pt>
    <dgm:pt modelId="{6AF949DA-F107-49DD-8D46-59F4E7EE4889}" type="sibTrans" cxnId="{B0E061C8-7E61-4F1F-A15D-E009A0A8C769}">
      <dgm:prSet/>
      <dgm:spPr/>
      <dgm:t>
        <a:bodyPr/>
        <a:lstStyle/>
        <a:p>
          <a:endParaRPr lang="en-US"/>
        </a:p>
      </dgm:t>
    </dgm:pt>
    <dgm:pt modelId="{38772680-09F4-40FD-8EE2-811DDF56F24A}" type="pres">
      <dgm:prSet presAssocID="{8CA62CE7-B900-4C9D-A93F-CB9E022004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A55F0-4CAF-4570-8CA8-28D9E11E36DC}" type="pres">
      <dgm:prSet presAssocID="{6D5C867A-7FB7-427F-9BEB-BC14F665FE0B}" presName="composite" presStyleCnt="0"/>
      <dgm:spPr/>
    </dgm:pt>
    <dgm:pt modelId="{87B88EF6-1CB7-4775-9C12-24D0EED70B7E}" type="pres">
      <dgm:prSet presAssocID="{6D5C867A-7FB7-427F-9BEB-BC14F665FE0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C6348-181B-46D1-8FDB-B6ED5F51C981}" type="pres">
      <dgm:prSet presAssocID="{6D5C867A-7FB7-427F-9BEB-BC14F665FE0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14715-1EB1-425A-905B-F64BC56A7119}" type="pres">
      <dgm:prSet presAssocID="{076ACD3C-377D-4302-B9AF-A57CAB5987C8}" presName="sp" presStyleCnt="0"/>
      <dgm:spPr/>
    </dgm:pt>
    <dgm:pt modelId="{505F1574-D52E-4397-ABF4-45C7A521CF31}" type="pres">
      <dgm:prSet presAssocID="{60F338F9-8692-451D-8A77-E4659A70D882}" presName="composite" presStyleCnt="0"/>
      <dgm:spPr/>
    </dgm:pt>
    <dgm:pt modelId="{5B8C5F00-5167-4230-8706-7F1B7CC36D3C}" type="pres">
      <dgm:prSet presAssocID="{60F338F9-8692-451D-8A77-E4659A70D88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6BF10-C115-402C-8C09-52A2B5D2F99D}" type="pres">
      <dgm:prSet presAssocID="{60F338F9-8692-451D-8A77-E4659A70D88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0CB2C-542E-4510-882A-33C9C61647E5}" type="pres">
      <dgm:prSet presAssocID="{84372E9E-2A6D-4A26-8FDD-E3457F296C7C}" presName="sp" presStyleCnt="0"/>
      <dgm:spPr/>
    </dgm:pt>
    <dgm:pt modelId="{DA84A9B4-97B7-4F21-875D-4FEC54BFFF90}" type="pres">
      <dgm:prSet presAssocID="{C55D7726-381C-4D44-A3F7-2D1299A70671}" presName="composite" presStyleCnt="0"/>
      <dgm:spPr/>
    </dgm:pt>
    <dgm:pt modelId="{AA282F61-6936-4390-8354-FC99ED06B1CC}" type="pres">
      <dgm:prSet presAssocID="{C55D7726-381C-4D44-A3F7-2D1299A7067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06145-80B2-4FDD-875A-6CE3525F7646}" type="pres">
      <dgm:prSet presAssocID="{C55D7726-381C-4D44-A3F7-2D1299A70671}" presName="descendantText" presStyleLbl="alignAcc1" presStyleIdx="2" presStyleCnt="5" custScaleY="97812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F9AFB-0489-4D2C-B6FA-6CFBB81046A4}" type="pres">
      <dgm:prSet presAssocID="{9856F280-D0F4-4EDB-959B-CB304475BA2B}" presName="sp" presStyleCnt="0"/>
      <dgm:spPr/>
    </dgm:pt>
    <dgm:pt modelId="{2C452ACE-06A8-43C5-A779-F6384A7CF71D}" type="pres">
      <dgm:prSet presAssocID="{8133DF5C-0177-4741-999A-48AC51796C28}" presName="composite" presStyleCnt="0"/>
      <dgm:spPr/>
    </dgm:pt>
    <dgm:pt modelId="{90CD1D01-CF6C-4A10-BB7D-E3B0E0138DF4}" type="pres">
      <dgm:prSet presAssocID="{8133DF5C-0177-4741-999A-48AC51796C28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8375A-16C0-4960-95CA-4134916E986B}" type="pres">
      <dgm:prSet presAssocID="{8133DF5C-0177-4741-999A-48AC51796C28}" presName="descendantText" presStyleLbl="alignAcc1" presStyleIdx="3" presStyleCnt="5" custLinFactNeighborX="0" custLinFactNeighborY="-1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8373E-0CB4-47C6-B86E-754CB55F2FD7}" type="pres">
      <dgm:prSet presAssocID="{745D1979-A483-432E-A7E4-B9100A66675F}" presName="sp" presStyleCnt="0"/>
      <dgm:spPr/>
    </dgm:pt>
    <dgm:pt modelId="{1B1AA15D-B582-432E-A1BC-CB1F571EC267}" type="pres">
      <dgm:prSet presAssocID="{7E06847A-DFC4-4D48-8421-FC8E1EF89A02}" presName="composite" presStyleCnt="0"/>
      <dgm:spPr/>
    </dgm:pt>
    <dgm:pt modelId="{60004538-CA35-4DED-BB45-80A719AB8A8A}" type="pres">
      <dgm:prSet presAssocID="{7E06847A-DFC4-4D48-8421-FC8E1EF89A02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D936-AAD1-41ED-88BC-A7CAD59F6D6A}" type="pres">
      <dgm:prSet presAssocID="{7E06847A-DFC4-4D48-8421-FC8E1EF89A0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8BFF06-3FAD-458C-BE82-54C5ED33D3BA}" type="presOf" srcId="{C55D7726-381C-4D44-A3F7-2D1299A70671}" destId="{AA282F61-6936-4390-8354-FC99ED06B1CC}" srcOrd="0" destOrd="0" presId="urn:microsoft.com/office/officeart/2005/8/layout/chevron2"/>
    <dgm:cxn modelId="{98B202A6-663E-416C-96CB-C7A47F4871CE}" type="presOf" srcId="{FA3E36EB-D3F1-41C0-A5FB-68D489F89D05}" destId="{F0B6BF10-C115-402C-8C09-52A2B5D2F99D}" srcOrd="0" destOrd="0" presId="urn:microsoft.com/office/officeart/2005/8/layout/chevron2"/>
    <dgm:cxn modelId="{FC569A30-1FF9-4561-9FF7-C07FE86ED338}" srcId="{8CA62CE7-B900-4C9D-A93F-CB9E0220046C}" destId="{7E06847A-DFC4-4D48-8421-FC8E1EF89A02}" srcOrd="4" destOrd="0" parTransId="{F8A81A7A-474D-40A7-9DD3-54C91846459C}" sibTransId="{0D3D61DF-C4ED-4E28-A41F-B9471983D591}"/>
    <dgm:cxn modelId="{219F3F3E-7776-4396-AB64-319CA3C72D11}" srcId="{7E06847A-DFC4-4D48-8421-FC8E1EF89A02}" destId="{18CFE904-5EC3-44B1-B7C2-96134BAB9A40}" srcOrd="0" destOrd="0" parTransId="{05C89456-D889-4ED8-8BC7-233FA59A7A95}" sibTransId="{4ED8879C-DC67-494E-9815-86708CDD4BF6}"/>
    <dgm:cxn modelId="{12D2F76A-9C58-4E62-8EBA-2141E68CE4DC}" srcId="{8CA62CE7-B900-4C9D-A93F-CB9E0220046C}" destId="{60F338F9-8692-451D-8A77-E4659A70D882}" srcOrd="1" destOrd="0" parTransId="{CF26380D-D345-493A-B68D-FC3BA4E000E8}" sibTransId="{84372E9E-2A6D-4A26-8FDD-E3457F296C7C}"/>
    <dgm:cxn modelId="{F62EFE6B-E2D3-45F2-AF8B-CDBEB489597B}" type="presOf" srcId="{7E06847A-DFC4-4D48-8421-FC8E1EF89A02}" destId="{60004538-CA35-4DED-BB45-80A719AB8A8A}" srcOrd="0" destOrd="0" presId="urn:microsoft.com/office/officeart/2005/8/layout/chevron2"/>
    <dgm:cxn modelId="{7C811A15-8B80-4D97-A878-9B039F45D694}" srcId="{6D5C867A-7FB7-427F-9BEB-BC14F665FE0B}" destId="{CDAF8FD1-90D9-49FA-8167-31B09B7D3A16}" srcOrd="0" destOrd="0" parTransId="{48457101-71F0-4ACC-925E-6C224C168AA5}" sibTransId="{B6A2140E-F36E-49AC-AF3E-B8C29805FABA}"/>
    <dgm:cxn modelId="{B0E061C8-7E61-4F1F-A15D-E009A0A8C769}" srcId="{C55D7726-381C-4D44-A3F7-2D1299A70671}" destId="{26B9FBC9-3EC8-4F27-98B3-E249ED8070E7}" srcOrd="0" destOrd="0" parTransId="{9BE8A752-5C86-431A-AA9D-B2848571D667}" sibTransId="{6AF949DA-F107-49DD-8D46-59F4E7EE4889}"/>
    <dgm:cxn modelId="{654C9987-34B7-4706-8785-5E51E97DFB7F}" srcId="{60F338F9-8692-451D-8A77-E4659A70D882}" destId="{FA3E36EB-D3F1-41C0-A5FB-68D489F89D05}" srcOrd="0" destOrd="0" parTransId="{767A055B-F3B3-4103-9A52-44DDFFFF5E37}" sibTransId="{039572C5-3381-49D5-A0FE-E38D25ED28F4}"/>
    <dgm:cxn modelId="{DDF9C51A-5178-44F4-8D76-3E8D57C521DC}" srcId="{8CA62CE7-B900-4C9D-A93F-CB9E0220046C}" destId="{C55D7726-381C-4D44-A3F7-2D1299A70671}" srcOrd="2" destOrd="0" parTransId="{2E0D0C28-81BF-4043-BEF5-3A41A26565D5}" sibTransId="{9856F280-D0F4-4EDB-959B-CB304475BA2B}"/>
    <dgm:cxn modelId="{09831554-E135-4B78-B208-CC42FB7F3EE0}" srcId="{8CA62CE7-B900-4C9D-A93F-CB9E0220046C}" destId="{8133DF5C-0177-4741-999A-48AC51796C28}" srcOrd="3" destOrd="0" parTransId="{01A50504-C7A0-483C-9BEE-5A13366EF7C1}" sibTransId="{745D1979-A483-432E-A7E4-B9100A66675F}"/>
    <dgm:cxn modelId="{D0498DD6-CF56-4103-90D4-96F0C4C9F13C}" type="presOf" srcId="{18CFE904-5EC3-44B1-B7C2-96134BAB9A40}" destId="{BA60D936-AAD1-41ED-88BC-A7CAD59F6D6A}" srcOrd="0" destOrd="0" presId="urn:microsoft.com/office/officeart/2005/8/layout/chevron2"/>
    <dgm:cxn modelId="{C8F9A230-5DD0-4DF7-80EB-5D3B67AD40AC}" type="presOf" srcId="{8CA62CE7-B900-4C9D-A93F-CB9E0220046C}" destId="{38772680-09F4-40FD-8EE2-811DDF56F24A}" srcOrd="0" destOrd="0" presId="urn:microsoft.com/office/officeart/2005/8/layout/chevron2"/>
    <dgm:cxn modelId="{34DE20B0-D67C-416C-9A4D-7C4D7E066ED3}" type="presOf" srcId="{CDAF8FD1-90D9-49FA-8167-31B09B7D3A16}" destId="{2E7C6348-181B-46D1-8FDB-B6ED5F51C981}" srcOrd="0" destOrd="0" presId="urn:microsoft.com/office/officeart/2005/8/layout/chevron2"/>
    <dgm:cxn modelId="{19653818-88B8-4680-B35E-36D958C92785}" type="presOf" srcId="{60F338F9-8692-451D-8A77-E4659A70D882}" destId="{5B8C5F00-5167-4230-8706-7F1B7CC36D3C}" srcOrd="0" destOrd="0" presId="urn:microsoft.com/office/officeart/2005/8/layout/chevron2"/>
    <dgm:cxn modelId="{F7E5EFEC-EA7B-480C-8F36-9AF885D9C670}" type="presOf" srcId="{26B9FBC9-3EC8-4F27-98B3-E249ED8070E7}" destId="{71206145-80B2-4FDD-875A-6CE3525F7646}" srcOrd="0" destOrd="0" presId="urn:microsoft.com/office/officeart/2005/8/layout/chevron2"/>
    <dgm:cxn modelId="{85606231-4F3B-4197-BD40-F9E482744EBA}" type="presOf" srcId="{8133DF5C-0177-4741-999A-48AC51796C28}" destId="{90CD1D01-CF6C-4A10-BB7D-E3B0E0138DF4}" srcOrd="0" destOrd="0" presId="urn:microsoft.com/office/officeart/2005/8/layout/chevron2"/>
    <dgm:cxn modelId="{2A57F4FD-6B7A-41DB-A72B-896ACAA86365}" srcId="{8CA62CE7-B900-4C9D-A93F-CB9E0220046C}" destId="{6D5C867A-7FB7-427F-9BEB-BC14F665FE0B}" srcOrd="0" destOrd="0" parTransId="{FD7A32DE-25DE-4954-8F19-3362B0222594}" sibTransId="{076ACD3C-377D-4302-B9AF-A57CAB5987C8}"/>
    <dgm:cxn modelId="{97B2DCF1-99F3-469E-882A-2796290A807A}" srcId="{8133DF5C-0177-4741-999A-48AC51796C28}" destId="{F44046AF-5EFD-45D7-8CBA-5F7E73F07103}" srcOrd="0" destOrd="0" parTransId="{0323904D-0454-4EAE-81BC-E77C95257F0B}" sibTransId="{81E49947-213B-4971-9135-96A694613787}"/>
    <dgm:cxn modelId="{416D302D-F469-484D-AF5D-9BF990C00C83}" type="presOf" srcId="{6D5C867A-7FB7-427F-9BEB-BC14F665FE0B}" destId="{87B88EF6-1CB7-4775-9C12-24D0EED70B7E}" srcOrd="0" destOrd="0" presId="urn:microsoft.com/office/officeart/2005/8/layout/chevron2"/>
    <dgm:cxn modelId="{1B0ABDFB-A41C-4115-890E-E85F8182AFAD}" type="presOf" srcId="{F44046AF-5EFD-45D7-8CBA-5F7E73F07103}" destId="{83E8375A-16C0-4960-95CA-4134916E986B}" srcOrd="0" destOrd="0" presId="urn:microsoft.com/office/officeart/2005/8/layout/chevron2"/>
    <dgm:cxn modelId="{9E7FDD22-9B4B-4373-8C71-6A3E481F17F7}" type="presParOf" srcId="{38772680-09F4-40FD-8EE2-811DDF56F24A}" destId="{59DA55F0-4CAF-4570-8CA8-28D9E11E36DC}" srcOrd="0" destOrd="0" presId="urn:microsoft.com/office/officeart/2005/8/layout/chevron2"/>
    <dgm:cxn modelId="{DA7A8ECB-47DE-4A09-8E8B-923CBD3CDD57}" type="presParOf" srcId="{59DA55F0-4CAF-4570-8CA8-28D9E11E36DC}" destId="{87B88EF6-1CB7-4775-9C12-24D0EED70B7E}" srcOrd="0" destOrd="0" presId="urn:microsoft.com/office/officeart/2005/8/layout/chevron2"/>
    <dgm:cxn modelId="{63E9CA4E-D4A6-4771-9F19-2CF0A1875E43}" type="presParOf" srcId="{59DA55F0-4CAF-4570-8CA8-28D9E11E36DC}" destId="{2E7C6348-181B-46D1-8FDB-B6ED5F51C981}" srcOrd="1" destOrd="0" presId="urn:microsoft.com/office/officeart/2005/8/layout/chevron2"/>
    <dgm:cxn modelId="{58DE94FE-116C-4BA6-92CE-C2E72F197E00}" type="presParOf" srcId="{38772680-09F4-40FD-8EE2-811DDF56F24A}" destId="{E0214715-1EB1-425A-905B-F64BC56A7119}" srcOrd="1" destOrd="0" presId="urn:microsoft.com/office/officeart/2005/8/layout/chevron2"/>
    <dgm:cxn modelId="{B54FB27D-C076-4956-BD6C-D4858ECFCAA0}" type="presParOf" srcId="{38772680-09F4-40FD-8EE2-811DDF56F24A}" destId="{505F1574-D52E-4397-ABF4-45C7A521CF31}" srcOrd="2" destOrd="0" presId="urn:microsoft.com/office/officeart/2005/8/layout/chevron2"/>
    <dgm:cxn modelId="{3C74A885-A2C3-44E9-9372-2FC9C5D2FCA4}" type="presParOf" srcId="{505F1574-D52E-4397-ABF4-45C7A521CF31}" destId="{5B8C5F00-5167-4230-8706-7F1B7CC36D3C}" srcOrd="0" destOrd="0" presId="urn:microsoft.com/office/officeart/2005/8/layout/chevron2"/>
    <dgm:cxn modelId="{C5F2B6A7-B1B3-44A8-96CF-3D14D9297A2A}" type="presParOf" srcId="{505F1574-D52E-4397-ABF4-45C7A521CF31}" destId="{F0B6BF10-C115-402C-8C09-52A2B5D2F99D}" srcOrd="1" destOrd="0" presId="urn:microsoft.com/office/officeart/2005/8/layout/chevron2"/>
    <dgm:cxn modelId="{AD60275D-49FD-4D03-B3FC-94EC0F0B1B48}" type="presParOf" srcId="{38772680-09F4-40FD-8EE2-811DDF56F24A}" destId="{DF30CB2C-542E-4510-882A-33C9C61647E5}" srcOrd="3" destOrd="0" presId="urn:microsoft.com/office/officeart/2005/8/layout/chevron2"/>
    <dgm:cxn modelId="{89E5F8D6-D2DE-45B8-952F-EB9287A3A4B2}" type="presParOf" srcId="{38772680-09F4-40FD-8EE2-811DDF56F24A}" destId="{DA84A9B4-97B7-4F21-875D-4FEC54BFFF90}" srcOrd="4" destOrd="0" presId="urn:microsoft.com/office/officeart/2005/8/layout/chevron2"/>
    <dgm:cxn modelId="{4C82D253-C1A6-4D16-91C3-234A595B0234}" type="presParOf" srcId="{DA84A9B4-97B7-4F21-875D-4FEC54BFFF90}" destId="{AA282F61-6936-4390-8354-FC99ED06B1CC}" srcOrd="0" destOrd="0" presId="urn:microsoft.com/office/officeart/2005/8/layout/chevron2"/>
    <dgm:cxn modelId="{AF1FA4F3-B140-4E8A-80E0-67C906EF1E6E}" type="presParOf" srcId="{DA84A9B4-97B7-4F21-875D-4FEC54BFFF90}" destId="{71206145-80B2-4FDD-875A-6CE3525F7646}" srcOrd="1" destOrd="0" presId="urn:microsoft.com/office/officeart/2005/8/layout/chevron2"/>
    <dgm:cxn modelId="{4F0E7EF6-4F83-4F12-BE07-021543B98B51}" type="presParOf" srcId="{38772680-09F4-40FD-8EE2-811DDF56F24A}" destId="{25AF9AFB-0489-4D2C-B6FA-6CFBB81046A4}" srcOrd="5" destOrd="0" presId="urn:microsoft.com/office/officeart/2005/8/layout/chevron2"/>
    <dgm:cxn modelId="{42E5AD49-05E9-403E-9E6E-2CAE5507FEB2}" type="presParOf" srcId="{38772680-09F4-40FD-8EE2-811DDF56F24A}" destId="{2C452ACE-06A8-43C5-A779-F6384A7CF71D}" srcOrd="6" destOrd="0" presId="urn:microsoft.com/office/officeart/2005/8/layout/chevron2"/>
    <dgm:cxn modelId="{34AC0557-9E24-4751-BF02-34FE9916977E}" type="presParOf" srcId="{2C452ACE-06A8-43C5-A779-F6384A7CF71D}" destId="{90CD1D01-CF6C-4A10-BB7D-E3B0E0138DF4}" srcOrd="0" destOrd="0" presId="urn:microsoft.com/office/officeart/2005/8/layout/chevron2"/>
    <dgm:cxn modelId="{951BEDE8-89F2-417F-BC04-6B16705BAC29}" type="presParOf" srcId="{2C452ACE-06A8-43C5-A779-F6384A7CF71D}" destId="{83E8375A-16C0-4960-95CA-4134916E986B}" srcOrd="1" destOrd="0" presId="urn:microsoft.com/office/officeart/2005/8/layout/chevron2"/>
    <dgm:cxn modelId="{AD63AE63-B95A-42A2-B49D-CDA36F3A8433}" type="presParOf" srcId="{38772680-09F4-40FD-8EE2-811DDF56F24A}" destId="{A708373E-0CB4-47C6-B86E-754CB55F2FD7}" srcOrd="7" destOrd="0" presId="urn:microsoft.com/office/officeart/2005/8/layout/chevron2"/>
    <dgm:cxn modelId="{C5CCAC5E-6C88-4CBB-8F19-0F09EEB855A5}" type="presParOf" srcId="{38772680-09F4-40FD-8EE2-811DDF56F24A}" destId="{1B1AA15D-B582-432E-A1BC-CB1F571EC267}" srcOrd="8" destOrd="0" presId="urn:microsoft.com/office/officeart/2005/8/layout/chevron2"/>
    <dgm:cxn modelId="{92883C66-3349-47D0-96CA-9DEB25F99A0D}" type="presParOf" srcId="{1B1AA15D-B582-432E-A1BC-CB1F571EC267}" destId="{60004538-CA35-4DED-BB45-80A719AB8A8A}" srcOrd="0" destOrd="0" presId="urn:microsoft.com/office/officeart/2005/8/layout/chevron2"/>
    <dgm:cxn modelId="{61AE0DF7-4052-4899-B160-5E19C16C1682}" type="presParOf" srcId="{1B1AA15D-B582-432E-A1BC-CB1F571EC267}" destId="{BA60D936-AAD1-41ED-88BC-A7CAD59F6D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A62CE7-B900-4C9D-A93F-CB9E0220046C}" type="doc">
      <dgm:prSet loTypeId="urn:microsoft.com/office/officeart/2005/8/layout/chevron2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D5C867A-7FB7-427F-9BEB-BC14F665FE0B}">
      <dgm:prSet phldrT="[Text]" custT="1"/>
      <dgm:spPr/>
      <dgm:t>
        <a:bodyPr/>
        <a:lstStyle/>
        <a:p>
          <a:endParaRPr lang="en-US" sz="32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1</a:t>
          </a:r>
        </a:p>
        <a:p>
          <a:r>
            <a:rPr lang="en-US" sz="1600" dirty="0" smtClean="0"/>
            <a:t>	</a:t>
          </a:r>
          <a:endParaRPr lang="en-US" sz="1600" dirty="0"/>
        </a:p>
      </dgm:t>
    </dgm:pt>
    <dgm:pt modelId="{FD7A32DE-25DE-4954-8F19-3362B0222594}" type="parTrans" cxnId="{2A57F4FD-6B7A-41DB-A72B-896ACAA86365}">
      <dgm:prSet/>
      <dgm:spPr/>
      <dgm:t>
        <a:bodyPr/>
        <a:lstStyle/>
        <a:p>
          <a:endParaRPr lang="en-US"/>
        </a:p>
      </dgm:t>
    </dgm:pt>
    <dgm:pt modelId="{076ACD3C-377D-4302-B9AF-A57CAB5987C8}" type="sibTrans" cxnId="{2A57F4FD-6B7A-41DB-A72B-896ACAA86365}">
      <dgm:prSet/>
      <dgm:spPr/>
      <dgm:t>
        <a:bodyPr/>
        <a:lstStyle/>
        <a:p>
          <a:endParaRPr lang="en-US"/>
        </a:p>
      </dgm:t>
    </dgm:pt>
    <dgm:pt modelId="{CDAF8FD1-90D9-49FA-8167-31B09B7D3A16}">
      <dgm:prSet phldrT="[Text]" custT="1"/>
      <dgm:spPr/>
      <dgm:t>
        <a:bodyPr/>
        <a:lstStyle/>
        <a:p>
          <a:r>
            <a:rPr lang="en-US" sz="2000" b="1" i="0" u="none" dirty="0" smtClean="0"/>
            <a:t>Must be in lawful F-1 student status. </a:t>
          </a:r>
          <a:endParaRPr lang="en-US" sz="2000" dirty="0"/>
        </a:p>
      </dgm:t>
    </dgm:pt>
    <dgm:pt modelId="{48457101-71F0-4ACC-925E-6C224C168AA5}" type="parTrans" cxnId="{7C811A15-8B80-4D97-A878-9B039F45D694}">
      <dgm:prSet/>
      <dgm:spPr/>
      <dgm:t>
        <a:bodyPr/>
        <a:lstStyle/>
        <a:p>
          <a:endParaRPr lang="en-US"/>
        </a:p>
      </dgm:t>
    </dgm:pt>
    <dgm:pt modelId="{B6A2140E-F36E-49AC-AF3E-B8C29805FABA}" type="sibTrans" cxnId="{7C811A15-8B80-4D97-A878-9B039F45D694}">
      <dgm:prSet/>
      <dgm:spPr/>
      <dgm:t>
        <a:bodyPr/>
        <a:lstStyle/>
        <a:p>
          <a:endParaRPr lang="en-US"/>
        </a:p>
      </dgm:t>
    </dgm:pt>
    <dgm:pt modelId="{60F338F9-8692-451D-8A77-E4659A70D882}">
      <dgm:prSet phldrT="[Text]" custT="1"/>
      <dgm:spPr/>
      <dgm:t>
        <a:bodyPr/>
        <a:lstStyle/>
        <a:p>
          <a:endParaRPr lang="en-US" sz="28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2</a:t>
          </a:r>
        </a:p>
        <a:p>
          <a:endParaRPr lang="en-US" sz="1600" dirty="0"/>
        </a:p>
      </dgm:t>
    </dgm:pt>
    <dgm:pt modelId="{CF26380D-D345-493A-B68D-FC3BA4E000E8}" type="parTrans" cxnId="{12D2F76A-9C58-4E62-8EBA-2141E68CE4DC}">
      <dgm:prSet/>
      <dgm:spPr/>
      <dgm:t>
        <a:bodyPr/>
        <a:lstStyle/>
        <a:p>
          <a:endParaRPr lang="en-US"/>
        </a:p>
      </dgm:t>
    </dgm:pt>
    <dgm:pt modelId="{84372E9E-2A6D-4A26-8FDD-E3457F296C7C}" type="sibTrans" cxnId="{12D2F76A-9C58-4E62-8EBA-2141E68CE4DC}">
      <dgm:prSet/>
      <dgm:spPr/>
      <dgm:t>
        <a:bodyPr/>
        <a:lstStyle/>
        <a:p>
          <a:endParaRPr lang="en-US"/>
        </a:p>
      </dgm:t>
    </dgm:pt>
    <dgm:pt modelId="{FA3E36EB-D3F1-41C0-A5FB-68D489F89D05}">
      <dgm:prSet phldrT="[Text]" custT="1"/>
      <dgm:spPr/>
      <dgm:t>
        <a:bodyPr/>
        <a:lstStyle/>
        <a:p>
          <a:r>
            <a:rPr lang="en-US" sz="2000" b="1" i="0" u="none" dirty="0" smtClean="0"/>
            <a:t>Have only two terms left (Spring/Fall) before graduation. Average of 30 units or less.</a:t>
          </a:r>
          <a:r>
            <a:rPr lang="en-US" sz="2000" b="1" i="0" dirty="0" smtClean="0"/>
            <a:t>​</a:t>
          </a:r>
          <a:endParaRPr lang="en-US" sz="2000" b="1" dirty="0"/>
        </a:p>
      </dgm:t>
    </dgm:pt>
    <dgm:pt modelId="{767A055B-F3B3-4103-9A52-44DDFFFF5E37}" type="parTrans" cxnId="{654C9987-34B7-4706-8785-5E51E97DFB7F}">
      <dgm:prSet/>
      <dgm:spPr/>
      <dgm:t>
        <a:bodyPr/>
        <a:lstStyle/>
        <a:p>
          <a:endParaRPr lang="en-US"/>
        </a:p>
      </dgm:t>
    </dgm:pt>
    <dgm:pt modelId="{039572C5-3381-49D5-A0FE-E38D25ED28F4}" type="sibTrans" cxnId="{654C9987-34B7-4706-8785-5E51E97DFB7F}">
      <dgm:prSet/>
      <dgm:spPr/>
      <dgm:t>
        <a:bodyPr/>
        <a:lstStyle/>
        <a:p>
          <a:endParaRPr lang="en-US"/>
        </a:p>
      </dgm:t>
    </dgm:pt>
    <dgm:pt modelId="{C55D7726-381C-4D44-A3F7-2D1299A70671}">
      <dgm:prSet phldrT="[Text]" custT="1"/>
      <dgm:spPr/>
      <dgm:t>
        <a:bodyPr/>
        <a:lstStyle/>
        <a:p>
          <a:endParaRPr lang="en-US" sz="2800" dirty="0" smtClean="0">
            <a:solidFill>
              <a:schemeClr val="tx1"/>
            </a:solidFill>
          </a:endParaRPr>
        </a:p>
        <a:p>
          <a:r>
            <a:rPr lang="en-US" sz="2800" dirty="0" smtClean="0">
              <a:solidFill>
                <a:schemeClr val="tx1"/>
              </a:solidFill>
            </a:rPr>
            <a:t>3</a:t>
          </a:r>
        </a:p>
        <a:p>
          <a:endParaRPr lang="en-US" sz="1600" dirty="0"/>
        </a:p>
      </dgm:t>
    </dgm:pt>
    <dgm:pt modelId="{2E0D0C28-81BF-4043-BEF5-3A41A26565D5}" type="parTrans" cxnId="{DDF9C51A-5178-44F4-8D76-3E8D57C521DC}">
      <dgm:prSet/>
      <dgm:spPr/>
      <dgm:t>
        <a:bodyPr/>
        <a:lstStyle/>
        <a:p>
          <a:endParaRPr lang="en-US"/>
        </a:p>
      </dgm:t>
    </dgm:pt>
    <dgm:pt modelId="{9856F280-D0F4-4EDB-959B-CB304475BA2B}" type="sibTrans" cxnId="{DDF9C51A-5178-44F4-8D76-3E8D57C521DC}">
      <dgm:prSet/>
      <dgm:spPr/>
      <dgm:t>
        <a:bodyPr/>
        <a:lstStyle/>
        <a:p>
          <a:endParaRPr lang="en-US"/>
        </a:p>
      </dgm:t>
    </dgm:pt>
    <dgm:pt modelId="{8133DF5C-0177-4741-999A-48AC51796C28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4</a:t>
          </a:r>
          <a:endParaRPr lang="en-US" sz="2800" dirty="0">
            <a:solidFill>
              <a:schemeClr val="tx1"/>
            </a:solidFill>
          </a:endParaRPr>
        </a:p>
      </dgm:t>
    </dgm:pt>
    <dgm:pt modelId="{01A50504-C7A0-483C-9BEE-5A13366EF7C1}" type="parTrans" cxnId="{09831554-E135-4B78-B208-CC42FB7F3EE0}">
      <dgm:prSet/>
      <dgm:spPr/>
      <dgm:t>
        <a:bodyPr/>
        <a:lstStyle/>
        <a:p>
          <a:endParaRPr lang="en-US"/>
        </a:p>
      </dgm:t>
    </dgm:pt>
    <dgm:pt modelId="{745D1979-A483-432E-A7E4-B9100A66675F}" type="sibTrans" cxnId="{09831554-E135-4B78-B208-CC42FB7F3EE0}">
      <dgm:prSet/>
      <dgm:spPr/>
      <dgm:t>
        <a:bodyPr/>
        <a:lstStyle/>
        <a:p>
          <a:endParaRPr lang="en-US"/>
        </a:p>
      </dgm:t>
    </dgm:pt>
    <dgm:pt modelId="{7E06847A-DFC4-4D48-8421-FC8E1EF89A02}">
      <dgm:prSet custT="1"/>
      <dgm:spPr/>
      <dgm:t>
        <a:bodyPr/>
        <a:lstStyle/>
        <a:p>
          <a:r>
            <a:rPr lang="en-US" sz="2800" dirty="0" smtClean="0">
              <a:solidFill>
                <a:schemeClr val="tx1"/>
              </a:solidFill>
            </a:rPr>
            <a:t>5</a:t>
          </a:r>
          <a:endParaRPr lang="en-US" sz="2800" dirty="0">
            <a:solidFill>
              <a:schemeClr val="tx1"/>
            </a:solidFill>
          </a:endParaRPr>
        </a:p>
      </dgm:t>
    </dgm:pt>
    <dgm:pt modelId="{F8A81A7A-474D-40A7-9DD3-54C91846459C}" type="parTrans" cxnId="{FC569A30-1FF9-4561-9FF7-C07FE86ED338}">
      <dgm:prSet/>
      <dgm:spPr/>
      <dgm:t>
        <a:bodyPr/>
        <a:lstStyle/>
        <a:p>
          <a:endParaRPr lang="en-US"/>
        </a:p>
      </dgm:t>
    </dgm:pt>
    <dgm:pt modelId="{0D3D61DF-C4ED-4E28-A41F-B9471983D591}" type="sibTrans" cxnId="{FC569A30-1FF9-4561-9FF7-C07FE86ED338}">
      <dgm:prSet/>
      <dgm:spPr/>
      <dgm:t>
        <a:bodyPr/>
        <a:lstStyle/>
        <a:p>
          <a:endParaRPr lang="en-US"/>
        </a:p>
      </dgm:t>
    </dgm:pt>
    <dgm:pt modelId="{F44046AF-5EFD-45D7-8CBA-5F7E73F07103}">
      <dgm:prSet custT="1"/>
      <dgm:spPr/>
      <dgm:t>
        <a:bodyPr/>
        <a:lstStyle/>
        <a:p>
          <a:pPr rtl="0"/>
          <a:r>
            <a:rPr lang="en-US" sz="2000" b="1" i="0" u="none" dirty="0" smtClean="0">
              <a:latin typeface="Cambria" panose="02040503050406030204" pitchFamily="18" charset="0"/>
              <a:ea typeface="Cambria" panose="02040503050406030204" pitchFamily="18" charset="0"/>
            </a:rPr>
            <a:t>Must be able to provide evidence of financial hardship</a:t>
          </a:r>
          <a:r>
            <a:rPr lang="en-US" sz="20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1" i="0" u="none" dirty="0" smtClean="0">
              <a:latin typeface="Cambria" panose="02040503050406030204" pitchFamily="18" charset="0"/>
              <a:ea typeface="Cambria" panose="02040503050406030204" pitchFamily="18" charset="0"/>
            </a:rPr>
            <a:t>that was </a:t>
          </a:r>
          <a:r>
            <a:rPr lang="en-US" sz="2000" b="1" i="1" dirty="0" smtClean="0">
              <a:latin typeface="Cambria" panose="02040503050406030204" pitchFamily="18" charset="0"/>
              <a:ea typeface="Cambria" panose="02040503050406030204" pitchFamily="18" charset="0"/>
            </a:rPr>
            <a:t>catastrophic.</a:t>
          </a:r>
          <a:r>
            <a:rPr lang="en-US" sz="2000" b="1" i="0" dirty="0" smtClean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b="1" dirty="0">
            <a:latin typeface="Cambria" panose="02040503050406030204" pitchFamily="18" charset="0"/>
            <a:ea typeface="Cambria" panose="02040503050406030204" pitchFamily="18" charset="0"/>
          </a:endParaRPr>
        </a:p>
      </dgm:t>
    </dgm:pt>
    <dgm:pt modelId="{0323904D-0454-4EAE-81BC-E77C95257F0B}" type="parTrans" cxnId="{97B2DCF1-99F3-469E-882A-2796290A807A}">
      <dgm:prSet/>
      <dgm:spPr/>
      <dgm:t>
        <a:bodyPr/>
        <a:lstStyle/>
        <a:p>
          <a:endParaRPr lang="en-US"/>
        </a:p>
      </dgm:t>
    </dgm:pt>
    <dgm:pt modelId="{81E49947-213B-4971-9135-96A694613787}" type="sibTrans" cxnId="{97B2DCF1-99F3-469E-882A-2796290A807A}">
      <dgm:prSet/>
      <dgm:spPr/>
      <dgm:t>
        <a:bodyPr/>
        <a:lstStyle/>
        <a:p>
          <a:endParaRPr lang="en-US"/>
        </a:p>
      </dgm:t>
    </dgm:pt>
    <dgm:pt modelId="{18CFE904-5EC3-44B1-B7C2-96134BAB9A40}">
      <dgm:prSet custT="1"/>
      <dgm:spPr/>
      <dgm:t>
        <a:bodyPr/>
        <a:lstStyle/>
        <a:p>
          <a:pPr rtl="0"/>
          <a:r>
            <a:rPr lang="en-US" sz="2000" b="1" i="0" u="none" dirty="0" smtClean="0"/>
            <a:t>The waiver will only waive out of state tuition fees for two  terms, summer &amp; winter terms are not included.</a:t>
          </a:r>
          <a:r>
            <a:rPr lang="en-US" sz="2000" b="1" i="0" dirty="0" smtClean="0"/>
            <a:t>​​</a:t>
          </a:r>
          <a:endParaRPr lang="en-US" sz="2000" b="1" dirty="0"/>
        </a:p>
      </dgm:t>
    </dgm:pt>
    <dgm:pt modelId="{05C89456-D889-4ED8-8BC7-233FA59A7A95}" type="parTrans" cxnId="{219F3F3E-7776-4396-AB64-319CA3C72D11}">
      <dgm:prSet/>
      <dgm:spPr/>
      <dgm:t>
        <a:bodyPr/>
        <a:lstStyle/>
        <a:p>
          <a:endParaRPr lang="en-US"/>
        </a:p>
      </dgm:t>
    </dgm:pt>
    <dgm:pt modelId="{4ED8879C-DC67-494E-9815-86708CDD4BF6}" type="sibTrans" cxnId="{219F3F3E-7776-4396-AB64-319CA3C72D11}">
      <dgm:prSet/>
      <dgm:spPr/>
      <dgm:t>
        <a:bodyPr/>
        <a:lstStyle/>
        <a:p>
          <a:endParaRPr lang="en-US"/>
        </a:p>
      </dgm:t>
    </dgm:pt>
    <dgm:pt modelId="{26B9FBC9-3EC8-4F27-98B3-E249ED8070E7}">
      <dgm:prSet phldrT="[Text]" custT="1"/>
      <dgm:spPr/>
      <dgm:t>
        <a:bodyPr/>
        <a:lstStyle/>
        <a:p>
          <a:r>
            <a:rPr lang="en-US" sz="2000" b="1" i="0" u="none" dirty="0" smtClean="0"/>
            <a:t>Be in good academic standing &amp; 3.0 GPA.</a:t>
          </a:r>
          <a:r>
            <a:rPr lang="en-US" sz="2000" b="1" i="0" dirty="0" smtClean="0"/>
            <a:t>​</a:t>
          </a:r>
          <a:r>
            <a:rPr lang="en-US" sz="2000" b="1" dirty="0" smtClean="0"/>
            <a:t>		</a:t>
          </a:r>
          <a:endParaRPr lang="en-US" sz="2000" b="1" dirty="0"/>
        </a:p>
      </dgm:t>
    </dgm:pt>
    <dgm:pt modelId="{9BE8A752-5C86-431A-AA9D-B2848571D667}" type="parTrans" cxnId="{B0E061C8-7E61-4F1F-A15D-E009A0A8C769}">
      <dgm:prSet/>
      <dgm:spPr/>
      <dgm:t>
        <a:bodyPr/>
        <a:lstStyle/>
        <a:p>
          <a:endParaRPr lang="en-US"/>
        </a:p>
      </dgm:t>
    </dgm:pt>
    <dgm:pt modelId="{6AF949DA-F107-49DD-8D46-59F4E7EE4889}" type="sibTrans" cxnId="{B0E061C8-7E61-4F1F-A15D-E009A0A8C769}">
      <dgm:prSet/>
      <dgm:spPr/>
      <dgm:t>
        <a:bodyPr/>
        <a:lstStyle/>
        <a:p>
          <a:endParaRPr lang="en-US"/>
        </a:p>
      </dgm:t>
    </dgm:pt>
    <dgm:pt modelId="{38772680-09F4-40FD-8EE2-811DDF56F24A}" type="pres">
      <dgm:prSet presAssocID="{8CA62CE7-B900-4C9D-A93F-CB9E0220046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9DA55F0-4CAF-4570-8CA8-28D9E11E36DC}" type="pres">
      <dgm:prSet presAssocID="{6D5C867A-7FB7-427F-9BEB-BC14F665FE0B}" presName="composite" presStyleCnt="0"/>
      <dgm:spPr/>
    </dgm:pt>
    <dgm:pt modelId="{87B88EF6-1CB7-4775-9C12-24D0EED70B7E}" type="pres">
      <dgm:prSet presAssocID="{6D5C867A-7FB7-427F-9BEB-BC14F665FE0B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7C6348-181B-46D1-8FDB-B6ED5F51C981}" type="pres">
      <dgm:prSet presAssocID="{6D5C867A-7FB7-427F-9BEB-BC14F665FE0B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214715-1EB1-425A-905B-F64BC56A7119}" type="pres">
      <dgm:prSet presAssocID="{076ACD3C-377D-4302-B9AF-A57CAB5987C8}" presName="sp" presStyleCnt="0"/>
      <dgm:spPr/>
    </dgm:pt>
    <dgm:pt modelId="{505F1574-D52E-4397-ABF4-45C7A521CF31}" type="pres">
      <dgm:prSet presAssocID="{60F338F9-8692-451D-8A77-E4659A70D882}" presName="composite" presStyleCnt="0"/>
      <dgm:spPr/>
    </dgm:pt>
    <dgm:pt modelId="{5B8C5F00-5167-4230-8706-7F1B7CC36D3C}" type="pres">
      <dgm:prSet presAssocID="{60F338F9-8692-451D-8A77-E4659A70D882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B6BF10-C115-402C-8C09-52A2B5D2F99D}" type="pres">
      <dgm:prSet presAssocID="{60F338F9-8692-451D-8A77-E4659A70D882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30CB2C-542E-4510-882A-33C9C61647E5}" type="pres">
      <dgm:prSet presAssocID="{84372E9E-2A6D-4A26-8FDD-E3457F296C7C}" presName="sp" presStyleCnt="0"/>
      <dgm:spPr/>
    </dgm:pt>
    <dgm:pt modelId="{DA84A9B4-97B7-4F21-875D-4FEC54BFFF90}" type="pres">
      <dgm:prSet presAssocID="{C55D7726-381C-4D44-A3F7-2D1299A70671}" presName="composite" presStyleCnt="0"/>
      <dgm:spPr/>
    </dgm:pt>
    <dgm:pt modelId="{AA282F61-6936-4390-8354-FC99ED06B1CC}" type="pres">
      <dgm:prSet presAssocID="{C55D7726-381C-4D44-A3F7-2D1299A7067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206145-80B2-4FDD-875A-6CE3525F7646}" type="pres">
      <dgm:prSet presAssocID="{C55D7726-381C-4D44-A3F7-2D1299A70671}" presName="descendantText" presStyleLbl="alignAcc1" presStyleIdx="2" presStyleCnt="5" custScaleY="144729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AF9AFB-0489-4D2C-B6FA-6CFBB81046A4}" type="pres">
      <dgm:prSet presAssocID="{9856F280-D0F4-4EDB-959B-CB304475BA2B}" presName="sp" presStyleCnt="0"/>
      <dgm:spPr/>
    </dgm:pt>
    <dgm:pt modelId="{2C452ACE-06A8-43C5-A779-F6384A7CF71D}" type="pres">
      <dgm:prSet presAssocID="{8133DF5C-0177-4741-999A-48AC51796C28}" presName="composite" presStyleCnt="0"/>
      <dgm:spPr/>
    </dgm:pt>
    <dgm:pt modelId="{90CD1D01-CF6C-4A10-BB7D-E3B0E0138DF4}" type="pres">
      <dgm:prSet presAssocID="{8133DF5C-0177-4741-999A-48AC51796C28}" presName="parentText" presStyleLbl="alignNode1" presStyleIdx="3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8375A-16C0-4960-95CA-4134916E986B}" type="pres">
      <dgm:prSet presAssocID="{8133DF5C-0177-4741-999A-48AC51796C28}" presName="descendantText" presStyleLbl="alignAcc1" presStyleIdx="3" presStyleCnt="5" custLinFactNeighborX="0" custLinFactNeighborY="-1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08373E-0CB4-47C6-B86E-754CB55F2FD7}" type="pres">
      <dgm:prSet presAssocID="{745D1979-A483-432E-A7E4-B9100A66675F}" presName="sp" presStyleCnt="0"/>
      <dgm:spPr/>
    </dgm:pt>
    <dgm:pt modelId="{1B1AA15D-B582-432E-A1BC-CB1F571EC267}" type="pres">
      <dgm:prSet presAssocID="{7E06847A-DFC4-4D48-8421-FC8E1EF89A02}" presName="composite" presStyleCnt="0"/>
      <dgm:spPr/>
    </dgm:pt>
    <dgm:pt modelId="{60004538-CA35-4DED-BB45-80A719AB8A8A}" type="pres">
      <dgm:prSet presAssocID="{7E06847A-DFC4-4D48-8421-FC8E1EF89A02}" presName="parentText" presStyleLbl="alignNode1" presStyleIdx="4" presStyleCnt="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0D936-AAD1-41ED-88BC-A7CAD59F6D6A}" type="pres">
      <dgm:prSet presAssocID="{7E06847A-DFC4-4D48-8421-FC8E1EF89A0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D8BFF06-3FAD-458C-BE82-54C5ED33D3BA}" type="presOf" srcId="{C55D7726-381C-4D44-A3F7-2D1299A70671}" destId="{AA282F61-6936-4390-8354-FC99ED06B1CC}" srcOrd="0" destOrd="0" presId="urn:microsoft.com/office/officeart/2005/8/layout/chevron2"/>
    <dgm:cxn modelId="{98B202A6-663E-416C-96CB-C7A47F4871CE}" type="presOf" srcId="{FA3E36EB-D3F1-41C0-A5FB-68D489F89D05}" destId="{F0B6BF10-C115-402C-8C09-52A2B5D2F99D}" srcOrd="0" destOrd="0" presId="urn:microsoft.com/office/officeart/2005/8/layout/chevron2"/>
    <dgm:cxn modelId="{FC569A30-1FF9-4561-9FF7-C07FE86ED338}" srcId="{8CA62CE7-B900-4C9D-A93F-CB9E0220046C}" destId="{7E06847A-DFC4-4D48-8421-FC8E1EF89A02}" srcOrd="4" destOrd="0" parTransId="{F8A81A7A-474D-40A7-9DD3-54C91846459C}" sibTransId="{0D3D61DF-C4ED-4E28-A41F-B9471983D591}"/>
    <dgm:cxn modelId="{219F3F3E-7776-4396-AB64-319CA3C72D11}" srcId="{7E06847A-DFC4-4D48-8421-FC8E1EF89A02}" destId="{18CFE904-5EC3-44B1-B7C2-96134BAB9A40}" srcOrd="0" destOrd="0" parTransId="{05C89456-D889-4ED8-8BC7-233FA59A7A95}" sibTransId="{4ED8879C-DC67-494E-9815-86708CDD4BF6}"/>
    <dgm:cxn modelId="{12D2F76A-9C58-4E62-8EBA-2141E68CE4DC}" srcId="{8CA62CE7-B900-4C9D-A93F-CB9E0220046C}" destId="{60F338F9-8692-451D-8A77-E4659A70D882}" srcOrd="1" destOrd="0" parTransId="{CF26380D-D345-493A-B68D-FC3BA4E000E8}" sibTransId="{84372E9E-2A6D-4A26-8FDD-E3457F296C7C}"/>
    <dgm:cxn modelId="{F62EFE6B-E2D3-45F2-AF8B-CDBEB489597B}" type="presOf" srcId="{7E06847A-DFC4-4D48-8421-FC8E1EF89A02}" destId="{60004538-CA35-4DED-BB45-80A719AB8A8A}" srcOrd="0" destOrd="0" presId="urn:microsoft.com/office/officeart/2005/8/layout/chevron2"/>
    <dgm:cxn modelId="{7C811A15-8B80-4D97-A878-9B039F45D694}" srcId="{6D5C867A-7FB7-427F-9BEB-BC14F665FE0B}" destId="{CDAF8FD1-90D9-49FA-8167-31B09B7D3A16}" srcOrd="0" destOrd="0" parTransId="{48457101-71F0-4ACC-925E-6C224C168AA5}" sibTransId="{B6A2140E-F36E-49AC-AF3E-B8C29805FABA}"/>
    <dgm:cxn modelId="{B0E061C8-7E61-4F1F-A15D-E009A0A8C769}" srcId="{C55D7726-381C-4D44-A3F7-2D1299A70671}" destId="{26B9FBC9-3EC8-4F27-98B3-E249ED8070E7}" srcOrd="0" destOrd="0" parTransId="{9BE8A752-5C86-431A-AA9D-B2848571D667}" sibTransId="{6AF949DA-F107-49DD-8D46-59F4E7EE4889}"/>
    <dgm:cxn modelId="{654C9987-34B7-4706-8785-5E51E97DFB7F}" srcId="{60F338F9-8692-451D-8A77-E4659A70D882}" destId="{FA3E36EB-D3F1-41C0-A5FB-68D489F89D05}" srcOrd="0" destOrd="0" parTransId="{767A055B-F3B3-4103-9A52-44DDFFFF5E37}" sibTransId="{039572C5-3381-49D5-A0FE-E38D25ED28F4}"/>
    <dgm:cxn modelId="{DDF9C51A-5178-44F4-8D76-3E8D57C521DC}" srcId="{8CA62CE7-B900-4C9D-A93F-CB9E0220046C}" destId="{C55D7726-381C-4D44-A3F7-2D1299A70671}" srcOrd="2" destOrd="0" parTransId="{2E0D0C28-81BF-4043-BEF5-3A41A26565D5}" sibTransId="{9856F280-D0F4-4EDB-959B-CB304475BA2B}"/>
    <dgm:cxn modelId="{09831554-E135-4B78-B208-CC42FB7F3EE0}" srcId="{8CA62CE7-B900-4C9D-A93F-CB9E0220046C}" destId="{8133DF5C-0177-4741-999A-48AC51796C28}" srcOrd="3" destOrd="0" parTransId="{01A50504-C7A0-483C-9BEE-5A13366EF7C1}" sibTransId="{745D1979-A483-432E-A7E4-B9100A66675F}"/>
    <dgm:cxn modelId="{D0498DD6-CF56-4103-90D4-96F0C4C9F13C}" type="presOf" srcId="{18CFE904-5EC3-44B1-B7C2-96134BAB9A40}" destId="{BA60D936-AAD1-41ED-88BC-A7CAD59F6D6A}" srcOrd="0" destOrd="0" presId="urn:microsoft.com/office/officeart/2005/8/layout/chevron2"/>
    <dgm:cxn modelId="{C8F9A230-5DD0-4DF7-80EB-5D3B67AD40AC}" type="presOf" srcId="{8CA62CE7-B900-4C9D-A93F-CB9E0220046C}" destId="{38772680-09F4-40FD-8EE2-811DDF56F24A}" srcOrd="0" destOrd="0" presId="urn:microsoft.com/office/officeart/2005/8/layout/chevron2"/>
    <dgm:cxn modelId="{34DE20B0-D67C-416C-9A4D-7C4D7E066ED3}" type="presOf" srcId="{CDAF8FD1-90D9-49FA-8167-31B09B7D3A16}" destId="{2E7C6348-181B-46D1-8FDB-B6ED5F51C981}" srcOrd="0" destOrd="0" presId="urn:microsoft.com/office/officeart/2005/8/layout/chevron2"/>
    <dgm:cxn modelId="{19653818-88B8-4680-B35E-36D958C92785}" type="presOf" srcId="{60F338F9-8692-451D-8A77-E4659A70D882}" destId="{5B8C5F00-5167-4230-8706-7F1B7CC36D3C}" srcOrd="0" destOrd="0" presId="urn:microsoft.com/office/officeart/2005/8/layout/chevron2"/>
    <dgm:cxn modelId="{F7E5EFEC-EA7B-480C-8F36-9AF885D9C670}" type="presOf" srcId="{26B9FBC9-3EC8-4F27-98B3-E249ED8070E7}" destId="{71206145-80B2-4FDD-875A-6CE3525F7646}" srcOrd="0" destOrd="0" presId="urn:microsoft.com/office/officeart/2005/8/layout/chevron2"/>
    <dgm:cxn modelId="{85606231-4F3B-4197-BD40-F9E482744EBA}" type="presOf" srcId="{8133DF5C-0177-4741-999A-48AC51796C28}" destId="{90CD1D01-CF6C-4A10-BB7D-E3B0E0138DF4}" srcOrd="0" destOrd="0" presId="urn:microsoft.com/office/officeart/2005/8/layout/chevron2"/>
    <dgm:cxn modelId="{2A57F4FD-6B7A-41DB-A72B-896ACAA86365}" srcId="{8CA62CE7-B900-4C9D-A93F-CB9E0220046C}" destId="{6D5C867A-7FB7-427F-9BEB-BC14F665FE0B}" srcOrd="0" destOrd="0" parTransId="{FD7A32DE-25DE-4954-8F19-3362B0222594}" sibTransId="{076ACD3C-377D-4302-B9AF-A57CAB5987C8}"/>
    <dgm:cxn modelId="{97B2DCF1-99F3-469E-882A-2796290A807A}" srcId="{8133DF5C-0177-4741-999A-48AC51796C28}" destId="{F44046AF-5EFD-45D7-8CBA-5F7E73F07103}" srcOrd="0" destOrd="0" parTransId="{0323904D-0454-4EAE-81BC-E77C95257F0B}" sibTransId="{81E49947-213B-4971-9135-96A694613787}"/>
    <dgm:cxn modelId="{416D302D-F469-484D-AF5D-9BF990C00C83}" type="presOf" srcId="{6D5C867A-7FB7-427F-9BEB-BC14F665FE0B}" destId="{87B88EF6-1CB7-4775-9C12-24D0EED70B7E}" srcOrd="0" destOrd="0" presId="urn:microsoft.com/office/officeart/2005/8/layout/chevron2"/>
    <dgm:cxn modelId="{1B0ABDFB-A41C-4115-890E-E85F8182AFAD}" type="presOf" srcId="{F44046AF-5EFD-45D7-8CBA-5F7E73F07103}" destId="{83E8375A-16C0-4960-95CA-4134916E986B}" srcOrd="0" destOrd="0" presId="urn:microsoft.com/office/officeart/2005/8/layout/chevron2"/>
    <dgm:cxn modelId="{9E7FDD22-9B4B-4373-8C71-6A3E481F17F7}" type="presParOf" srcId="{38772680-09F4-40FD-8EE2-811DDF56F24A}" destId="{59DA55F0-4CAF-4570-8CA8-28D9E11E36DC}" srcOrd="0" destOrd="0" presId="urn:microsoft.com/office/officeart/2005/8/layout/chevron2"/>
    <dgm:cxn modelId="{DA7A8ECB-47DE-4A09-8E8B-923CBD3CDD57}" type="presParOf" srcId="{59DA55F0-4CAF-4570-8CA8-28D9E11E36DC}" destId="{87B88EF6-1CB7-4775-9C12-24D0EED70B7E}" srcOrd="0" destOrd="0" presId="urn:microsoft.com/office/officeart/2005/8/layout/chevron2"/>
    <dgm:cxn modelId="{63E9CA4E-D4A6-4771-9F19-2CF0A1875E43}" type="presParOf" srcId="{59DA55F0-4CAF-4570-8CA8-28D9E11E36DC}" destId="{2E7C6348-181B-46D1-8FDB-B6ED5F51C981}" srcOrd="1" destOrd="0" presId="urn:microsoft.com/office/officeart/2005/8/layout/chevron2"/>
    <dgm:cxn modelId="{58DE94FE-116C-4BA6-92CE-C2E72F197E00}" type="presParOf" srcId="{38772680-09F4-40FD-8EE2-811DDF56F24A}" destId="{E0214715-1EB1-425A-905B-F64BC56A7119}" srcOrd="1" destOrd="0" presId="urn:microsoft.com/office/officeart/2005/8/layout/chevron2"/>
    <dgm:cxn modelId="{B54FB27D-C076-4956-BD6C-D4858ECFCAA0}" type="presParOf" srcId="{38772680-09F4-40FD-8EE2-811DDF56F24A}" destId="{505F1574-D52E-4397-ABF4-45C7A521CF31}" srcOrd="2" destOrd="0" presId="urn:microsoft.com/office/officeart/2005/8/layout/chevron2"/>
    <dgm:cxn modelId="{3C74A885-A2C3-44E9-9372-2FC9C5D2FCA4}" type="presParOf" srcId="{505F1574-D52E-4397-ABF4-45C7A521CF31}" destId="{5B8C5F00-5167-4230-8706-7F1B7CC36D3C}" srcOrd="0" destOrd="0" presId="urn:microsoft.com/office/officeart/2005/8/layout/chevron2"/>
    <dgm:cxn modelId="{C5F2B6A7-B1B3-44A8-96CF-3D14D9297A2A}" type="presParOf" srcId="{505F1574-D52E-4397-ABF4-45C7A521CF31}" destId="{F0B6BF10-C115-402C-8C09-52A2B5D2F99D}" srcOrd="1" destOrd="0" presId="urn:microsoft.com/office/officeart/2005/8/layout/chevron2"/>
    <dgm:cxn modelId="{AD60275D-49FD-4D03-B3FC-94EC0F0B1B48}" type="presParOf" srcId="{38772680-09F4-40FD-8EE2-811DDF56F24A}" destId="{DF30CB2C-542E-4510-882A-33C9C61647E5}" srcOrd="3" destOrd="0" presId="urn:microsoft.com/office/officeart/2005/8/layout/chevron2"/>
    <dgm:cxn modelId="{89E5F8D6-D2DE-45B8-952F-EB9287A3A4B2}" type="presParOf" srcId="{38772680-09F4-40FD-8EE2-811DDF56F24A}" destId="{DA84A9B4-97B7-4F21-875D-4FEC54BFFF90}" srcOrd="4" destOrd="0" presId="urn:microsoft.com/office/officeart/2005/8/layout/chevron2"/>
    <dgm:cxn modelId="{4C82D253-C1A6-4D16-91C3-234A595B0234}" type="presParOf" srcId="{DA84A9B4-97B7-4F21-875D-4FEC54BFFF90}" destId="{AA282F61-6936-4390-8354-FC99ED06B1CC}" srcOrd="0" destOrd="0" presId="urn:microsoft.com/office/officeart/2005/8/layout/chevron2"/>
    <dgm:cxn modelId="{AF1FA4F3-B140-4E8A-80E0-67C906EF1E6E}" type="presParOf" srcId="{DA84A9B4-97B7-4F21-875D-4FEC54BFFF90}" destId="{71206145-80B2-4FDD-875A-6CE3525F7646}" srcOrd="1" destOrd="0" presId="urn:microsoft.com/office/officeart/2005/8/layout/chevron2"/>
    <dgm:cxn modelId="{4F0E7EF6-4F83-4F12-BE07-021543B98B51}" type="presParOf" srcId="{38772680-09F4-40FD-8EE2-811DDF56F24A}" destId="{25AF9AFB-0489-4D2C-B6FA-6CFBB81046A4}" srcOrd="5" destOrd="0" presId="urn:microsoft.com/office/officeart/2005/8/layout/chevron2"/>
    <dgm:cxn modelId="{42E5AD49-05E9-403E-9E6E-2CAE5507FEB2}" type="presParOf" srcId="{38772680-09F4-40FD-8EE2-811DDF56F24A}" destId="{2C452ACE-06A8-43C5-A779-F6384A7CF71D}" srcOrd="6" destOrd="0" presId="urn:microsoft.com/office/officeart/2005/8/layout/chevron2"/>
    <dgm:cxn modelId="{34AC0557-9E24-4751-BF02-34FE9916977E}" type="presParOf" srcId="{2C452ACE-06A8-43C5-A779-F6384A7CF71D}" destId="{90CD1D01-CF6C-4A10-BB7D-E3B0E0138DF4}" srcOrd="0" destOrd="0" presId="urn:microsoft.com/office/officeart/2005/8/layout/chevron2"/>
    <dgm:cxn modelId="{951BEDE8-89F2-417F-BC04-6B16705BAC29}" type="presParOf" srcId="{2C452ACE-06A8-43C5-A779-F6384A7CF71D}" destId="{83E8375A-16C0-4960-95CA-4134916E986B}" srcOrd="1" destOrd="0" presId="urn:microsoft.com/office/officeart/2005/8/layout/chevron2"/>
    <dgm:cxn modelId="{AD63AE63-B95A-42A2-B49D-CDA36F3A8433}" type="presParOf" srcId="{38772680-09F4-40FD-8EE2-811DDF56F24A}" destId="{A708373E-0CB4-47C6-B86E-754CB55F2FD7}" srcOrd="7" destOrd="0" presId="urn:microsoft.com/office/officeart/2005/8/layout/chevron2"/>
    <dgm:cxn modelId="{C5CCAC5E-6C88-4CBB-8F19-0F09EEB855A5}" type="presParOf" srcId="{38772680-09F4-40FD-8EE2-811DDF56F24A}" destId="{1B1AA15D-B582-432E-A1BC-CB1F571EC267}" srcOrd="8" destOrd="0" presId="urn:microsoft.com/office/officeart/2005/8/layout/chevron2"/>
    <dgm:cxn modelId="{92883C66-3349-47D0-96CA-9DEB25F99A0D}" type="presParOf" srcId="{1B1AA15D-B582-432E-A1BC-CB1F571EC267}" destId="{60004538-CA35-4DED-BB45-80A719AB8A8A}" srcOrd="0" destOrd="0" presId="urn:microsoft.com/office/officeart/2005/8/layout/chevron2"/>
    <dgm:cxn modelId="{61AE0DF7-4052-4899-B160-5E19C16C1682}" type="presParOf" srcId="{1B1AA15D-B582-432E-A1BC-CB1F571EC267}" destId="{BA60D936-AAD1-41ED-88BC-A7CAD59F6D6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81D3FF-C363-4AC7-AF00-2D396525D106}" type="doc">
      <dgm:prSet loTypeId="urn:microsoft.com/office/officeart/2005/8/layout/chevron2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775731C-E53B-4B46-BF26-1A9C5D90C73A}">
      <dgm:prSet phldrT="[Text]"/>
      <dgm:spPr/>
      <dgm:t>
        <a:bodyPr/>
        <a:lstStyle/>
        <a:p>
          <a:r>
            <a:rPr lang="en-US" dirty="0" smtClean="0"/>
            <a:t>1</a:t>
          </a:r>
          <a:endParaRPr lang="en-US" dirty="0"/>
        </a:p>
      </dgm:t>
    </dgm:pt>
    <dgm:pt modelId="{B12BFA4E-C109-4BDB-BBD4-207E7FFAC35C}" type="parTrans" cxnId="{EA580B54-DC34-414C-A723-5AE6E131E45C}">
      <dgm:prSet/>
      <dgm:spPr/>
      <dgm:t>
        <a:bodyPr/>
        <a:lstStyle/>
        <a:p>
          <a:endParaRPr lang="en-US"/>
        </a:p>
      </dgm:t>
    </dgm:pt>
    <dgm:pt modelId="{19FCDEAE-B11B-43C5-B160-D9371E1CF089}" type="sibTrans" cxnId="{EA580B54-DC34-414C-A723-5AE6E131E45C}">
      <dgm:prSet/>
      <dgm:spPr/>
      <dgm:t>
        <a:bodyPr/>
        <a:lstStyle/>
        <a:p>
          <a:endParaRPr lang="en-US"/>
        </a:p>
      </dgm:t>
    </dgm:pt>
    <dgm:pt modelId="{7DF768DB-E6AB-4BFE-A8C0-58263127FC79}">
      <dgm:prSet phldrT="[Text]"/>
      <dgm:spPr/>
      <dgm:t>
        <a:bodyPr/>
        <a:lstStyle/>
        <a:p>
          <a:pPr rtl="0"/>
          <a:r>
            <a:rPr lang="en-US" b="1" i="0" u="none" dirty="0" smtClean="0"/>
            <a:t>Meet with a DSO to discuss your current situation and determine if you meet eligibility.</a:t>
          </a:r>
          <a:r>
            <a:rPr lang="en-US" b="0" i="0" dirty="0" smtClean="0"/>
            <a:t>​</a:t>
          </a:r>
          <a:endParaRPr lang="en-US" dirty="0"/>
        </a:p>
      </dgm:t>
    </dgm:pt>
    <dgm:pt modelId="{49864DC6-9A68-4A02-91AA-F5BD35B8C1E4}" type="parTrans" cxnId="{43E5C053-12FA-4BF4-80BA-FB98FA32DAFE}">
      <dgm:prSet/>
      <dgm:spPr/>
      <dgm:t>
        <a:bodyPr/>
        <a:lstStyle/>
        <a:p>
          <a:endParaRPr lang="en-US"/>
        </a:p>
      </dgm:t>
    </dgm:pt>
    <dgm:pt modelId="{D963CD67-39DC-47E4-BB14-603E074050AB}" type="sibTrans" cxnId="{43E5C053-12FA-4BF4-80BA-FB98FA32DAFE}">
      <dgm:prSet/>
      <dgm:spPr/>
      <dgm:t>
        <a:bodyPr/>
        <a:lstStyle/>
        <a:p>
          <a:endParaRPr lang="en-US"/>
        </a:p>
      </dgm:t>
    </dgm:pt>
    <dgm:pt modelId="{84761D46-4B37-4114-94C8-F7199250E83D}">
      <dgm:prSet phldrT="[Text]"/>
      <dgm:spPr/>
      <dgm:t>
        <a:bodyPr/>
        <a:lstStyle/>
        <a:p>
          <a:r>
            <a:rPr lang="en-US" dirty="0" smtClean="0"/>
            <a:t>2</a:t>
          </a:r>
          <a:endParaRPr lang="en-US" dirty="0"/>
        </a:p>
      </dgm:t>
    </dgm:pt>
    <dgm:pt modelId="{309EAC56-9FBE-4D34-83F9-C6FBEF34CBA8}" type="parTrans" cxnId="{C25609C2-9262-4D9B-8B8C-C90CE6B90DA9}">
      <dgm:prSet/>
      <dgm:spPr/>
      <dgm:t>
        <a:bodyPr/>
        <a:lstStyle/>
        <a:p>
          <a:endParaRPr lang="en-US"/>
        </a:p>
      </dgm:t>
    </dgm:pt>
    <dgm:pt modelId="{C1346D9A-CD09-425F-9106-0693B3E58E77}" type="sibTrans" cxnId="{C25609C2-9262-4D9B-8B8C-C90CE6B90DA9}">
      <dgm:prSet/>
      <dgm:spPr/>
      <dgm:t>
        <a:bodyPr/>
        <a:lstStyle/>
        <a:p>
          <a:endParaRPr lang="en-US"/>
        </a:p>
      </dgm:t>
    </dgm:pt>
    <dgm:pt modelId="{1F2744D8-3844-4F43-8ADE-C8E471EDDB42}">
      <dgm:prSet phldrT="[Text]"/>
      <dgm:spPr/>
      <dgm:t>
        <a:bodyPr/>
        <a:lstStyle/>
        <a:p>
          <a:r>
            <a:rPr lang="en-US" b="1" dirty="0" smtClean="0"/>
            <a:t>Explore all available options to ameliorate your current economic hardship</a:t>
          </a:r>
          <a:endParaRPr lang="en-US" b="1" dirty="0"/>
        </a:p>
      </dgm:t>
    </dgm:pt>
    <dgm:pt modelId="{50D532B3-D9C7-4942-AA8C-4CBF04570501}" type="parTrans" cxnId="{D13B4170-FF3C-4448-BE89-4EA73C0048FF}">
      <dgm:prSet/>
      <dgm:spPr/>
      <dgm:t>
        <a:bodyPr/>
        <a:lstStyle/>
        <a:p>
          <a:endParaRPr lang="en-US"/>
        </a:p>
      </dgm:t>
    </dgm:pt>
    <dgm:pt modelId="{61E20738-4C27-4CD3-9B36-8F3C9B3A0D52}" type="sibTrans" cxnId="{D13B4170-FF3C-4448-BE89-4EA73C0048FF}">
      <dgm:prSet/>
      <dgm:spPr/>
      <dgm:t>
        <a:bodyPr/>
        <a:lstStyle/>
        <a:p>
          <a:endParaRPr lang="en-US"/>
        </a:p>
      </dgm:t>
    </dgm:pt>
    <dgm:pt modelId="{560ABC63-266D-4B83-8B5B-BEDDBE9A9FD6}">
      <dgm:prSet phldrT="[Text]"/>
      <dgm:spPr/>
      <dgm:t>
        <a:bodyPr/>
        <a:lstStyle/>
        <a:p>
          <a:r>
            <a:rPr lang="en-US" dirty="0" smtClean="0"/>
            <a:t>3</a:t>
          </a:r>
          <a:endParaRPr lang="en-US" dirty="0"/>
        </a:p>
      </dgm:t>
    </dgm:pt>
    <dgm:pt modelId="{D6B5CBC8-7829-4493-9A2F-BAAB42FCD121}" type="parTrans" cxnId="{8AE03EE2-A783-436B-97A5-B6E0388157EE}">
      <dgm:prSet/>
      <dgm:spPr/>
      <dgm:t>
        <a:bodyPr/>
        <a:lstStyle/>
        <a:p>
          <a:endParaRPr lang="en-US"/>
        </a:p>
      </dgm:t>
    </dgm:pt>
    <dgm:pt modelId="{8C3FC45D-A372-4299-8E58-827D221962BB}" type="sibTrans" cxnId="{8AE03EE2-A783-436B-97A5-B6E0388157EE}">
      <dgm:prSet/>
      <dgm:spPr/>
      <dgm:t>
        <a:bodyPr/>
        <a:lstStyle/>
        <a:p>
          <a:endParaRPr lang="en-US"/>
        </a:p>
      </dgm:t>
    </dgm:pt>
    <dgm:pt modelId="{8D3D32AE-F20F-4700-986F-CED0451075B7}">
      <dgm:prSet phldrT="[Text]"/>
      <dgm:spPr/>
      <dgm:t>
        <a:bodyPr/>
        <a:lstStyle/>
        <a:p>
          <a:pPr rtl="0"/>
          <a:r>
            <a:rPr lang="en-US" b="1" i="0" u="none" dirty="0" smtClean="0"/>
            <a:t>Complete the NRT Request Form and submit it to the Office of International Students and Scholars along with all supporting documents.</a:t>
          </a:r>
          <a:r>
            <a:rPr lang="en-US" b="0" i="0" dirty="0" smtClean="0"/>
            <a:t>​</a:t>
          </a:r>
          <a:endParaRPr lang="en-US" dirty="0"/>
        </a:p>
      </dgm:t>
    </dgm:pt>
    <dgm:pt modelId="{23AEB613-927A-4F9D-84DE-DA8621DDF677}" type="parTrans" cxnId="{623D564A-D94E-40A1-80E6-15891BF24957}">
      <dgm:prSet/>
      <dgm:spPr/>
      <dgm:t>
        <a:bodyPr/>
        <a:lstStyle/>
        <a:p>
          <a:endParaRPr lang="en-US"/>
        </a:p>
      </dgm:t>
    </dgm:pt>
    <dgm:pt modelId="{BC1D7FD4-0CC2-4AC0-AABC-1C10FB3A658D}" type="sibTrans" cxnId="{623D564A-D94E-40A1-80E6-15891BF24957}">
      <dgm:prSet/>
      <dgm:spPr/>
      <dgm:t>
        <a:bodyPr/>
        <a:lstStyle/>
        <a:p>
          <a:endParaRPr lang="en-US"/>
        </a:p>
      </dgm:t>
    </dgm:pt>
    <dgm:pt modelId="{26976D82-31A7-4E5B-8388-49E698D58DB6}">
      <dgm:prSet phldrT="[Text]"/>
      <dgm:spPr/>
      <dgm:t>
        <a:bodyPr/>
        <a:lstStyle/>
        <a:p>
          <a:pPr rtl="0"/>
          <a:r>
            <a:rPr lang="en-US" dirty="0" smtClean="0"/>
            <a:t>4</a:t>
          </a:r>
          <a:endParaRPr lang="en-US" dirty="0"/>
        </a:p>
      </dgm:t>
    </dgm:pt>
    <dgm:pt modelId="{37CB33C1-E887-4D27-95CF-C604A4DB9D2E}" type="parTrans" cxnId="{83E6935D-FDD5-478B-80DB-865958AC9321}">
      <dgm:prSet/>
      <dgm:spPr/>
      <dgm:t>
        <a:bodyPr/>
        <a:lstStyle/>
        <a:p>
          <a:endParaRPr lang="en-US"/>
        </a:p>
      </dgm:t>
    </dgm:pt>
    <dgm:pt modelId="{42CE079E-2E09-4CF6-A61F-814E52159373}" type="sibTrans" cxnId="{83E6935D-FDD5-478B-80DB-865958AC9321}">
      <dgm:prSet/>
      <dgm:spPr/>
      <dgm:t>
        <a:bodyPr/>
        <a:lstStyle/>
        <a:p>
          <a:endParaRPr lang="en-US"/>
        </a:p>
      </dgm:t>
    </dgm:pt>
    <dgm:pt modelId="{9F1476A3-C546-4DED-9B1D-F42E236008B5}">
      <dgm:prSet/>
      <dgm:spPr/>
      <dgm:t>
        <a:bodyPr/>
        <a:lstStyle/>
        <a:p>
          <a:pPr rtl="0"/>
          <a:r>
            <a:rPr lang="en-US" b="1" i="0" u="none" dirty="0" smtClean="0"/>
            <a:t>Allow 7-10 business for the review and approval of your request.</a:t>
          </a:r>
          <a:r>
            <a:rPr lang="en-US" b="0" i="0" dirty="0" smtClean="0"/>
            <a:t>​</a:t>
          </a:r>
          <a:endParaRPr lang="en-US" dirty="0"/>
        </a:p>
      </dgm:t>
    </dgm:pt>
    <dgm:pt modelId="{2991A9D6-656A-4B93-92E5-5C705D520B3C}" type="parTrans" cxnId="{FC38AEC4-5E5A-4C89-A529-9794FCC2A7A8}">
      <dgm:prSet/>
      <dgm:spPr/>
      <dgm:t>
        <a:bodyPr/>
        <a:lstStyle/>
        <a:p>
          <a:endParaRPr lang="en-US"/>
        </a:p>
      </dgm:t>
    </dgm:pt>
    <dgm:pt modelId="{46B102F3-3C6A-4DD1-A5D0-466699BDD888}" type="sibTrans" cxnId="{FC38AEC4-5E5A-4C89-A529-9794FCC2A7A8}">
      <dgm:prSet/>
      <dgm:spPr/>
      <dgm:t>
        <a:bodyPr/>
        <a:lstStyle/>
        <a:p>
          <a:endParaRPr lang="en-US"/>
        </a:p>
      </dgm:t>
    </dgm:pt>
    <dgm:pt modelId="{ED6211DB-E970-400F-AABA-56F70CCF2E41}">
      <dgm:prSet/>
      <dgm:spPr/>
      <dgm:t>
        <a:bodyPr/>
        <a:lstStyle/>
        <a:p>
          <a:pPr rtl="0"/>
          <a:r>
            <a:rPr lang="en-US" dirty="0" smtClean="0"/>
            <a:t>5</a:t>
          </a:r>
          <a:endParaRPr lang="en-US" dirty="0"/>
        </a:p>
      </dgm:t>
    </dgm:pt>
    <dgm:pt modelId="{A9A17B38-B4D6-40E9-8136-B7E429391DE1}" type="parTrans" cxnId="{B8E05CFA-2C08-4626-8DBC-123F3BCFDA8C}">
      <dgm:prSet/>
      <dgm:spPr/>
      <dgm:t>
        <a:bodyPr/>
        <a:lstStyle/>
        <a:p>
          <a:endParaRPr lang="en-US"/>
        </a:p>
      </dgm:t>
    </dgm:pt>
    <dgm:pt modelId="{510F48B9-C571-4987-A234-B2F812FC2FC8}" type="sibTrans" cxnId="{B8E05CFA-2C08-4626-8DBC-123F3BCFDA8C}">
      <dgm:prSet/>
      <dgm:spPr/>
      <dgm:t>
        <a:bodyPr/>
        <a:lstStyle/>
        <a:p>
          <a:endParaRPr lang="en-US"/>
        </a:p>
      </dgm:t>
    </dgm:pt>
    <dgm:pt modelId="{9AB3F640-2CDF-4AEE-A8D1-8A5BDF65D280}">
      <dgm:prSet/>
      <dgm:spPr/>
      <dgm:t>
        <a:bodyPr/>
        <a:lstStyle/>
        <a:p>
          <a:pPr rtl="0"/>
          <a:r>
            <a:rPr lang="en-US" b="1" i="0" u="none" smtClean="0"/>
            <a:t>If approved, your non-resident fees will be waived only for your last two terms (Fall/spring for an average of 30 units.). Summer &amp; winter terms are not included.</a:t>
          </a:r>
          <a:r>
            <a:rPr lang="en-US" b="0" i="0" smtClean="0"/>
            <a:t>​</a:t>
          </a:r>
          <a:endParaRPr lang="en-US"/>
        </a:p>
      </dgm:t>
    </dgm:pt>
    <dgm:pt modelId="{8B37674D-82CB-43C3-98C6-324EBD204209}" type="parTrans" cxnId="{489ACD49-9227-4B6E-A73E-9958453CCBBE}">
      <dgm:prSet/>
      <dgm:spPr/>
      <dgm:t>
        <a:bodyPr/>
        <a:lstStyle/>
        <a:p>
          <a:endParaRPr lang="en-US"/>
        </a:p>
      </dgm:t>
    </dgm:pt>
    <dgm:pt modelId="{3AFDDFA1-D0F5-4542-981B-503A1F4A2348}" type="sibTrans" cxnId="{489ACD49-9227-4B6E-A73E-9958453CCBBE}">
      <dgm:prSet/>
      <dgm:spPr/>
      <dgm:t>
        <a:bodyPr/>
        <a:lstStyle/>
        <a:p>
          <a:endParaRPr lang="en-US"/>
        </a:p>
      </dgm:t>
    </dgm:pt>
    <dgm:pt modelId="{DD52BCBA-53A7-4BF1-B2DE-17EE5FFE969E}" type="pres">
      <dgm:prSet presAssocID="{C581D3FF-C363-4AC7-AF00-2D396525D1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EC70874-6D0D-48C0-9C91-D553F03EF8C2}" type="pres">
      <dgm:prSet presAssocID="{B775731C-E53B-4B46-BF26-1A9C5D90C73A}" presName="composite" presStyleCnt="0"/>
      <dgm:spPr/>
    </dgm:pt>
    <dgm:pt modelId="{A794316D-7803-4C2C-B0DD-E619764045E7}" type="pres">
      <dgm:prSet presAssocID="{B775731C-E53B-4B46-BF26-1A9C5D90C73A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37DA96-BE8F-4F5E-8910-B5408A29C31F}" type="pres">
      <dgm:prSet presAssocID="{B775731C-E53B-4B46-BF26-1A9C5D90C73A}" presName="descendantText" presStyleLbl="alignAcc1" presStyleIdx="0" presStyleCnt="5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53CEC9-CCC4-4803-BC62-31303BCA5E55}" type="pres">
      <dgm:prSet presAssocID="{19FCDEAE-B11B-43C5-B160-D9371E1CF089}" presName="sp" presStyleCnt="0"/>
      <dgm:spPr/>
    </dgm:pt>
    <dgm:pt modelId="{0382F2CC-CEFD-441E-AA8E-D3F9AED2FB5B}" type="pres">
      <dgm:prSet presAssocID="{84761D46-4B37-4114-94C8-F7199250E83D}" presName="composite" presStyleCnt="0"/>
      <dgm:spPr/>
    </dgm:pt>
    <dgm:pt modelId="{37ABBC81-6FE5-4DBF-A6D9-19B6A52009C5}" type="pres">
      <dgm:prSet presAssocID="{84761D46-4B37-4114-94C8-F7199250E83D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390EB-8B80-47D1-A9CE-7C81845D5F6C}" type="pres">
      <dgm:prSet presAssocID="{84761D46-4B37-4114-94C8-F7199250E83D}" presName="descendantText" presStyleLbl="alignAcc1" presStyleIdx="1" presStyleCnt="5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B0D06-D746-4D54-B7F2-DFC89587AABD}" type="pres">
      <dgm:prSet presAssocID="{C1346D9A-CD09-425F-9106-0693B3E58E77}" presName="sp" presStyleCnt="0"/>
      <dgm:spPr/>
    </dgm:pt>
    <dgm:pt modelId="{49FE1E90-3A91-472E-8666-1C824EB4CD25}" type="pres">
      <dgm:prSet presAssocID="{560ABC63-266D-4B83-8B5B-BEDDBE9A9FD6}" presName="composite" presStyleCnt="0"/>
      <dgm:spPr/>
    </dgm:pt>
    <dgm:pt modelId="{BBB4827A-9FAF-4D0A-8E80-D8276464E2E8}" type="pres">
      <dgm:prSet presAssocID="{560ABC63-266D-4B83-8B5B-BEDDBE9A9FD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158A59-9590-4096-A0DE-F99F7EC0C83B}" type="pres">
      <dgm:prSet presAssocID="{560ABC63-266D-4B83-8B5B-BEDDBE9A9FD6}" presName="descendantText" presStyleLbl="alignAcc1" presStyleIdx="2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037B76-7373-49E2-AC70-52D389F2B4E5}" type="pres">
      <dgm:prSet presAssocID="{8C3FC45D-A372-4299-8E58-827D221962BB}" presName="sp" presStyleCnt="0"/>
      <dgm:spPr/>
    </dgm:pt>
    <dgm:pt modelId="{53FE1753-259F-4CF1-A790-9B0646376911}" type="pres">
      <dgm:prSet presAssocID="{26976D82-31A7-4E5B-8388-49E698D58DB6}" presName="composite" presStyleCnt="0"/>
      <dgm:spPr/>
    </dgm:pt>
    <dgm:pt modelId="{F6D59237-63FB-48AD-BC70-C7CEF22CC796}" type="pres">
      <dgm:prSet presAssocID="{26976D82-31A7-4E5B-8388-49E698D58DB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6337DC-39C5-4FA7-B331-B8B1CB42E3E0}" type="pres">
      <dgm:prSet presAssocID="{26976D82-31A7-4E5B-8388-49E698D58DB6}" presName="descendantText" presStyleLbl="alignAcc1" presStyleIdx="3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DCD3E-B043-483A-B6EB-D92F2644A40D}" type="pres">
      <dgm:prSet presAssocID="{42CE079E-2E09-4CF6-A61F-814E52159373}" presName="sp" presStyleCnt="0"/>
      <dgm:spPr/>
    </dgm:pt>
    <dgm:pt modelId="{6EC748D3-B8CA-44C2-BA04-1A19CFBA08B8}" type="pres">
      <dgm:prSet presAssocID="{ED6211DB-E970-400F-AABA-56F70CCF2E41}" presName="composite" presStyleCnt="0"/>
      <dgm:spPr/>
    </dgm:pt>
    <dgm:pt modelId="{55F858A2-26C1-4F7B-80F3-4B02FC1A7E96}" type="pres">
      <dgm:prSet presAssocID="{ED6211DB-E970-400F-AABA-56F70CCF2E41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2F342-8CE9-4BF5-B510-B65DE24A0F9B}" type="pres">
      <dgm:prSet presAssocID="{ED6211DB-E970-400F-AABA-56F70CCF2E41}" presName="descendantText" presStyleLbl="alignAcc1" presStyleIdx="4" presStyleCnt="5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5609C2-9262-4D9B-8B8C-C90CE6B90DA9}" srcId="{C581D3FF-C363-4AC7-AF00-2D396525D106}" destId="{84761D46-4B37-4114-94C8-F7199250E83D}" srcOrd="1" destOrd="0" parTransId="{309EAC56-9FBE-4D34-83F9-C6FBEF34CBA8}" sibTransId="{C1346D9A-CD09-425F-9106-0693B3E58E77}"/>
    <dgm:cxn modelId="{0CEE766F-DF7A-48DC-B5A8-188614019E85}" type="presOf" srcId="{1F2744D8-3844-4F43-8ADE-C8E471EDDB42}" destId="{B93390EB-8B80-47D1-A9CE-7C81845D5F6C}" srcOrd="0" destOrd="0" presId="urn:microsoft.com/office/officeart/2005/8/layout/chevron2"/>
    <dgm:cxn modelId="{63F6B4A8-766C-48E5-9A9C-949596A17104}" type="presOf" srcId="{560ABC63-266D-4B83-8B5B-BEDDBE9A9FD6}" destId="{BBB4827A-9FAF-4D0A-8E80-D8276464E2E8}" srcOrd="0" destOrd="0" presId="urn:microsoft.com/office/officeart/2005/8/layout/chevron2"/>
    <dgm:cxn modelId="{A74D0965-8A0B-4824-A2AD-18132FEE683C}" type="presOf" srcId="{84761D46-4B37-4114-94C8-F7199250E83D}" destId="{37ABBC81-6FE5-4DBF-A6D9-19B6A52009C5}" srcOrd="0" destOrd="0" presId="urn:microsoft.com/office/officeart/2005/8/layout/chevron2"/>
    <dgm:cxn modelId="{5A85D50E-9002-4D90-86B1-56BCBC226CCD}" type="presOf" srcId="{26976D82-31A7-4E5B-8388-49E698D58DB6}" destId="{F6D59237-63FB-48AD-BC70-C7CEF22CC796}" srcOrd="0" destOrd="0" presId="urn:microsoft.com/office/officeart/2005/8/layout/chevron2"/>
    <dgm:cxn modelId="{931B6978-C650-4E74-8872-CEB2BE32D8B2}" type="presOf" srcId="{ED6211DB-E970-400F-AABA-56F70CCF2E41}" destId="{55F858A2-26C1-4F7B-80F3-4B02FC1A7E96}" srcOrd="0" destOrd="0" presId="urn:microsoft.com/office/officeart/2005/8/layout/chevron2"/>
    <dgm:cxn modelId="{EA580B54-DC34-414C-A723-5AE6E131E45C}" srcId="{C581D3FF-C363-4AC7-AF00-2D396525D106}" destId="{B775731C-E53B-4B46-BF26-1A9C5D90C73A}" srcOrd="0" destOrd="0" parTransId="{B12BFA4E-C109-4BDB-BBD4-207E7FFAC35C}" sibTransId="{19FCDEAE-B11B-43C5-B160-D9371E1CF089}"/>
    <dgm:cxn modelId="{489ACD49-9227-4B6E-A73E-9958453CCBBE}" srcId="{ED6211DB-E970-400F-AABA-56F70CCF2E41}" destId="{9AB3F640-2CDF-4AEE-A8D1-8A5BDF65D280}" srcOrd="0" destOrd="0" parTransId="{8B37674D-82CB-43C3-98C6-324EBD204209}" sibTransId="{3AFDDFA1-D0F5-4542-981B-503A1F4A2348}"/>
    <dgm:cxn modelId="{B8E05CFA-2C08-4626-8DBC-123F3BCFDA8C}" srcId="{C581D3FF-C363-4AC7-AF00-2D396525D106}" destId="{ED6211DB-E970-400F-AABA-56F70CCF2E41}" srcOrd="4" destOrd="0" parTransId="{A9A17B38-B4D6-40E9-8136-B7E429391DE1}" sibTransId="{510F48B9-C571-4987-A234-B2F812FC2FC8}"/>
    <dgm:cxn modelId="{623D564A-D94E-40A1-80E6-15891BF24957}" srcId="{560ABC63-266D-4B83-8B5B-BEDDBE9A9FD6}" destId="{8D3D32AE-F20F-4700-986F-CED0451075B7}" srcOrd="0" destOrd="0" parTransId="{23AEB613-927A-4F9D-84DE-DA8621DDF677}" sibTransId="{BC1D7FD4-0CC2-4AC0-AABC-1C10FB3A658D}"/>
    <dgm:cxn modelId="{D13B4170-FF3C-4448-BE89-4EA73C0048FF}" srcId="{84761D46-4B37-4114-94C8-F7199250E83D}" destId="{1F2744D8-3844-4F43-8ADE-C8E471EDDB42}" srcOrd="0" destOrd="0" parTransId="{50D532B3-D9C7-4942-AA8C-4CBF04570501}" sibTransId="{61E20738-4C27-4CD3-9B36-8F3C9B3A0D52}"/>
    <dgm:cxn modelId="{E78BE82F-0B0C-4264-A690-F1D8D02B14C5}" type="presOf" srcId="{C581D3FF-C363-4AC7-AF00-2D396525D106}" destId="{DD52BCBA-53A7-4BF1-B2DE-17EE5FFE969E}" srcOrd="0" destOrd="0" presId="urn:microsoft.com/office/officeart/2005/8/layout/chevron2"/>
    <dgm:cxn modelId="{673B0EC7-4C5F-48B3-9CA1-42586161C2B7}" type="presOf" srcId="{8D3D32AE-F20F-4700-986F-CED0451075B7}" destId="{01158A59-9590-4096-A0DE-F99F7EC0C83B}" srcOrd="0" destOrd="0" presId="urn:microsoft.com/office/officeart/2005/8/layout/chevron2"/>
    <dgm:cxn modelId="{83E6935D-FDD5-478B-80DB-865958AC9321}" srcId="{C581D3FF-C363-4AC7-AF00-2D396525D106}" destId="{26976D82-31A7-4E5B-8388-49E698D58DB6}" srcOrd="3" destOrd="0" parTransId="{37CB33C1-E887-4D27-95CF-C604A4DB9D2E}" sibTransId="{42CE079E-2E09-4CF6-A61F-814E52159373}"/>
    <dgm:cxn modelId="{531FD7D7-080E-402E-99E0-52B4F8E4784F}" type="presOf" srcId="{9F1476A3-C546-4DED-9B1D-F42E236008B5}" destId="{EC6337DC-39C5-4FA7-B331-B8B1CB42E3E0}" srcOrd="0" destOrd="0" presId="urn:microsoft.com/office/officeart/2005/8/layout/chevron2"/>
    <dgm:cxn modelId="{B4EC5884-0D87-4629-90AA-E19477825737}" type="presOf" srcId="{B775731C-E53B-4B46-BF26-1A9C5D90C73A}" destId="{A794316D-7803-4C2C-B0DD-E619764045E7}" srcOrd="0" destOrd="0" presId="urn:microsoft.com/office/officeart/2005/8/layout/chevron2"/>
    <dgm:cxn modelId="{8AE03EE2-A783-436B-97A5-B6E0388157EE}" srcId="{C581D3FF-C363-4AC7-AF00-2D396525D106}" destId="{560ABC63-266D-4B83-8B5B-BEDDBE9A9FD6}" srcOrd="2" destOrd="0" parTransId="{D6B5CBC8-7829-4493-9A2F-BAAB42FCD121}" sibTransId="{8C3FC45D-A372-4299-8E58-827D221962BB}"/>
    <dgm:cxn modelId="{73609053-F6D4-4606-8F66-CAA27911A255}" type="presOf" srcId="{7DF768DB-E6AB-4BFE-A8C0-58263127FC79}" destId="{0637DA96-BE8F-4F5E-8910-B5408A29C31F}" srcOrd="0" destOrd="0" presId="urn:microsoft.com/office/officeart/2005/8/layout/chevron2"/>
    <dgm:cxn modelId="{FC38AEC4-5E5A-4C89-A529-9794FCC2A7A8}" srcId="{26976D82-31A7-4E5B-8388-49E698D58DB6}" destId="{9F1476A3-C546-4DED-9B1D-F42E236008B5}" srcOrd="0" destOrd="0" parTransId="{2991A9D6-656A-4B93-92E5-5C705D520B3C}" sibTransId="{46B102F3-3C6A-4DD1-A5D0-466699BDD888}"/>
    <dgm:cxn modelId="{43E5C053-12FA-4BF4-80BA-FB98FA32DAFE}" srcId="{B775731C-E53B-4B46-BF26-1A9C5D90C73A}" destId="{7DF768DB-E6AB-4BFE-A8C0-58263127FC79}" srcOrd="0" destOrd="0" parTransId="{49864DC6-9A68-4A02-91AA-F5BD35B8C1E4}" sibTransId="{D963CD67-39DC-47E4-BB14-603E074050AB}"/>
    <dgm:cxn modelId="{873F2B86-EDB5-4C2F-AA5C-90F4C9B96174}" type="presOf" srcId="{9AB3F640-2CDF-4AEE-A8D1-8A5BDF65D280}" destId="{6402F342-8CE9-4BF5-B510-B65DE24A0F9B}" srcOrd="0" destOrd="0" presId="urn:microsoft.com/office/officeart/2005/8/layout/chevron2"/>
    <dgm:cxn modelId="{B5E72052-9DF1-4AF8-A0F2-BBA7C5A29106}" type="presParOf" srcId="{DD52BCBA-53A7-4BF1-B2DE-17EE5FFE969E}" destId="{FEC70874-6D0D-48C0-9C91-D553F03EF8C2}" srcOrd="0" destOrd="0" presId="urn:microsoft.com/office/officeart/2005/8/layout/chevron2"/>
    <dgm:cxn modelId="{A52CEABB-4530-477A-91D1-7A3E58E7B071}" type="presParOf" srcId="{FEC70874-6D0D-48C0-9C91-D553F03EF8C2}" destId="{A794316D-7803-4C2C-B0DD-E619764045E7}" srcOrd="0" destOrd="0" presId="urn:microsoft.com/office/officeart/2005/8/layout/chevron2"/>
    <dgm:cxn modelId="{47647CE1-7C3B-4754-899E-8655E0204571}" type="presParOf" srcId="{FEC70874-6D0D-48C0-9C91-D553F03EF8C2}" destId="{0637DA96-BE8F-4F5E-8910-B5408A29C31F}" srcOrd="1" destOrd="0" presId="urn:microsoft.com/office/officeart/2005/8/layout/chevron2"/>
    <dgm:cxn modelId="{1333C68C-BBD6-41CA-83B4-D59D2DBA2D41}" type="presParOf" srcId="{DD52BCBA-53A7-4BF1-B2DE-17EE5FFE969E}" destId="{3553CEC9-CCC4-4803-BC62-31303BCA5E55}" srcOrd="1" destOrd="0" presId="urn:microsoft.com/office/officeart/2005/8/layout/chevron2"/>
    <dgm:cxn modelId="{BD180952-2FA2-4A3E-90BC-4A0D23EA1219}" type="presParOf" srcId="{DD52BCBA-53A7-4BF1-B2DE-17EE5FFE969E}" destId="{0382F2CC-CEFD-441E-AA8E-D3F9AED2FB5B}" srcOrd="2" destOrd="0" presId="urn:microsoft.com/office/officeart/2005/8/layout/chevron2"/>
    <dgm:cxn modelId="{D6F38754-8A34-460D-83D5-6CCE213FBD0D}" type="presParOf" srcId="{0382F2CC-CEFD-441E-AA8E-D3F9AED2FB5B}" destId="{37ABBC81-6FE5-4DBF-A6D9-19B6A52009C5}" srcOrd="0" destOrd="0" presId="urn:microsoft.com/office/officeart/2005/8/layout/chevron2"/>
    <dgm:cxn modelId="{E53802D3-7EDE-460A-838A-88F4BF1E6809}" type="presParOf" srcId="{0382F2CC-CEFD-441E-AA8E-D3F9AED2FB5B}" destId="{B93390EB-8B80-47D1-A9CE-7C81845D5F6C}" srcOrd="1" destOrd="0" presId="urn:microsoft.com/office/officeart/2005/8/layout/chevron2"/>
    <dgm:cxn modelId="{E103C3B1-A5D8-421F-A502-53B7644F58F5}" type="presParOf" srcId="{DD52BCBA-53A7-4BF1-B2DE-17EE5FFE969E}" destId="{E6EB0D06-D746-4D54-B7F2-DFC89587AABD}" srcOrd="3" destOrd="0" presId="urn:microsoft.com/office/officeart/2005/8/layout/chevron2"/>
    <dgm:cxn modelId="{4B5F69BD-2D3B-4DA0-9B47-BE0875614A3D}" type="presParOf" srcId="{DD52BCBA-53A7-4BF1-B2DE-17EE5FFE969E}" destId="{49FE1E90-3A91-472E-8666-1C824EB4CD25}" srcOrd="4" destOrd="0" presId="urn:microsoft.com/office/officeart/2005/8/layout/chevron2"/>
    <dgm:cxn modelId="{14CA5278-61B9-4662-A8FD-EA735F2D84E9}" type="presParOf" srcId="{49FE1E90-3A91-472E-8666-1C824EB4CD25}" destId="{BBB4827A-9FAF-4D0A-8E80-D8276464E2E8}" srcOrd="0" destOrd="0" presId="urn:microsoft.com/office/officeart/2005/8/layout/chevron2"/>
    <dgm:cxn modelId="{58B5E15A-22FE-43B4-9B08-35CA96D6B7AA}" type="presParOf" srcId="{49FE1E90-3A91-472E-8666-1C824EB4CD25}" destId="{01158A59-9590-4096-A0DE-F99F7EC0C83B}" srcOrd="1" destOrd="0" presId="urn:microsoft.com/office/officeart/2005/8/layout/chevron2"/>
    <dgm:cxn modelId="{1A21D158-04DD-4780-B928-6CB34EA78E45}" type="presParOf" srcId="{DD52BCBA-53A7-4BF1-B2DE-17EE5FFE969E}" destId="{94037B76-7373-49E2-AC70-52D389F2B4E5}" srcOrd="5" destOrd="0" presId="urn:microsoft.com/office/officeart/2005/8/layout/chevron2"/>
    <dgm:cxn modelId="{5590F837-ADF7-46A5-A4EE-E7EF73453E64}" type="presParOf" srcId="{DD52BCBA-53A7-4BF1-B2DE-17EE5FFE969E}" destId="{53FE1753-259F-4CF1-A790-9B0646376911}" srcOrd="6" destOrd="0" presId="urn:microsoft.com/office/officeart/2005/8/layout/chevron2"/>
    <dgm:cxn modelId="{B4033B33-4A73-434A-BF5D-EF8716C925BC}" type="presParOf" srcId="{53FE1753-259F-4CF1-A790-9B0646376911}" destId="{F6D59237-63FB-48AD-BC70-C7CEF22CC796}" srcOrd="0" destOrd="0" presId="urn:microsoft.com/office/officeart/2005/8/layout/chevron2"/>
    <dgm:cxn modelId="{6BEBD31B-228E-460A-8612-621F034EFA74}" type="presParOf" srcId="{53FE1753-259F-4CF1-A790-9B0646376911}" destId="{EC6337DC-39C5-4FA7-B331-B8B1CB42E3E0}" srcOrd="1" destOrd="0" presId="urn:microsoft.com/office/officeart/2005/8/layout/chevron2"/>
    <dgm:cxn modelId="{3C565200-D809-4178-B12A-F1950F6E3BE0}" type="presParOf" srcId="{DD52BCBA-53A7-4BF1-B2DE-17EE5FFE969E}" destId="{58BDCD3E-B043-483A-B6EB-D92F2644A40D}" srcOrd="7" destOrd="0" presId="urn:microsoft.com/office/officeart/2005/8/layout/chevron2"/>
    <dgm:cxn modelId="{F9CE9395-AAD1-418E-BD68-6FF2186573C1}" type="presParOf" srcId="{DD52BCBA-53A7-4BF1-B2DE-17EE5FFE969E}" destId="{6EC748D3-B8CA-44C2-BA04-1A19CFBA08B8}" srcOrd="8" destOrd="0" presId="urn:microsoft.com/office/officeart/2005/8/layout/chevron2"/>
    <dgm:cxn modelId="{B7A2EBF9-A4F6-4B02-917F-5C72C8282024}" type="presParOf" srcId="{6EC748D3-B8CA-44C2-BA04-1A19CFBA08B8}" destId="{55F858A2-26C1-4F7B-80F3-4B02FC1A7E96}" srcOrd="0" destOrd="0" presId="urn:microsoft.com/office/officeart/2005/8/layout/chevron2"/>
    <dgm:cxn modelId="{DA692152-BD27-4BAC-92A2-EB7855D5CBD8}" type="presParOf" srcId="{6EC748D3-B8CA-44C2-BA04-1A19CFBA08B8}" destId="{6402F342-8CE9-4BF5-B510-B65DE24A0F9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88EF6-1CB7-4775-9C12-24D0EED70B7E}">
      <dsp:nvSpPr>
        <dsp:cNvPr id="0" name=""/>
        <dsp:cNvSpPr/>
      </dsp:nvSpPr>
      <dsp:spPr>
        <a:xfrm rot="5400000">
          <a:off x="-128107" y="132756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</a:t>
          </a:r>
          <a:endParaRPr lang="en-US" sz="1600" kern="1200" dirty="0"/>
        </a:p>
      </dsp:txBody>
      <dsp:txXfrm rot="-5400000">
        <a:off x="1" y="303567"/>
        <a:ext cx="597835" cy="256215"/>
      </dsp:txXfrm>
    </dsp:sp>
    <dsp:sp modelId="{2E7C6348-181B-46D1-8FDB-B6ED5F51C981}">
      <dsp:nvSpPr>
        <dsp:cNvPr id="0" name=""/>
        <dsp:cNvSpPr/>
      </dsp:nvSpPr>
      <dsp:spPr>
        <a:xfrm rot="5400000">
          <a:off x="4470340" y="-3867856"/>
          <a:ext cx="555424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Meet with a DSO to discuss your current situation and determine if you meet eligibility</a:t>
          </a:r>
          <a:endParaRPr lang="en-US" sz="2000" kern="1200" dirty="0"/>
        </a:p>
      </dsp:txBody>
      <dsp:txXfrm rot="-5400000">
        <a:off x="597835" y="31763"/>
        <a:ext cx="8273321" cy="501196"/>
      </dsp:txXfrm>
    </dsp:sp>
    <dsp:sp modelId="{5B8C5F00-5167-4230-8706-7F1B7CC36D3C}">
      <dsp:nvSpPr>
        <dsp:cNvPr id="0" name=""/>
        <dsp:cNvSpPr/>
      </dsp:nvSpPr>
      <dsp:spPr>
        <a:xfrm rot="5400000">
          <a:off x="-128107" y="903580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" y="1074391"/>
        <a:ext cx="597835" cy="256215"/>
      </dsp:txXfrm>
    </dsp:sp>
    <dsp:sp modelId="{F0B6BF10-C115-402C-8C09-52A2B5D2F99D}">
      <dsp:nvSpPr>
        <dsp:cNvPr id="0" name=""/>
        <dsp:cNvSpPr/>
      </dsp:nvSpPr>
      <dsp:spPr>
        <a:xfrm rot="5400000">
          <a:off x="4470486" y="-3097178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Explore all available options to ameliorate your current economic hardship.</a:t>
          </a:r>
          <a:r>
            <a:rPr lang="en-US" sz="2000" b="0" i="0" kern="1200" dirty="0" smtClean="0"/>
            <a:t>​</a:t>
          </a:r>
          <a:endParaRPr lang="en-US" sz="2000" kern="1200" dirty="0"/>
        </a:p>
      </dsp:txBody>
      <dsp:txXfrm rot="-5400000">
        <a:off x="597835" y="802572"/>
        <a:ext cx="8273336" cy="500934"/>
      </dsp:txXfrm>
    </dsp:sp>
    <dsp:sp modelId="{AA282F61-6936-4390-8354-FC99ED06B1CC}">
      <dsp:nvSpPr>
        <dsp:cNvPr id="0" name=""/>
        <dsp:cNvSpPr/>
      </dsp:nvSpPr>
      <dsp:spPr>
        <a:xfrm rot="5400000">
          <a:off x="-128107" y="1674404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" y="1845215"/>
        <a:ext cx="597835" cy="256215"/>
      </dsp:txXfrm>
    </dsp:sp>
    <dsp:sp modelId="{71206145-80B2-4FDD-875A-6CE3525F7646}">
      <dsp:nvSpPr>
        <dsp:cNvPr id="0" name=""/>
        <dsp:cNvSpPr/>
      </dsp:nvSpPr>
      <dsp:spPr>
        <a:xfrm rot="5400000">
          <a:off x="4470486" y="-2326354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Complete the SHE Request Form and submit it to the Office of Internationals Students and Scholars along with all supporting documents.</a:t>
          </a:r>
          <a:r>
            <a:rPr lang="en-US" sz="2000" b="0" i="0" kern="1200" dirty="0" smtClean="0"/>
            <a:t>​</a:t>
          </a:r>
          <a:r>
            <a:rPr lang="en-US" sz="2000" kern="1200" dirty="0" smtClean="0"/>
            <a:t>		</a:t>
          </a:r>
          <a:endParaRPr lang="en-US" sz="2000" kern="1200" dirty="0"/>
        </a:p>
      </dsp:txBody>
      <dsp:txXfrm rot="-5400000">
        <a:off x="597835" y="1573396"/>
        <a:ext cx="8273336" cy="500934"/>
      </dsp:txXfrm>
    </dsp:sp>
    <dsp:sp modelId="{90CD1D01-CF6C-4A10-BB7D-E3B0E0138DF4}">
      <dsp:nvSpPr>
        <dsp:cNvPr id="0" name=""/>
        <dsp:cNvSpPr/>
      </dsp:nvSpPr>
      <dsp:spPr>
        <a:xfrm rot="5400000">
          <a:off x="-128107" y="2445228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4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2616039"/>
        <a:ext cx="597835" cy="256215"/>
      </dsp:txXfrm>
    </dsp:sp>
    <dsp:sp modelId="{83E8375A-16C0-4960-95CA-4134916E986B}">
      <dsp:nvSpPr>
        <dsp:cNvPr id="0" name=""/>
        <dsp:cNvSpPr/>
      </dsp:nvSpPr>
      <dsp:spPr>
        <a:xfrm rot="5400000">
          <a:off x="4470486" y="-1565889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Allow 7-10 business for the review of your request and for the DSO to issue you an SEH I-20</a:t>
          </a:r>
          <a:r>
            <a:rPr lang="en-US" sz="2000" b="0" i="0" kern="1200" dirty="0" smtClean="0"/>
            <a:t>​</a:t>
          </a:r>
          <a:endParaRPr lang="en-US" sz="2000" kern="1200" dirty="0"/>
        </a:p>
      </dsp:txBody>
      <dsp:txXfrm rot="-5400000">
        <a:off x="597835" y="2333861"/>
        <a:ext cx="8273336" cy="500934"/>
      </dsp:txXfrm>
    </dsp:sp>
    <dsp:sp modelId="{60004538-CA35-4DED-BB45-80A719AB8A8A}">
      <dsp:nvSpPr>
        <dsp:cNvPr id="0" name=""/>
        <dsp:cNvSpPr/>
      </dsp:nvSpPr>
      <dsp:spPr>
        <a:xfrm rot="5400000">
          <a:off x="-128107" y="3216052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5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3386863"/>
        <a:ext cx="597835" cy="256215"/>
      </dsp:txXfrm>
    </dsp:sp>
    <dsp:sp modelId="{BA60D936-AAD1-41ED-88BC-A7CAD59F6D6A}">
      <dsp:nvSpPr>
        <dsp:cNvPr id="0" name=""/>
        <dsp:cNvSpPr/>
      </dsp:nvSpPr>
      <dsp:spPr>
        <a:xfrm rot="5400000">
          <a:off x="4470486" y="-784707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Mail your application packet, with supporting documents and </a:t>
          </a:r>
          <a:r>
            <a:rPr lang="en-US" sz="2000" b="1" i="0" u="none" kern="1200" dirty="0" smtClean="0">
              <a:hlinkClick xmlns:r="http://schemas.openxmlformats.org/officeDocument/2006/relationships" r:id="rId1"/>
            </a:rPr>
            <a:t>Fee</a:t>
          </a:r>
          <a:r>
            <a:rPr lang="en-US" sz="2000" b="1" i="0" u="none" kern="1200" dirty="0" smtClean="0"/>
            <a:t> to USCIS. Allow 90 days for processing and approval.</a:t>
          </a:r>
          <a:r>
            <a:rPr lang="en-US" sz="2000" b="0" i="0" kern="1200" dirty="0" smtClean="0"/>
            <a:t>​</a:t>
          </a:r>
          <a:endParaRPr lang="en-US" sz="2000" kern="1200" dirty="0"/>
        </a:p>
      </dsp:txBody>
      <dsp:txXfrm rot="-5400000">
        <a:off x="597835" y="3115043"/>
        <a:ext cx="8273336" cy="500934"/>
      </dsp:txXfrm>
    </dsp:sp>
    <dsp:sp modelId="{8D5F5030-9F8B-4085-B69F-5F94C556D789}">
      <dsp:nvSpPr>
        <dsp:cNvPr id="0" name=""/>
        <dsp:cNvSpPr/>
      </dsp:nvSpPr>
      <dsp:spPr>
        <a:xfrm rot="5400000">
          <a:off x="-128107" y="3986876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6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4157687"/>
        <a:ext cx="597835" cy="256215"/>
      </dsp:txXfrm>
    </dsp:sp>
    <dsp:sp modelId="{C3F49010-A9BE-4CFE-A920-BEE1548FB9A9}">
      <dsp:nvSpPr>
        <dsp:cNvPr id="0" name=""/>
        <dsp:cNvSpPr/>
      </dsp:nvSpPr>
      <dsp:spPr>
        <a:xfrm rot="5400000">
          <a:off x="4470486" y="-13883"/>
          <a:ext cx="555132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Receive your Employment Authorization Document (EAD) by mail.</a:t>
          </a:r>
          <a:endParaRPr lang="en-US" sz="2000" kern="1200" dirty="0"/>
        </a:p>
      </dsp:txBody>
      <dsp:txXfrm rot="-5400000">
        <a:off x="597835" y="3885867"/>
        <a:ext cx="8273336" cy="500934"/>
      </dsp:txXfrm>
    </dsp:sp>
    <dsp:sp modelId="{2CAAD122-30C2-4DEB-BCA5-84AA430955A9}">
      <dsp:nvSpPr>
        <dsp:cNvPr id="0" name=""/>
        <dsp:cNvSpPr/>
      </dsp:nvSpPr>
      <dsp:spPr>
        <a:xfrm rot="5400000">
          <a:off x="-128107" y="4766440"/>
          <a:ext cx="854050" cy="5978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>
              <a:solidFill>
                <a:schemeClr val="tx1"/>
              </a:solidFill>
            </a:rPr>
            <a:t>7</a:t>
          </a:r>
          <a:endParaRPr lang="en-US" sz="2400" b="0" kern="1200" dirty="0">
            <a:solidFill>
              <a:schemeClr val="tx1"/>
            </a:solidFill>
          </a:endParaRPr>
        </a:p>
      </dsp:txBody>
      <dsp:txXfrm rot="-5400000">
        <a:off x="1" y="4937251"/>
        <a:ext cx="597835" cy="256215"/>
      </dsp:txXfrm>
    </dsp:sp>
    <dsp:sp modelId="{5033C8E4-F0A4-48DE-8480-B00D9D35043B}">
      <dsp:nvSpPr>
        <dsp:cNvPr id="0" name=""/>
        <dsp:cNvSpPr/>
      </dsp:nvSpPr>
      <dsp:spPr>
        <a:xfrm rot="5400000">
          <a:off x="4451121" y="765681"/>
          <a:ext cx="572613" cy="83004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en-US" sz="2000" b="1" i="0" u="none" kern="1200" dirty="0" smtClean="0"/>
            <a:t> Apply for a Social Security number with the Social Security Administration    if necessary</a:t>
          </a:r>
          <a:r>
            <a:rPr lang="en-US" sz="2000" b="0" i="0" u="none" kern="1200" dirty="0" smtClean="0"/>
            <a:t>.</a:t>
          </a:r>
          <a:r>
            <a:rPr lang="en-US" sz="2000" b="0" i="0" kern="1200" dirty="0" smtClean="0"/>
            <a:t>​</a:t>
          </a:r>
        </a:p>
      </dsp:txBody>
      <dsp:txXfrm rot="-5400000">
        <a:off x="587211" y="4657545"/>
        <a:ext cx="8272482" cy="5167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C33145-2EDA-4699-9BE9-0CC7E289DEF6}">
      <dsp:nvSpPr>
        <dsp:cNvPr id="0" name=""/>
        <dsp:cNvSpPr/>
      </dsp:nvSpPr>
      <dsp:spPr>
        <a:xfrm>
          <a:off x="0" y="30537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763188-E855-42C5-84A7-8DC4256BFDF3}">
      <dsp:nvSpPr>
        <dsp:cNvPr id="0" name=""/>
        <dsp:cNvSpPr/>
      </dsp:nvSpPr>
      <dsp:spPr>
        <a:xfrm>
          <a:off x="406400" y="39698"/>
          <a:ext cx="56896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baseline="0" smtClean="0">
              <a:latin typeface="Cambria" panose="02040503050406030204" pitchFamily="18" charset="0"/>
              <a:ea typeface="Cambria" panose="02040503050406030204" pitchFamily="18" charset="0"/>
            </a:rPr>
            <a:t>Must be in lawful F-1 Status.</a:t>
          </a:r>
          <a:endParaRPr lang="en-US" sz="2000" kern="1200" baseline="0" dirty="0"/>
        </a:p>
      </dsp:txBody>
      <dsp:txXfrm>
        <a:off x="432339" y="65637"/>
        <a:ext cx="5637722" cy="479482"/>
      </dsp:txXfrm>
    </dsp:sp>
    <dsp:sp modelId="{21E91D58-FB11-4DD3-900C-7EA7E6D34CC3}">
      <dsp:nvSpPr>
        <dsp:cNvPr id="0" name=""/>
        <dsp:cNvSpPr/>
      </dsp:nvSpPr>
      <dsp:spPr>
        <a:xfrm>
          <a:off x="0" y="112185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FD6025-F1FF-4019-A292-6BE6001E8700}">
      <dsp:nvSpPr>
        <dsp:cNvPr id="0" name=""/>
        <dsp:cNvSpPr/>
      </dsp:nvSpPr>
      <dsp:spPr>
        <a:xfrm>
          <a:off x="406400" y="856178"/>
          <a:ext cx="56896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baseline="0" smtClean="0">
              <a:latin typeface="Cambria" panose="02040503050406030204" pitchFamily="18" charset="0"/>
              <a:ea typeface="Cambria" panose="02040503050406030204" pitchFamily="18" charset="0"/>
            </a:rPr>
            <a:t>Must be in good academic standing.</a:t>
          </a:r>
          <a:endParaRPr lang="en-US" sz="2000" kern="1200" baseline="0" dirty="0"/>
        </a:p>
      </dsp:txBody>
      <dsp:txXfrm>
        <a:off x="432339" y="882117"/>
        <a:ext cx="5637722" cy="479482"/>
      </dsp:txXfrm>
    </dsp:sp>
    <dsp:sp modelId="{85C2F5F5-FC8E-4C93-908C-69E66295F956}">
      <dsp:nvSpPr>
        <dsp:cNvPr id="0" name=""/>
        <dsp:cNvSpPr/>
      </dsp:nvSpPr>
      <dsp:spPr>
        <a:xfrm>
          <a:off x="0" y="2641109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6B2850-9AA4-4E46-83DC-0A95115DDCA6}">
      <dsp:nvSpPr>
        <dsp:cNvPr id="0" name=""/>
        <dsp:cNvSpPr/>
      </dsp:nvSpPr>
      <dsp:spPr>
        <a:xfrm>
          <a:off x="406400" y="1672658"/>
          <a:ext cx="5689600" cy="123413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Must have citizenship in the affected country or</a:t>
          </a:r>
          <a:r>
            <a:rPr lang="en-US" sz="2000" b="0" i="0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region, as per the FR notice and have been </a:t>
          </a:r>
          <a:r>
            <a:rPr lang="en-US" sz="2000" b="0" i="0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lawfully present in the United States for the dates</a:t>
          </a:r>
          <a:r>
            <a:rPr lang="en-US" sz="2000" b="0" i="0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indicated in FR notice.</a:t>
          </a:r>
          <a:r>
            <a:rPr lang="en-US" sz="2000" b="0" i="0" kern="1200" baseline="0" dirty="0" smtClean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kern="1200" baseline="0" dirty="0"/>
        </a:p>
      </dsp:txBody>
      <dsp:txXfrm>
        <a:off x="466645" y="1732903"/>
        <a:ext cx="5569110" cy="1113641"/>
      </dsp:txXfrm>
    </dsp:sp>
    <dsp:sp modelId="{236AEF1E-CE57-458F-868F-FE18DFA53171}">
      <dsp:nvSpPr>
        <dsp:cNvPr id="0" name=""/>
        <dsp:cNvSpPr/>
      </dsp:nvSpPr>
      <dsp:spPr>
        <a:xfrm>
          <a:off x="0" y="3657832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AF473D-270B-415A-84A1-485D11D9D61D}">
      <dsp:nvSpPr>
        <dsp:cNvPr id="0" name=""/>
        <dsp:cNvSpPr/>
      </dsp:nvSpPr>
      <dsp:spPr>
        <a:xfrm>
          <a:off x="406400" y="3191909"/>
          <a:ext cx="5689600" cy="7316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Must meet minimum course requirements for the duration of authorized employment.​</a:t>
          </a:r>
          <a:endParaRPr lang="en-US" sz="2000" kern="1200" baseline="0" dirty="0"/>
        </a:p>
      </dsp:txBody>
      <dsp:txXfrm>
        <a:off x="442114" y="3227623"/>
        <a:ext cx="5618172" cy="660175"/>
      </dsp:txXfrm>
    </dsp:sp>
    <dsp:sp modelId="{4A57D10F-FFF8-426B-A5C1-A9803E9B9E12}">
      <dsp:nvSpPr>
        <dsp:cNvPr id="0" name=""/>
        <dsp:cNvSpPr/>
      </dsp:nvSpPr>
      <dsp:spPr>
        <a:xfrm>
          <a:off x="0" y="4925368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191C32-7883-455D-B27B-4F47F1B493DC}">
      <dsp:nvSpPr>
        <dsp:cNvPr id="0" name=""/>
        <dsp:cNvSpPr/>
      </dsp:nvSpPr>
      <dsp:spPr>
        <a:xfrm>
          <a:off x="406400" y="4208632"/>
          <a:ext cx="5689600" cy="98241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i="0" u="none" kern="1200" dirty="0" smtClean="0">
              <a:latin typeface="Cambria" panose="02040503050406030204" pitchFamily="18" charset="0"/>
              <a:ea typeface="Cambria" panose="02040503050406030204" pitchFamily="18" charset="0"/>
            </a:rPr>
            <a:t>Must demonstrate that employment is needed to alleviate severe economic hardship caused by the</a:t>
          </a:r>
          <a:r>
            <a:rPr lang="en-US" sz="2000" b="0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0" i="0" u="none" kern="1200" dirty="0" smtClean="0">
              <a:latin typeface="Cambria" panose="02040503050406030204" pitchFamily="18" charset="0"/>
              <a:ea typeface="Cambria" panose="02040503050406030204" pitchFamily="18" charset="0"/>
            </a:rPr>
            <a:t>emergent circumstances.</a:t>
          </a:r>
          <a:r>
            <a:rPr lang="en-US" sz="2000" b="0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kern="1200" baseline="0" dirty="0"/>
        </a:p>
      </dsp:txBody>
      <dsp:txXfrm>
        <a:off x="454358" y="4256590"/>
        <a:ext cx="5593684" cy="886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88EF6-1CB7-4775-9C12-24D0EED70B7E}">
      <dsp:nvSpPr>
        <dsp:cNvPr id="0" name=""/>
        <dsp:cNvSpPr/>
      </dsp:nvSpPr>
      <dsp:spPr>
        <a:xfrm rot="5400000">
          <a:off x="-178586" y="182704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</a:t>
          </a:r>
          <a:endParaRPr lang="en-US" sz="1600" kern="1200" dirty="0"/>
        </a:p>
      </dsp:txBody>
      <dsp:txXfrm rot="-5400000">
        <a:off x="1" y="420818"/>
        <a:ext cx="833402" cy="357173"/>
      </dsp:txXfrm>
    </dsp:sp>
    <dsp:sp modelId="{2E7C6348-181B-46D1-8FDB-B6ED5F51C981}">
      <dsp:nvSpPr>
        <dsp:cNvPr id="0" name=""/>
        <dsp:cNvSpPr/>
      </dsp:nvSpPr>
      <dsp:spPr>
        <a:xfrm rot="5400000">
          <a:off x="4478696" y="-3641175"/>
          <a:ext cx="774281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Meet with a DSO to discuss your current situation and determine if you meet eligibility</a:t>
          </a:r>
          <a:endParaRPr lang="en-US" sz="2000" kern="1200" dirty="0"/>
        </a:p>
      </dsp:txBody>
      <dsp:txXfrm rot="-5400000">
        <a:off x="833403" y="41915"/>
        <a:ext cx="8027071" cy="698687"/>
      </dsp:txXfrm>
    </dsp:sp>
    <dsp:sp modelId="{5B8C5F00-5167-4230-8706-7F1B7CC36D3C}">
      <dsp:nvSpPr>
        <dsp:cNvPr id="0" name=""/>
        <dsp:cNvSpPr/>
      </dsp:nvSpPr>
      <dsp:spPr>
        <a:xfrm rot="5400000">
          <a:off x="-178586" y="1257259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" y="1495373"/>
        <a:ext cx="833402" cy="357173"/>
      </dsp:txXfrm>
    </dsp:sp>
    <dsp:sp modelId="{F0B6BF10-C115-402C-8C09-52A2B5D2F99D}">
      <dsp:nvSpPr>
        <dsp:cNvPr id="0" name=""/>
        <dsp:cNvSpPr/>
      </dsp:nvSpPr>
      <dsp:spPr>
        <a:xfrm rot="5400000">
          <a:off x="4478899" y="-2566823"/>
          <a:ext cx="773874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Explore all available options to ameliorate your current economic hardship.</a:t>
          </a:r>
          <a:r>
            <a:rPr lang="en-US" sz="2000" b="0" i="0" kern="1200" dirty="0" smtClean="0"/>
            <a:t>​</a:t>
          </a:r>
          <a:endParaRPr lang="en-US" sz="2000" kern="1200" dirty="0"/>
        </a:p>
      </dsp:txBody>
      <dsp:txXfrm rot="-5400000">
        <a:off x="833403" y="1116450"/>
        <a:ext cx="8027091" cy="698320"/>
      </dsp:txXfrm>
    </dsp:sp>
    <dsp:sp modelId="{AA282F61-6936-4390-8354-FC99ED06B1CC}">
      <dsp:nvSpPr>
        <dsp:cNvPr id="0" name=""/>
        <dsp:cNvSpPr/>
      </dsp:nvSpPr>
      <dsp:spPr>
        <a:xfrm rot="5400000">
          <a:off x="-178586" y="2331814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1" y="2569928"/>
        <a:ext cx="833402" cy="357173"/>
      </dsp:txXfrm>
    </dsp:sp>
    <dsp:sp modelId="{71206145-80B2-4FDD-875A-6CE3525F7646}">
      <dsp:nvSpPr>
        <dsp:cNvPr id="0" name=""/>
        <dsp:cNvSpPr/>
      </dsp:nvSpPr>
      <dsp:spPr>
        <a:xfrm rot="5400000">
          <a:off x="4487366" y="-1492268"/>
          <a:ext cx="756941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Complete the SSR Request Form and provide any supporting documentation including employment authorization (EAD) if applicable.</a:t>
          </a:r>
          <a:r>
            <a:rPr lang="en-US" sz="2000" b="0" i="0" kern="1200" dirty="0" smtClean="0"/>
            <a:t>​</a:t>
          </a:r>
          <a:endParaRPr lang="en-US" sz="2000" kern="1200" dirty="0"/>
        </a:p>
      </dsp:txBody>
      <dsp:txXfrm rot="-5400000">
        <a:off x="833403" y="2198646"/>
        <a:ext cx="8027917" cy="683039"/>
      </dsp:txXfrm>
    </dsp:sp>
    <dsp:sp modelId="{90CD1D01-CF6C-4A10-BB7D-E3B0E0138DF4}">
      <dsp:nvSpPr>
        <dsp:cNvPr id="0" name=""/>
        <dsp:cNvSpPr/>
      </dsp:nvSpPr>
      <dsp:spPr>
        <a:xfrm rot="5400000">
          <a:off x="-178586" y="3406369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4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3644483"/>
        <a:ext cx="833402" cy="357173"/>
      </dsp:txXfrm>
    </dsp:sp>
    <dsp:sp modelId="{83E8375A-16C0-4960-95CA-4134916E986B}">
      <dsp:nvSpPr>
        <dsp:cNvPr id="0" name=""/>
        <dsp:cNvSpPr/>
      </dsp:nvSpPr>
      <dsp:spPr>
        <a:xfrm rot="5400000">
          <a:off x="4478899" y="-432154"/>
          <a:ext cx="773874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Allow 7-10  business for the review of your request and for the DSO to issue you an updated I-20 for SSR.</a:t>
          </a:r>
          <a:endParaRPr lang="en-US" sz="2000" kern="1200" dirty="0"/>
        </a:p>
      </dsp:txBody>
      <dsp:txXfrm rot="-5400000">
        <a:off x="833403" y="3251119"/>
        <a:ext cx="8027091" cy="698320"/>
      </dsp:txXfrm>
    </dsp:sp>
    <dsp:sp modelId="{60004538-CA35-4DED-BB45-80A719AB8A8A}">
      <dsp:nvSpPr>
        <dsp:cNvPr id="0" name=""/>
        <dsp:cNvSpPr/>
      </dsp:nvSpPr>
      <dsp:spPr>
        <a:xfrm rot="5400000">
          <a:off x="-178586" y="4480924"/>
          <a:ext cx="1190575" cy="83340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5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1" y="4719038"/>
        <a:ext cx="833402" cy="357173"/>
      </dsp:txXfrm>
    </dsp:sp>
    <dsp:sp modelId="{BA60D936-AAD1-41ED-88BC-A7CAD59F6D6A}">
      <dsp:nvSpPr>
        <dsp:cNvPr id="0" name=""/>
        <dsp:cNvSpPr/>
      </dsp:nvSpPr>
      <dsp:spPr>
        <a:xfrm rot="5400000">
          <a:off x="4478899" y="656841"/>
          <a:ext cx="773874" cy="806486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Mail your application packet, with supporting documentation and fees  to USCIS. Allow approximately 90 days for processing and approval.</a:t>
          </a:r>
          <a:r>
            <a:rPr lang="en-US" sz="2000" b="0" i="0" kern="1200" dirty="0" smtClean="0"/>
            <a:t>​</a:t>
          </a:r>
          <a:endParaRPr lang="en-US" sz="2000" kern="1200" dirty="0"/>
        </a:p>
      </dsp:txBody>
      <dsp:txXfrm rot="-5400000">
        <a:off x="833403" y="4340115"/>
        <a:ext cx="8027091" cy="6983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88EF6-1CB7-4775-9C12-24D0EED70B7E}">
      <dsp:nvSpPr>
        <dsp:cNvPr id="0" name=""/>
        <dsp:cNvSpPr/>
      </dsp:nvSpPr>
      <dsp:spPr>
        <a:xfrm rot="5400000">
          <a:off x="-172955" y="179800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 smtClean="0">
            <a:solidFill>
              <a:schemeClr val="tx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1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</a:t>
          </a:r>
          <a:endParaRPr lang="en-US" sz="1600" kern="1200" dirty="0"/>
        </a:p>
      </dsp:txBody>
      <dsp:txXfrm rot="-5400000">
        <a:off x="0" y="410407"/>
        <a:ext cx="807124" cy="345910"/>
      </dsp:txXfrm>
    </dsp:sp>
    <dsp:sp modelId="{2E7C6348-181B-46D1-8FDB-B6ED5F51C981}">
      <dsp:nvSpPr>
        <dsp:cNvPr id="0" name=""/>
        <dsp:cNvSpPr/>
      </dsp:nvSpPr>
      <dsp:spPr>
        <a:xfrm rot="5400000">
          <a:off x="4477764" y="-3663794"/>
          <a:ext cx="749866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Must be in lawful F-1 student status. </a:t>
          </a:r>
          <a:endParaRPr lang="en-US" sz="2000" kern="1200" dirty="0"/>
        </a:p>
      </dsp:txBody>
      <dsp:txXfrm rot="-5400000">
        <a:off x="807125" y="43450"/>
        <a:ext cx="8054541" cy="676656"/>
      </dsp:txXfrm>
    </dsp:sp>
    <dsp:sp modelId="{5B8C5F00-5167-4230-8706-7F1B7CC36D3C}">
      <dsp:nvSpPr>
        <dsp:cNvPr id="0" name=""/>
        <dsp:cNvSpPr/>
      </dsp:nvSpPr>
      <dsp:spPr>
        <a:xfrm rot="5400000">
          <a:off x="-172955" y="1220473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2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0" y="1451080"/>
        <a:ext cx="807124" cy="345910"/>
      </dsp:txXfrm>
    </dsp:sp>
    <dsp:sp modelId="{F0B6BF10-C115-402C-8C09-52A2B5D2F99D}">
      <dsp:nvSpPr>
        <dsp:cNvPr id="0" name=""/>
        <dsp:cNvSpPr/>
      </dsp:nvSpPr>
      <dsp:spPr>
        <a:xfrm rot="5400000">
          <a:off x="4477961" y="-2623319"/>
          <a:ext cx="749472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Have only two terms left (Spring/Fall) before graduation. Average of 30 units or less.</a:t>
          </a:r>
          <a:r>
            <a:rPr lang="en-US" sz="2000" b="1" i="0" kern="1200" dirty="0" smtClean="0"/>
            <a:t>​</a:t>
          </a:r>
          <a:endParaRPr lang="en-US" sz="2000" b="1" kern="1200" dirty="0"/>
        </a:p>
      </dsp:txBody>
      <dsp:txXfrm rot="-5400000">
        <a:off x="807124" y="1084104"/>
        <a:ext cx="8054560" cy="676300"/>
      </dsp:txXfrm>
    </dsp:sp>
    <dsp:sp modelId="{AA282F61-6936-4390-8354-FC99ED06B1CC}">
      <dsp:nvSpPr>
        <dsp:cNvPr id="0" name=""/>
        <dsp:cNvSpPr/>
      </dsp:nvSpPr>
      <dsp:spPr>
        <a:xfrm rot="5400000">
          <a:off x="-172955" y="2428761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 smtClean="0">
            <a:solidFill>
              <a:schemeClr val="tx1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3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 rot="-5400000">
        <a:off x="0" y="2659368"/>
        <a:ext cx="807124" cy="345910"/>
      </dsp:txXfrm>
    </dsp:sp>
    <dsp:sp modelId="{71206145-80B2-4FDD-875A-6CE3525F7646}">
      <dsp:nvSpPr>
        <dsp:cNvPr id="0" name=""/>
        <dsp:cNvSpPr/>
      </dsp:nvSpPr>
      <dsp:spPr>
        <a:xfrm rot="5400000">
          <a:off x="4310345" y="-1415030"/>
          <a:ext cx="1084704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Be in good academic standing &amp; 3.0 GPA.</a:t>
          </a:r>
          <a:r>
            <a:rPr lang="en-US" sz="2000" b="1" i="0" kern="1200" dirty="0" smtClean="0"/>
            <a:t>​</a:t>
          </a:r>
          <a:r>
            <a:rPr lang="en-US" sz="2000" b="1" kern="1200" dirty="0" smtClean="0"/>
            <a:t>		</a:t>
          </a:r>
          <a:endParaRPr lang="en-US" sz="2000" b="1" kern="1200" dirty="0"/>
        </a:p>
      </dsp:txBody>
      <dsp:txXfrm rot="-5400000">
        <a:off x="807125" y="2141141"/>
        <a:ext cx="8038195" cy="978802"/>
      </dsp:txXfrm>
    </dsp:sp>
    <dsp:sp modelId="{90CD1D01-CF6C-4A10-BB7D-E3B0E0138DF4}">
      <dsp:nvSpPr>
        <dsp:cNvPr id="0" name=""/>
        <dsp:cNvSpPr/>
      </dsp:nvSpPr>
      <dsp:spPr>
        <a:xfrm rot="5400000">
          <a:off x="-172955" y="3469434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4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0" y="3700041"/>
        <a:ext cx="807124" cy="345910"/>
      </dsp:txXfrm>
    </dsp:sp>
    <dsp:sp modelId="{83E8375A-16C0-4960-95CA-4134916E986B}">
      <dsp:nvSpPr>
        <dsp:cNvPr id="0" name=""/>
        <dsp:cNvSpPr/>
      </dsp:nvSpPr>
      <dsp:spPr>
        <a:xfrm rot="5400000">
          <a:off x="4477961" y="-388342"/>
          <a:ext cx="749472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>
              <a:latin typeface="Cambria" panose="02040503050406030204" pitchFamily="18" charset="0"/>
              <a:ea typeface="Cambria" panose="02040503050406030204" pitchFamily="18" charset="0"/>
            </a:rPr>
            <a:t>Must be able to provide evidence of financial hardship</a:t>
          </a:r>
          <a:r>
            <a:rPr lang="en-US" sz="20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​ </a:t>
          </a:r>
          <a:r>
            <a:rPr lang="en-US" sz="2000" b="1" i="0" u="none" kern="1200" dirty="0" smtClean="0">
              <a:latin typeface="Cambria" panose="02040503050406030204" pitchFamily="18" charset="0"/>
              <a:ea typeface="Cambria" panose="02040503050406030204" pitchFamily="18" charset="0"/>
            </a:rPr>
            <a:t>that was </a:t>
          </a:r>
          <a:r>
            <a:rPr lang="en-US" sz="2000" b="1" i="1" kern="1200" dirty="0" smtClean="0">
              <a:latin typeface="Cambria" panose="02040503050406030204" pitchFamily="18" charset="0"/>
              <a:ea typeface="Cambria" panose="02040503050406030204" pitchFamily="18" charset="0"/>
            </a:rPr>
            <a:t>catastrophic.</a:t>
          </a:r>
          <a:r>
            <a:rPr lang="en-US" sz="2000" b="1" i="0" kern="1200" dirty="0" smtClean="0">
              <a:latin typeface="Cambria" panose="02040503050406030204" pitchFamily="18" charset="0"/>
              <a:ea typeface="Cambria" panose="02040503050406030204" pitchFamily="18" charset="0"/>
            </a:rPr>
            <a:t>​</a:t>
          </a:r>
          <a:endParaRPr lang="en-US" sz="2000" b="1" kern="1200" dirty="0">
            <a:latin typeface="Cambria" panose="02040503050406030204" pitchFamily="18" charset="0"/>
            <a:ea typeface="Cambria" panose="02040503050406030204" pitchFamily="18" charset="0"/>
          </a:endParaRPr>
        </a:p>
      </dsp:txBody>
      <dsp:txXfrm rot="-5400000">
        <a:off x="807124" y="3319081"/>
        <a:ext cx="8054560" cy="676300"/>
      </dsp:txXfrm>
    </dsp:sp>
    <dsp:sp modelId="{60004538-CA35-4DED-BB45-80A719AB8A8A}">
      <dsp:nvSpPr>
        <dsp:cNvPr id="0" name=""/>
        <dsp:cNvSpPr/>
      </dsp:nvSpPr>
      <dsp:spPr>
        <a:xfrm rot="5400000">
          <a:off x="-172955" y="4510107"/>
          <a:ext cx="1153034" cy="807124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tx1"/>
              </a:solidFill>
            </a:rPr>
            <a:t>5</a:t>
          </a:r>
          <a:endParaRPr lang="en-US" sz="2800" kern="1200" dirty="0">
            <a:solidFill>
              <a:schemeClr val="tx1"/>
            </a:solidFill>
          </a:endParaRPr>
        </a:p>
      </dsp:txBody>
      <dsp:txXfrm rot="-5400000">
        <a:off x="0" y="4740714"/>
        <a:ext cx="807124" cy="345910"/>
      </dsp:txXfrm>
    </dsp:sp>
    <dsp:sp modelId="{BA60D936-AAD1-41ED-88BC-A7CAD59F6D6A}">
      <dsp:nvSpPr>
        <dsp:cNvPr id="0" name=""/>
        <dsp:cNvSpPr/>
      </dsp:nvSpPr>
      <dsp:spPr>
        <a:xfrm rot="5400000">
          <a:off x="4477961" y="666315"/>
          <a:ext cx="749472" cy="80911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i="0" u="none" kern="1200" dirty="0" smtClean="0"/>
            <a:t>The waiver will only waive out of state tuition fees for two  terms, summer &amp; winter terms are not included.</a:t>
          </a:r>
          <a:r>
            <a:rPr lang="en-US" sz="2000" b="1" i="0" kern="1200" dirty="0" smtClean="0"/>
            <a:t>​​</a:t>
          </a:r>
          <a:endParaRPr lang="en-US" sz="2000" b="1" kern="1200" dirty="0"/>
        </a:p>
      </dsp:txBody>
      <dsp:txXfrm rot="-5400000">
        <a:off x="807124" y="4373738"/>
        <a:ext cx="8054560" cy="6763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4316D-7803-4C2C-B0DD-E619764045E7}">
      <dsp:nvSpPr>
        <dsp:cNvPr id="0" name=""/>
        <dsp:cNvSpPr/>
      </dsp:nvSpPr>
      <dsp:spPr>
        <a:xfrm rot="5400000">
          <a:off x="-169336" y="169671"/>
          <a:ext cx="1128907" cy="79023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en-US" sz="2200" kern="1200" dirty="0"/>
        </a:p>
      </dsp:txBody>
      <dsp:txXfrm rot="-5400000">
        <a:off x="1" y="395453"/>
        <a:ext cx="790235" cy="338672"/>
      </dsp:txXfrm>
    </dsp:sp>
    <dsp:sp modelId="{0637DA96-BE8F-4F5E-8910-B5408A29C31F}">
      <dsp:nvSpPr>
        <dsp:cNvPr id="0" name=""/>
        <dsp:cNvSpPr/>
      </dsp:nvSpPr>
      <dsp:spPr>
        <a:xfrm rot="5400000">
          <a:off x="4318459" y="-3527889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i="0" u="none" kern="1200" dirty="0" smtClean="0"/>
            <a:t>Meet with a DSO to discuss your current situation and determine if you meet eligibility.</a:t>
          </a:r>
          <a:r>
            <a:rPr lang="en-US" sz="1700" b="0" i="0" kern="1200" dirty="0" smtClean="0"/>
            <a:t>​</a:t>
          </a:r>
          <a:endParaRPr lang="en-US" sz="1700" kern="1200" dirty="0"/>
        </a:p>
      </dsp:txBody>
      <dsp:txXfrm rot="-5400000">
        <a:off x="790235" y="36156"/>
        <a:ext cx="7754417" cy="662147"/>
      </dsp:txXfrm>
    </dsp:sp>
    <dsp:sp modelId="{37ABBC81-6FE5-4DBF-A6D9-19B6A52009C5}">
      <dsp:nvSpPr>
        <dsp:cNvPr id="0" name=""/>
        <dsp:cNvSpPr/>
      </dsp:nvSpPr>
      <dsp:spPr>
        <a:xfrm rot="5400000">
          <a:off x="-169336" y="1181790"/>
          <a:ext cx="1128907" cy="79023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2</a:t>
          </a:r>
          <a:endParaRPr lang="en-US" sz="2200" kern="1200" dirty="0"/>
        </a:p>
      </dsp:txBody>
      <dsp:txXfrm rot="-5400000">
        <a:off x="1" y="1407572"/>
        <a:ext cx="790235" cy="338672"/>
      </dsp:txXfrm>
    </dsp:sp>
    <dsp:sp modelId="{B93390EB-8B80-47D1-A9CE-7C81845D5F6C}">
      <dsp:nvSpPr>
        <dsp:cNvPr id="0" name=""/>
        <dsp:cNvSpPr/>
      </dsp:nvSpPr>
      <dsp:spPr>
        <a:xfrm rot="5400000">
          <a:off x="4318459" y="-2515769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kern="1200" dirty="0" smtClean="0"/>
            <a:t>Explore all available options to ameliorate your current economic hardship</a:t>
          </a:r>
          <a:endParaRPr lang="en-US" sz="1700" b="1" kern="1200" dirty="0"/>
        </a:p>
      </dsp:txBody>
      <dsp:txXfrm rot="-5400000">
        <a:off x="790235" y="1048276"/>
        <a:ext cx="7754417" cy="662147"/>
      </dsp:txXfrm>
    </dsp:sp>
    <dsp:sp modelId="{BBB4827A-9FAF-4D0A-8E80-D8276464E2E8}">
      <dsp:nvSpPr>
        <dsp:cNvPr id="0" name=""/>
        <dsp:cNvSpPr/>
      </dsp:nvSpPr>
      <dsp:spPr>
        <a:xfrm rot="5400000">
          <a:off x="-169336" y="2193910"/>
          <a:ext cx="1128907" cy="7902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en-US" sz="2200" kern="1200" dirty="0"/>
        </a:p>
      </dsp:txBody>
      <dsp:txXfrm rot="-5400000">
        <a:off x="1" y="2419692"/>
        <a:ext cx="790235" cy="338672"/>
      </dsp:txXfrm>
    </dsp:sp>
    <dsp:sp modelId="{01158A59-9590-4096-A0DE-F99F7EC0C83B}">
      <dsp:nvSpPr>
        <dsp:cNvPr id="0" name=""/>
        <dsp:cNvSpPr/>
      </dsp:nvSpPr>
      <dsp:spPr>
        <a:xfrm rot="5400000">
          <a:off x="4318459" y="-1503650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i="0" u="none" kern="1200" dirty="0" smtClean="0"/>
            <a:t>Complete the NRT Request Form and submit it to the Office of International Students and Scholars along with all supporting documents.</a:t>
          </a:r>
          <a:r>
            <a:rPr lang="en-US" sz="1700" b="0" i="0" kern="1200" dirty="0" smtClean="0"/>
            <a:t>​</a:t>
          </a:r>
          <a:endParaRPr lang="en-US" sz="1700" kern="1200" dirty="0"/>
        </a:p>
      </dsp:txBody>
      <dsp:txXfrm rot="-5400000">
        <a:off x="790235" y="2060395"/>
        <a:ext cx="7754417" cy="662147"/>
      </dsp:txXfrm>
    </dsp:sp>
    <dsp:sp modelId="{F6D59237-63FB-48AD-BC70-C7CEF22CC796}">
      <dsp:nvSpPr>
        <dsp:cNvPr id="0" name=""/>
        <dsp:cNvSpPr/>
      </dsp:nvSpPr>
      <dsp:spPr>
        <a:xfrm rot="5400000">
          <a:off x="-169336" y="3206030"/>
          <a:ext cx="1128907" cy="79023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en-US" sz="2200" kern="1200" dirty="0"/>
        </a:p>
      </dsp:txBody>
      <dsp:txXfrm rot="-5400000">
        <a:off x="1" y="3431812"/>
        <a:ext cx="790235" cy="338672"/>
      </dsp:txXfrm>
    </dsp:sp>
    <dsp:sp modelId="{EC6337DC-39C5-4FA7-B331-B8B1CB42E3E0}">
      <dsp:nvSpPr>
        <dsp:cNvPr id="0" name=""/>
        <dsp:cNvSpPr/>
      </dsp:nvSpPr>
      <dsp:spPr>
        <a:xfrm rot="5400000">
          <a:off x="4318459" y="-491530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i="0" u="none" kern="1200" dirty="0" smtClean="0"/>
            <a:t>Allow 7-10 business for the review and approval of your request.</a:t>
          </a:r>
          <a:r>
            <a:rPr lang="en-US" sz="1700" b="0" i="0" kern="1200" dirty="0" smtClean="0"/>
            <a:t>​</a:t>
          </a:r>
          <a:endParaRPr lang="en-US" sz="1700" kern="1200" dirty="0"/>
        </a:p>
      </dsp:txBody>
      <dsp:txXfrm rot="-5400000">
        <a:off x="790235" y="3072515"/>
        <a:ext cx="7754417" cy="662147"/>
      </dsp:txXfrm>
    </dsp:sp>
    <dsp:sp modelId="{55F858A2-26C1-4F7B-80F3-4B02FC1A7E96}">
      <dsp:nvSpPr>
        <dsp:cNvPr id="0" name=""/>
        <dsp:cNvSpPr/>
      </dsp:nvSpPr>
      <dsp:spPr>
        <a:xfrm rot="5400000">
          <a:off x="-169336" y="4218149"/>
          <a:ext cx="1128907" cy="790235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5</a:t>
          </a:r>
          <a:endParaRPr lang="en-US" sz="2200" kern="1200" dirty="0"/>
        </a:p>
      </dsp:txBody>
      <dsp:txXfrm rot="-5400000">
        <a:off x="1" y="4443931"/>
        <a:ext cx="790235" cy="338672"/>
      </dsp:txXfrm>
    </dsp:sp>
    <dsp:sp modelId="{6402F342-8CE9-4BF5-B510-B65DE24A0F9B}">
      <dsp:nvSpPr>
        <dsp:cNvPr id="0" name=""/>
        <dsp:cNvSpPr/>
      </dsp:nvSpPr>
      <dsp:spPr>
        <a:xfrm rot="5400000">
          <a:off x="4318459" y="520588"/>
          <a:ext cx="733789" cy="77902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b="1" i="0" u="none" kern="1200" smtClean="0"/>
            <a:t>If approved, your non-resident fees will be waived only for your last two terms (Fall/spring for an average of 30 units.). Summer &amp; winter terms are not included.</a:t>
          </a:r>
          <a:r>
            <a:rPr lang="en-US" sz="1700" b="0" i="0" kern="1200" smtClean="0"/>
            <a:t>​</a:t>
          </a:r>
          <a:endParaRPr lang="en-US" sz="1700" kern="1200"/>
        </a:p>
      </dsp:txBody>
      <dsp:txXfrm rot="-5400000">
        <a:off x="790235" y="4084634"/>
        <a:ext cx="7754417" cy="6621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D40488-C64A-6A43-9A00-DAA2DBD84F17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EE289-56BC-534D-BD7A-6EB6C0C3D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208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441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68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22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39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EE289-56BC-534D-BD7A-6EB6C0C3DF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2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2806-3B4F-754F-B0DA-154723B4D8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47058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72445-16AD-C141-A90A-3C808F1BE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26733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2722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D1D98-A7D9-B145-ADBA-448EB04AD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3163"/>
            <a:ext cx="9144000" cy="209679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DA897F-01CC-AF46-BB9C-C581C768D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986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BA56-600A-0340-9BDA-8657F5B33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19200"/>
            <a:ext cx="10515600" cy="8192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6C04E-C0FA-AA47-8B6E-949A6292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3354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9099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10495-4FDD-6443-BF9C-00260A6FB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6BA1D-AB31-1246-8B56-B6228CEF6C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5482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3DEF6-95F4-9F4A-9E66-4888C4491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5345"/>
            <a:ext cx="10515600" cy="83307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B06AC-3729-6F49-B12D-1CEF95FC7D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335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449BD-4270-D442-9406-A9E71BBE0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7335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1773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C534-3073-5E40-A239-66B209715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4507"/>
            <a:ext cx="10515600" cy="823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C6DDC-DFBF-154D-8C96-2F117E91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2889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55E907-FC74-5446-9DCC-C3CFC6027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5280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72E5E-F610-1A40-8CF3-24EC9F89BE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2889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036C26-4B6D-DD44-84A7-B779FD8506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5280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8975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ECD0F-B8C0-5140-AC03-4CAA40DF5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4618"/>
            <a:ext cx="10515600" cy="7638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8412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543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8658F-5631-7F4E-8911-12524836D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57882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7A827E-C933-AD47-8CAD-8AAFD665E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78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FD11A7-E5FA-CA41-8C45-3925F514F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27858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5321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43587-0B4E-7F41-AF5B-2169C1CA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8364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3BA44C-E532-F645-B211-02EC4DB20D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36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78851-2B99-0D43-B79D-B7883A3E3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5361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3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9974C-73A5-A34E-89C0-0F7304B797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37855"/>
            <a:ext cx="9144000" cy="197210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519836-3BB6-F441-BCAB-76464E920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90174"/>
            <a:ext cx="9144000" cy="13676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14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0F537-10B4-084B-8C6A-C70CE6759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002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AC8F4-5F84-E14C-9819-B0A06B6A3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0522"/>
            <a:ext cx="10515600" cy="37478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12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8A7F-2165-DF42-82DF-55AA4A1E4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60764"/>
            <a:ext cx="10515600" cy="801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16458-149F-2E47-B026-1534D4024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5274"/>
            <a:ext cx="10515600" cy="3851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7583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4666B-4F23-7549-AE55-9AC4BD553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BA679-FE09-3B4D-84B2-7D571682D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4321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A25DE-55A3-A047-BA6B-06AC37A1F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3891"/>
            <a:ext cx="10515600" cy="7723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6ECFA-89C9-0D46-B62D-1961588F5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51134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28810-BEB7-1242-A1AA-6105FF14AA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51134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8317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A3414-3C4F-794F-84A3-ACB6719F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65126"/>
            <a:ext cx="10515600" cy="8239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C24CF-0401-C84E-9E59-E394DA1D2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7951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A15F70-72EB-314E-9488-D8146409D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0342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C126B-CFB1-5644-B811-9428A1C48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7951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90647-1BBD-E242-8E97-608530E1A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0342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32500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665B-F5A4-CD40-B43E-5E6512004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6182"/>
            <a:ext cx="10515600" cy="8996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487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353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704CF-94C0-CE4E-9352-33C22A2A5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22810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FE640-0A1D-9346-83C0-7EAF22224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22811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62A87C-C320-0A4D-BFFA-BD3EB811A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278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356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F04C3-0EE7-8648-B0D6-B50EFF7BA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3761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66BAE-C339-F74C-80A4-96891CE0DE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13762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E2D452-EE76-044F-835C-602242F6A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83737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0984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57D6-CCA0-DD41-AD26-4A5F2E7F1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7745"/>
            <a:ext cx="9144000" cy="2152218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A7AB28-F308-C341-9907-FF57F39B26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3553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59C2D-CAA4-7145-B561-4F75EF4E1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9927"/>
            <a:ext cx="10515600" cy="8757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1B2AD-1B99-5A46-8975-FE9C0DFB6E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0602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906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72FCF-4E90-644F-BE16-ED96D2FA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460357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230E4-F29F-8A41-9D41-D70B83E07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34008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479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DA50-B7CE-3548-8EE6-2B74024D6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29694-43BA-D540-986D-618E2AA6A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56587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F3D37-ED19-7145-B154-AD2F95D5D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3782"/>
            <a:ext cx="10515600" cy="89809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6C115-776A-FB45-9A03-EEFC43C87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96814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79583C-5B8D-C247-971B-DC14161900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96814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216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EC32A-7925-BE4C-A3D0-D0B87D376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509"/>
            <a:ext cx="10515600" cy="9311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524ED-316B-8947-992A-28A108EBB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6138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9DEE15-5166-A148-86DE-D4850D9B4C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840050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512CFA-548E-F44B-83FF-0FF944DD2F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6138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AAF2B0-072F-6D45-9A82-4E883DB8B0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40050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70142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8BD39-C2F2-C341-89D9-2FCD48D7F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1491"/>
            <a:ext cx="10515600" cy="8341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365140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973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C7AE-88E0-B244-97C6-6CAAB7D87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1865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5B188-F6BA-A14B-A442-0C20BCC1C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3186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247BF6-2700-4F46-94F2-465EC194B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18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03822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1EBDE-0DCF-FB41-96C2-1B21E8C6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31865"/>
            <a:ext cx="3932237" cy="106997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5FB2AE-FE04-CB48-9FFA-B9A1473A4D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3186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5D7867-B819-A848-8DE8-978E65EFB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0184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7300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294C0-0E70-8C49-AF05-A582B506F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9664"/>
            <a:ext cx="10515600" cy="111185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D372-9B12-2846-93E7-BF0AF0988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40164"/>
            <a:ext cx="5181600" cy="36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1AA6DA-C25E-D641-AF88-99311BCE7D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40164"/>
            <a:ext cx="5181600" cy="364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009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9E6D3-D1F1-0D46-87F7-56D6EB19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18215"/>
            <a:ext cx="10515600" cy="11765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0C3B-73D1-4545-A5D9-72D448DF3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34253"/>
            <a:ext cx="5157787" cy="731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1F0B70-3CC4-204F-8DCD-C765F7696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58165"/>
            <a:ext cx="5157787" cy="3270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DC01AD-29BD-CE46-866D-E5218CC94F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34253"/>
            <a:ext cx="5183188" cy="73128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9471C9-2621-574E-AA07-1335B424A8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58165"/>
            <a:ext cx="5183188" cy="32703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9367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A79E4-8615-9D43-A77C-F853495F1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309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3742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3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0351-5F05-C343-8DA7-B4C98726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32089"/>
            <a:ext cx="3932237" cy="137002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EED35-0A3E-004F-ABDA-AE2CE1D346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2198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AC0BBE-FB06-8B4D-89D4-79C4DEDBA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2289"/>
            <a:ext cx="3932237" cy="32633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975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42FA9-6BDE-B44C-835F-CCA9D9BA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76310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3C64E7-1344-3F48-8AB4-F668FF590C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7631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6AB11C-4B60-F04A-8541-52F673762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4628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530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F2AF4-8FE9-A84C-BC7C-4B41BF42E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3FA1D6-33FB-A441-88E8-6067E6215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D512E4-7D56-6247-A724-7B4C3A0BA1B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482010"/>
            <a:ext cx="12192000" cy="374316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9D958BF9-1872-1C44-8B86-8D3C3AF34184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-55014"/>
            <a:ext cx="12192000" cy="686556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553409" y="2500604"/>
            <a:ext cx="78003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Addressing</a:t>
            </a:r>
            <a:r>
              <a:rPr lang="en-US" sz="3600" baseline="0" dirty="0" smtClean="0"/>
              <a:t> Severe Economic Hardship and Options for F1 Students</a:t>
            </a:r>
          </a:p>
          <a:p>
            <a:endParaRPr lang="en-US" sz="3600" baseline="0" dirty="0" smtClean="0"/>
          </a:p>
        </p:txBody>
      </p:sp>
      <p:sp>
        <p:nvSpPr>
          <p:cNvPr id="7" name="Rectangle 6"/>
          <p:cNvSpPr/>
          <p:nvPr userDrawn="1"/>
        </p:nvSpPr>
        <p:spPr>
          <a:xfrm>
            <a:off x="5257800" y="4119478"/>
            <a:ext cx="6096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3200" baseline="0" dirty="0" smtClean="0"/>
              <a:t>Presented by: </a:t>
            </a:r>
          </a:p>
          <a:p>
            <a:pPr algn="r"/>
            <a:r>
              <a:rPr lang="en-US" sz="3200" baseline="0" dirty="0" smtClean="0"/>
              <a:t>The Center for International Education</a:t>
            </a:r>
          </a:p>
          <a:p>
            <a:pPr algn="r"/>
            <a:r>
              <a:rPr lang="en-US" sz="3200" baseline="0" dirty="0" smtClean="0"/>
              <a:t>International Students &amp; Scholars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501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3A7D3-5DF3-7F44-9DD2-4F45CED7E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E7EF0-34AC-044B-88F4-60428C21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608C0C-FB9F-AB48-9298-E513C90291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ECDFF-52B1-FE44-A1B7-7A0D85995BB3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48A46-7F8E-FD47-89F7-499ACB2A14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904DB-21E5-2741-A094-F1C0C20D62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7E67F8F8-7623-1E4E-8182-D79287061B8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"/>
            <a:ext cx="12192000" cy="686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03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B903F1-DC63-3B43-84F7-FA5908DD9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DCB85-6C28-FC4D-AACF-7DB42DBFC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A26B4BB-F96D-4140-AA7D-DDA49FCE7C3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6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E86A0E-FAEE-744A-B3E1-BD31F0B8D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icture 3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6ED494E8-78DC-FC49-B7E2-60EEC69BB67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439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0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://www.csulb.edu/registration-and-records/educational-leave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sulb.edu/office-of-research-and-economic-development/student-research-opportunities" TargetMode="External"/><Relationship Id="rId3" Type="http://schemas.openxmlformats.org/officeDocument/2006/relationships/hyperlink" Target="https://www.csulb.edu/international/current-students/campus-employment" TargetMode="External"/><Relationship Id="rId7" Type="http://schemas.openxmlformats.org/officeDocument/2006/relationships/hyperlink" Target="https://www.csulb.edu/university-library/job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csulb.edu/career-development-center" TargetMode="External"/><Relationship Id="rId11" Type="http://schemas.openxmlformats.org/officeDocument/2006/relationships/hyperlink" Target="https://www.asicsulb.org/corporate/discover/beach-pantry" TargetMode="External"/><Relationship Id="rId5" Type="http://schemas.openxmlformats.org/officeDocument/2006/relationships/hyperlink" Target="https://workforcenow.adp.com/mascsr/default/mdf/recruitment/recruitment.html?cid=3090cb32-5fca-4594-bd5a-4c8997024d3b&amp;ccId=19000101_000001&amp;type=MP&amp;lang=en_US" TargetMode="External"/><Relationship Id="rId10" Type="http://schemas.openxmlformats.org/officeDocument/2006/relationships/hyperlink" Target="https://www.csulb.edu/financial-management/student-financial-services/how-to-guides" TargetMode="External"/><Relationship Id="rId4" Type="http://schemas.openxmlformats.org/officeDocument/2006/relationships/hyperlink" Target="https://www.csulb.edu/beach-shops/work-for-us" TargetMode="External"/><Relationship Id="rId9" Type="http://schemas.openxmlformats.org/officeDocument/2006/relationships/hyperlink" Target="https://www.csulb.edu/student-affairs/basic-need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csulb.edu/career-development-center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studyinthestates.dhs.gov/student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ulb.edu/international-education-global-engagement/international-students-and-scholars" TargetMode="External"/><Relationship Id="rId2" Type="http://schemas.openxmlformats.org/officeDocument/2006/relationships/hyperlink" Target="mailto:cie-student@csulb.edu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e.gov/sevis/employment#_1_3" TargetMode="External"/><Relationship Id="rId2" Type="http://schemas.openxmlformats.org/officeDocument/2006/relationships/hyperlink" Target="https://studyinthestates.dhs.gov/answer/what-is-evidence-of-financial-support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e.gov/sevis/employment#tab0" TargetMode="Externa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ederalregister.gov/d/2024-07869" TargetMode="External"/><Relationship Id="rId13" Type="http://schemas.openxmlformats.org/officeDocument/2006/relationships/hyperlink" Target="https://www.federalregister.gov/d/2024-04820" TargetMode="External"/><Relationship Id="rId18" Type="http://schemas.openxmlformats.org/officeDocument/2006/relationships/hyperlink" Target="https://studyinthestates.dhs.gov/working-in-the-united-states" TargetMode="External"/><Relationship Id="rId3" Type="http://schemas.openxmlformats.org/officeDocument/2006/relationships/hyperlink" Target="https://www.federalregister.gov/d/2023-22371" TargetMode="External"/><Relationship Id="rId7" Type="http://schemas.openxmlformats.org/officeDocument/2006/relationships/hyperlink" Target="https://www.federalregister.gov/d/2024-27787" TargetMode="External"/><Relationship Id="rId12" Type="http://schemas.openxmlformats.org/officeDocument/2006/relationships/hyperlink" Target="https://www.federalregister.gov/d/2024-01762" TargetMode="External"/><Relationship Id="rId17" Type="http://schemas.openxmlformats.org/officeDocument/2006/relationships/hyperlink" Target="https://studyinthestates.dhs.gov/full-course-of-study" TargetMode="External"/><Relationship Id="rId2" Type="http://schemas.openxmlformats.org/officeDocument/2006/relationships/hyperlink" Target="https://www.federalregister.gov/d/2024-06096" TargetMode="External"/><Relationship Id="rId16" Type="http://schemas.openxmlformats.org/officeDocument/2006/relationships/hyperlink" Target="https://www.federalregister.gov/d/2023-20789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federalregister.gov/d/2024-24226" TargetMode="External"/><Relationship Id="rId11" Type="http://schemas.openxmlformats.org/officeDocument/2006/relationships/hyperlink" Target="https://www.federalregister.gov/d/2023-19320" TargetMode="External"/><Relationship Id="rId5" Type="http://schemas.openxmlformats.org/officeDocument/2006/relationships/hyperlink" Target="https://www.federalregister.gov/d/2024-14232" TargetMode="External"/><Relationship Id="rId15" Type="http://schemas.openxmlformats.org/officeDocument/2006/relationships/hyperlink" Target="https://www.federalregister.gov/d/2023-17872" TargetMode="External"/><Relationship Id="rId10" Type="http://schemas.openxmlformats.org/officeDocument/2006/relationships/hyperlink" Target="https://www.federalregister.gov/d/2023-17871" TargetMode="External"/><Relationship Id="rId4" Type="http://schemas.openxmlformats.org/officeDocument/2006/relationships/hyperlink" Target="https://www.federalregister.gov/d/2024-07642" TargetMode="External"/><Relationship Id="rId9" Type="http://schemas.openxmlformats.org/officeDocument/2006/relationships/hyperlink" Target="https://www.federalregister.gov/d/2024-15788" TargetMode="External"/><Relationship Id="rId14" Type="http://schemas.openxmlformats.org/officeDocument/2006/relationships/hyperlink" Target="https://www.federalregister.gov/d/2024-1508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40371" y="2264735"/>
            <a:ext cx="6953694" cy="1754326"/>
          </a:xfrm>
          <a:prstGeom prst="rect">
            <a:avLst/>
          </a:prstGeom>
          <a:solidFill>
            <a:srgbClr val="FFC000"/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/>
              <a:t>Addressing Severe </a:t>
            </a:r>
          </a:p>
          <a:p>
            <a:pPr algn="r"/>
            <a:r>
              <a:rPr lang="en-US" sz="3600" dirty="0" smtClean="0"/>
              <a:t>Economic  Hardship</a:t>
            </a:r>
          </a:p>
          <a:p>
            <a:pPr algn="r"/>
            <a:r>
              <a:rPr lang="en-US" sz="3600" dirty="0" smtClean="0"/>
              <a:t>and Options for F1 Students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816549" y="4763386"/>
            <a:ext cx="61775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Presented by: </a:t>
            </a:r>
          </a:p>
          <a:p>
            <a:pPr algn="r"/>
            <a:r>
              <a:rPr lang="en-US" sz="2800" b="1" dirty="0" smtClean="0"/>
              <a:t>The Center for International Education</a:t>
            </a:r>
          </a:p>
          <a:p>
            <a:pPr algn="r"/>
            <a:r>
              <a:rPr lang="en-US" sz="2800" b="1" dirty="0" smtClean="0"/>
              <a:t>International Students &amp; Scholars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14529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34718" y="528298"/>
            <a:ext cx="4284922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ELIGIBILITY (SSR)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027325550"/>
              </p:ext>
            </p:extLst>
          </p:nvPr>
        </p:nvGraphicFramePr>
        <p:xfrm>
          <a:off x="1319618" y="126192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42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70506280"/>
              </p:ext>
            </p:extLst>
          </p:nvPr>
        </p:nvGraphicFramePr>
        <p:xfrm>
          <a:off x="298892" y="1360968"/>
          <a:ext cx="8898271" cy="549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94744" y="140217"/>
            <a:ext cx="5512982" cy="107721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SPECIAL STUDENT RELIEF (SSR) Application Process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55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14261" y="892477"/>
            <a:ext cx="662939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Under exceptional circumstances, California State University, Long Beach, may grant a non-resident tuition waiver to eligible international students (holders of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F-1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 J-1 visas) on the basis of economic hardship.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Hardship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must be the result of changes that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arose recently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were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unforeseen,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beyond your control.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Waivers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are only granted in the event of a catastrophic and sudden change in a student's financial situation, such as a death in the family or severe illness.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Ordinary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economic factors, such as fluctuations in currency exchange rates or business profitability, do not merit the granting of an NRT Waiver.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285750" indent="-285750" fontAlgn="base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waiver will only waive out of state​</a:t>
            </a:r>
          </a:p>
          <a:p>
            <a:pPr fontAlgn="base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tuition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fees for two terms.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en-US" b="0" i="0" dirty="0">
              <a:effectLst/>
              <a:latin typeface="Segoe UI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1864" y="1329070"/>
            <a:ext cx="4106583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Undergraduate, </a:t>
            </a:r>
            <a:endParaRPr lang="en-US" sz="2800" b="1" cap="all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b="1" cap="all" dirty="0" smtClean="0">
                <a:latin typeface="Cambria" panose="02040503050406030204" pitchFamily="18" charset="0"/>
                <a:ea typeface="Cambria" panose="02040503050406030204" pitchFamily="18" charset="0"/>
              </a:rPr>
              <a:t>Non-resident </a:t>
            </a:r>
          </a:p>
          <a:p>
            <a:r>
              <a:rPr lang="en-US" sz="2800" b="1" cap="all" dirty="0" smtClean="0">
                <a:latin typeface="Cambria" panose="02040503050406030204" pitchFamily="18" charset="0"/>
                <a:ea typeface="Cambria" panose="02040503050406030204" pitchFamily="18" charset="0"/>
              </a:rPr>
              <a:t>Fee </a:t>
            </a:r>
            <a:r>
              <a:rPr lang="en-US" sz="28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Waiver (NRT)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  <p:sp>
        <p:nvSpPr>
          <p:cNvPr id="5" name="TextBox 4"/>
          <p:cNvSpPr txBox="1"/>
          <p:nvPr/>
        </p:nvSpPr>
        <p:spPr>
          <a:xfrm flipH="1" flipV="1">
            <a:off x="8466705" y="2474579"/>
            <a:ext cx="198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 </a:t>
            </a:r>
            <a:endParaRPr lang="en-US" dirty="0"/>
          </a:p>
        </p:txBody>
      </p:sp>
      <p:pic>
        <p:nvPicPr>
          <p:cNvPr id="6" name="Picture 5" descr="Fee Waiver - Clipboard 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67" y="2843911"/>
            <a:ext cx="3519376" cy="23462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2795155" y="5397793"/>
            <a:ext cx="6482671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 fontAlgn="base"/>
            <a:r>
              <a:rPr lang="en-US" sz="2400" b="1" i="1" dirty="0"/>
              <a:t>Please be aware that economic hardship NRT waivers are rarely granted. Waiver is not available to graduate students!</a:t>
            </a:r>
            <a:r>
              <a:rPr lang="en-US" sz="2400" b="1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35808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84072896"/>
              </p:ext>
            </p:extLst>
          </p:nvPr>
        </p:nvGraphicFramePr>
        <p:xfrm>
          <a:off x="298892" y="1360968"/>
          <a:ext cx="8898271" cy="549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624623" y="554887"/>
            <a:ext cx="5512982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ELIGIBILITY (NRT)</a:t>
            </a:r>
            <a:endParaRPr lang="en-US" dirty="0"/>
          </a:p>
        </p:txBody>
      </p:sp>
      <p:pic>
        <p:nvPicPr>
          <p:cNvPr id="5" name="Picture 4" descr="C:\Users\000029053\AppData\Local\Microsoft\Windows\INetCache\Content.MSO\E3FDD450.tmp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86" y="2132123"/>
            <a:ext cx="1803400" cy="378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32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01609" y="650335"/>
            <a:ext cx="648586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NRT APPLICATION PROCESS</a:t>
            </a:r>
            <a:endParaRPr lang="en-US" sz="3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19356306"/>
              </p:ext>
            </p:extLst>
          </p:nvPr>
        </p:nvGraphicFramePr>
        <p:xfrm>
          <a:off x="2996952" y="1477420"/>
          <a:ext cx="8580474" cy="5178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Free Residential Rental Agreem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85" y="2672696"/>
            <a:ext cx="2787503" cy="27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26102" y="776176"/>
            <a:ext cx="4253023" cy="86177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EDUCATIONAL LEAVE</a:t>
            </a:r>
          </a:p>
          <a:p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65544" y="1228864"/>
            <a:ext cx="561399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Matriculated undergraduate or graduate students, in good standing, who have completed at least one semester and have earned units at CSULB may apply for an Educational Leave for a minimum of 1 semester or a maximum of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4 semesters (depending on approval).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5544" y="4172334"/>
            <a:ext cx="102923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Applications for Educational Leave must be submitted to Enrollment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Services by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the last day of the previous Fall or Spring semester.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International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student must meet with an International Student Advisor as soon as educational leave is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considered an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option.​</a:t>
            </a:r>
          </a:p>
          <a:p>
            <a:pPr fontAlgn="base"/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algn="ctr" fontAlgn="base"/>
            <a:r>
              <a:rPr lang="en-US" sz="2400" u="sng" dirty="0" smtClean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http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://www.csulb.edu/registration-and-records/educational-leave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 descr="Taking A Break Free Stock Photo - Public Domain Pictur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671" y="1913967"/>
            <a:ext cx="2604398" cy="171653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91122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6422066" y="520997"/>
            <a:ext cx="3976577" cy="1541721"/>
          </a:xfrm>
          <a:prstGeom prst="wedge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Ed Leave…Things to consider 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99592" y="2344479"/>
            <a:ext cx="5699051" cy="4062651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/>
              <a:t>Keep your spot in the​</a:t>
            </a:r>
          </a:p>
          <a:p>
            <a:pPr fontAlgn="base"/>
            <a:r>
              <a:rPr lang="en-US" sz="2400" dirty="0"/>
              <a:t> </a:t>
            </a:r>
            <a:r>
              <a:rPr lang="en-US" sz="2400" dirty="0" smtClean="0"/>
              <a:t>    university​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 smtClean="0"/>
              <a:t>You </a:t>
            </a:r>
            <a:r>
              <a:rPr lang="en-US" sz="2400" dirty="0"/>
              <a:t>must re-enter the U.S.  with new SEVIS # &amp; initial  I-20 </a:t>
            </a:r>
            <a:r>
              <a:rPr lang="en-US" sz="2400" b="1" dirty="0"/>
              <a:t>(Unless you Transfer to another U.S. institution)</a:t>
            </a:r>
            <a:r>
              <a:rPr lang="en-US" sz="2400" dirty="0"/>
              <a:t>.​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/>
              <a:t>You will re-start your F-1  status upon return.​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/>
              <a:t>You will need to wait 1  academic year upon  return to qualify for CPT,  OPT or SEH​</a:t>
            </a:r>
          </a:p>
          <a:p>
            <a:endParaRPr lang="en-US" dirty="0"/>
          </a:p>
        </p:txBody>
      </p:sp>
      <p:pic>
        <p:nvPicPr>
          <p:cNvPr id="2050" name="Picture 2" descr="Circle Walter Pyram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30" y="2425392"/>
            <a:ext cx="3313484" cy="31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0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10515600" cy="1124019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Other Possible Options to Relief Stress</a:t>
            </a:r>
            <a:b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During Economic Hardship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On-Campus Employment (</a:t>
            </a:r>
            <a:r>
              <a:rPr lang="en-US" dirty="0" smtClean="0">
                <a:hlinkClick r:id="rId3"/>
              </a:rPr>
              <a:t>CIE Guidance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hlinkClick r:id="rId4"/>
              </a:rPr>
              <a:t>49er Shops</a:t>
            </a:r>
            <a:endParaRPr lang="en-US" dirty="0" smtClean="0"/>
          </a:p>
          <a:p>
            <a:pPr lvl="1"/>
            <a:r>
              <a:rPr lang="en-US" dirty="0" smtClean="0">
                <a:hlinkClick r:id="rId5"/>
              </a:rPr>
              <a:t>Associated Students Inc.</a:t>
            </a:r>
            <a:endParaRPr lang="en-US" dirty="0" smtClean="0"/>
          </a:p>
          <a:p>
            <a:pPr lvl="1"/>
            <a:r>
              <a:rPr lang="en-US" dirty="0" smtClean="0">
                <a:hlinkClick r:id="rId6"/>
              </a:rPr>
              <a:t>Career Development Center</a:t>
            </a:r>
            <a:endParaRPr lang="en-US" dirty="0" smtClean="0"/>
          </a:p>
          <a:p>
            <a:pPr lvl="1"/>
            <a:r>
              <a:rPr lang="en-US" dirty="0" smtClean="0">
                <a:hlinkClick r:id="rId7"/>
              </a:rPr>
              <a:t>University Library</a:t>
            </a:r>
            <a:endParaRPr lang="en-US" dirty="0" smtClean="0"/>
          </a:p>
          <a:p>
            <a:pPr lvl="1"/>
            <a:r>
              <a:rPr lang="en-US" dirty="0" smtClean="0">
                <a:hlinkClick r:id="rId8"/>
              </a:rPr>
              <a:t>Office of Research &amp; Economic Development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Speak with your department or programs for assistantship opportunities.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9800" y="2173356"/>
            <a:ext cx="5181600" cy="2802681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9"/>
              </a:rPr>
              <a:t>Basic Needs Program</a:t>
            </a:r>
            <a:endParaRPr lang="en-US" dirty="0" smtClean="0"/>
          </a:p>
          <a:p>
            <a:pPr lvl="1"/>
            <a:r>
              <a:rPr lang="en-US" dirty="0"/>
              <a:t>Serves students who have been displaced, experiencing homelessness, food insecurity, an emergency, and/or a crisis.</a:t>
            </a:r>
          </a:p>
          <a:p>
            <a:r>
              <a:rPr lang="en-US" dirty="0" smtClean="0">
                <a:hlinkClick r:id="rId10"/>
              </a:rPr>
              <a:t>Payment Plans</a:t>
            </a:r>
            <a:endParaRPr lang="en-US" dirty="0" smtClean="0"/>
          </a:p>
          <a:p>
            <a:r>
              <a:rPr lang="en-US" dirty="0" smtClean="0">
                <a:hlinkClick r:id="rId11"/>
              </a:rPr>
              <a:t>Beach Pantry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7543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102" y="1398182"/>
            <a:ext cx="5711456" cy="4657059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The Career Development Center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Location: BH 250</a:t>
            </a:r>
            <a:br>
              <a:rPr lang="en-US" sz="3200" dirty="0" smtClean="0"/>
            </a:br>
            <a:r>
              <a:rPr lang="en-US" sz="3200" dirty="0" smtClean="0"/>
              <a:t>Online: </a:t>
            </a:r>
            <a:r>
              <a:rPr lang="en-US" sz="3200" dirty="0">
                <a:hlinkClick r:id="rId2"/>
              </a:rPr>
              <a:t>Career Development Center | California State University Long </a:t>
            </a:r>
            <a:r>
              <a:rPr lang="en-US" sz="3200" dirty="0" smtClean="0">
                <a:hlinkClick r:id="rId2"/>
              </a:rPr>
              <a:t>Beach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dirty="0" smtClean="0"/>
              <a:t>Learn about: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	Resume Writing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Internships</a:t>
            </a:r>
            <a:br>
              <a:rPr lang="en-US" sz="3200" dirty="0" smtClean="0"/>
            </a:br>
            <a:r>
              <a:rPr lang="en-US" sz="3200" dirty="0"/>
              <a:t>	</a:t>
            </a:r>
            <a:r>
              <a:rPr lang="en-US" sz="3200" dirty="0" smtClean="0"/>
              <a:t>Job Search</a:t>
            </a:r>
            <a:endParaRPr lang="en-US" sz="3200" dirty="0"/>
          </a:p>
        </p:txBody>
      </p:sp>
      <p:sp>
        <p:nvSpPr>
          <p:cNvPr id="5" name="AutoShape 6" descr="data:image/jpg;base64,/9j/4AAQSkZJRgABAQEAYABgAAD/2wBDAAUDBAQEAwUEBAQFBQUGBwwIBwcHBw8LCwkMEQ8SEhEPERETFhwXExQaFRERGCEYGh0dHx8fExciJCIeJBweHx7/2wBDAQUFBQcGBw4ICA4eFBEUHh4eHh4eHh4eHh4eHh4eHh4eHh4eHh4eHh4eHh4eHh4eHh4eHh4eHh4eHh4eHh4eHh7/wAARCAFQAn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4yooooAKKKKACiiigAooooAKKKKACiiigAooooAKKKKACiiigAooooAKKKKACiiigAooooAKKKKACiiigAooooAKKKKACiiigAooooAKKKKACiiigAooooAKKKKACiiigAooooAKKKKACiiigAooooAKKKcBnGBzQA2in+W2CdjYHtSMAB2pgNooopAFFFFABRRRQAUUUUAFFFFABRRRQAUUUUAFFFFABRRRQAUUUUAFFFFABRRRQAUUUUAFFFFABRRRQAUUUUAFFFFABRRRQAUUUUAFFFFABRRRQAUUUUAFFFFABRRRQAUUUUAFFFFABRRRQAUUUUAFFFFABRRRQAUUUUAFFFFABRRRQAUUUUAFFFFABRRRQAUUUUAFFFFABXReA/C+oeKvElno+moGkmPzuykpEn8TNjsB+ZwOprK0awudSv4rCztnubmdxHFGgyWY9hX2Z8HfAlr4F8LC2JWXUrsrLeyADAfbxGuOqrkgHPOSeM4HThqDqy8jGtVUInGfEr4f6Hp3gvR/D9nbKqQiRjOR87zlUDSnry23kdMAAdFx8269pFzpF9JZ3QIdG4bHyuOxFfZnxWhLeHYZlHzRXK8+gKsD/AErxXxXoMGvaeIJnCTRsGhlIzgkYIPsePyH4+/Wy2OIw6lBe8vxPn45o8Li3Co/ddvkeGFCBntTK0dWsbqxvJbW5gaGSPgo2P8ms8Ka+ZlFxdmtT6ZNNJrqJRQaKkAooooAKKKKACiiigAooooAKKKKACiiigAooooAKKKKACiiigAooooAKKKKACiiigAooooAKKKKACiiigAooooAKKKKACiiigAooooAKKKKACiiigAooooAKKKKACiiigAooooAKKKKACiiigAooooAKKKKACiiigAooooAKKKKACiiigAooooAKKKKACnIMuo55PaliUsxxjgZOa+g/2b/hiJ/J8Y67BDLbAk2Fu4JLSA/604PAG04B5JycDCk6UqUqklFETmoRuzq/2fPhj/wimnnX9ZjddZvItqwOMG1iJPynnBLDaTkZHA9c+vUgpa9+lTVOPKjy5zc3dnN/EiPzPCN039xkP/j4/wAa8ir27xVEs3hrUY2Gf9Hdh9QMj9QK8Sr2svl7jR8vnKtWT7o5vxv4aj1yyaaP5b2JCI26b++0/wCeM9eteP3ltLZ3D28yMkqMVdG7EV9CVyXjzwqNWj+3afGovhwy9POHp/ventmvPzbK/ap1qa16ndkub+zaoVnp08jx49TSVLKjK7buDnpUZr5Nqx9iJRRRSAKKKKACiiigAooooAKKKKACiiigAooooAKKKKACiiigAooooAKKKKACiiigApcGnRLvcLz+Ar3L4Cfs7eJviKY9VuWGk6EHwbudMmRh1Eafx84BOQBzySCKAPC8GgKx6Amv0p8M/sy/CfRbSJbrR7jVp0+9NdXLruP+7GVXHtj61tal8B/hFq0flSeD7KMYxutppIiP++GwfxoA/LzBpK+2fjB+x/YywyX/AMPtQdZxlhp96wwevCSflgMD7tXx94n8Paj4c1ObTdVt5ra7hcpJDLGUZCOxB6HocehFAGQFJ6AmlKsP4TXsn7M/wXvvinr0jTzGz0Sywby5GCwznaiA8Fjg9eAOeeAftfSfgH8IdHtRbf8ACK29wzLtL3czuznHUZbAP+6BQB+Ye0+lJX3r8Zv2UfDOsaPNe+AlbTNTiG5bOW4Lwz47B3yyN1xkkHvj71fDfiDSLzRNUm03UIXguYHaOWN1wyOrFWUjsQRQBnkEdRijBxnHFfXP7H/wd8D/ABH8D6lqXiayuZri2u0hjMU5jAUxq3b3JryL9q7wlongb4sX3hrw/bvDYWyRNGHfc2XhjY5PfljQB5GAT0o7471b0jB1CFWUMC3INfefiv8AZz+GOm/CjVPElrp16L+20SW9iZrosolWEuCR3GR0oA+AWVlOGBB96CpHap9RwL2VR0DsP1NfbP7OfwG+Hfjb4Q6T4l16xvJdQuGmWRo7kopCyMo4HsBQB8PlWHY0ldZ8WNNtdG+IGt6PYqy2tlfXFvCGOSESZ1UE9zgDmuToAXBxnHFABPQZr6L/AGMfhv4W+JGr6vY+KLWaaG1tBNF5MpjO4uByR1GDX0xN+yr8I5I9q2OqRH+8l4c/qDQB+bmDjpSV9xfEj9jnRG0yW48Ga5cxXUaFktr8IVkPp5iBdv4hvqK+NfFXh/UfDet3ekatbyW15ayGOSKRcMrDqD/n09RQBj0UUUAFFFFABRRRQAUUUUAFFFFABRRRQAUUUUAFFFFABRRRQAUUUUAFFFFABTlUsOBSY4rtPhP4H1HxxrosbUtDaQndeXWzIhQg47jczEYCjnqegNVCLk7ITfKrs6T4AfDceMNXk1TVLdholiw8wnIE8vBEQIII4O4kZxgDjdX1nBFHBCkMKBI41CIoGAAOAKraLptno+k2ul6fAsFraxiOJFHQD+pPJPckmrle7h6CpR8zy61V1HfoFFFFbmRDfRedYzxf342X8wa8Fr6ArwjVYlg1O6hXgRzOoHsDivTy5/Ejwc8j8EitRRRXqHz9zhPiL4V+1iTVtPiHmqMzxKvL/wC0B6+3tnrxXl0q7W6Y4r6Mrzb4k+E8THWLEN5bf6+NU+5gffGB09fc578fMZvlm9akvVH2GSZtzWw9V+j/AEPOaKkkj2evWo6+ZPqAooooAKKKKACiiigAooooAKKKKACiiigAooooAKKKKACiiigAooooAKKKKAPX/wBlr4aj4kfEy10+6V10y1T7VeuoP+rQqdueMFmKrntknnFfcvxp+IWifB3wPDcpaxCfy/s+lach8uM7B7DCooIzj/ZAwSK8d/4Jx6ekfhrxPqZUeY8sEIPsA7f+zD8q8y/b91y8vPjH/ZLysbfT7KGONM/KCy+YxA9TvXn/AGR6UAeXfEf4w+OPHOoSXWr69esjkYtklKW6Y6BYh8o+vJPUk1zOk+LNe0q9ju9N1a8spkOfMtpDEw+hTBrBooA+u/gV+1dfWMJ0v4gC51SGOI+TeRhTcAqvCsDgSZwBng5ySTkkeGfHv4lXfxM8Yza1cWtvaoAI4IokHyxrnaC4GXPJyx9cDAArzgMRRuNAH6Af8E/ZrGT4QajBCY/ta6mTPj720wxhT9MhvyNeC/tlQ+NNO+MN/d6xNdPZznzdNkxmIQAABUzwCuMMBgk8nqDXJfs4fFnUPhf4sW8Ba40y5AivbTcR5iZ4K9g65JBPqR0Y198ajYeBPjR8Po/N8vVNIvBuhmjbbLbyD0PVHXuD9CCDgg0fEmhftI+PdH+G114RGqPJMx8uG/cl7i3jIbciOSfUYYnKc7f4dviOo3c15ctPNK8jsSzFiTkk5PWvWf2gvgf4g+GOrF2R73Rp2P2W+RPlb/Zb+43+yeuDgnBx48wwaBH31/wTv/5Jprn/AGEU/wDRK18//t2/8nBav/1yt/8A0nhr6A/4J3/8k01z/sIp/wCiVr5//bt/5OC1f/rlb/8ApPDQB4fo/wDyEoP97+lfqj4//wCSAa7/ANixP/6TGvyu0f8A5CUH+9/Sv1R8f/8AJANd/wCxYn/9JjQB+Vepf8f03/XRv5mv0q/Y2/5N30D/AH7j/wBHPX5q6l/x/Tf9dG/ma/Sr9jb/AJN30D/fuP8A0c9AHwL8dP8AkrXij/sK3f8A6USVw9dx8dP+SteKP+wrd/8ApRJXD0Az68/4Jwf8jP4i/wCwev8A6NWtP9vfxf4o8NeOdBj0LX9U02KTTQzR2l1JErN5snJ2kZPA/Ksz/gnB/wAjP4i/7B6/+jVr3j47/AjRPix4gsNV1jWL2y+x2wt1it1U7hvZsknv81AHn/7D3xQ8VeMU1Xw74mvJdTWwgSa3upmLyrlsMrOeXHIIJJI55xgDyX/goPp2nWnxYtbqzjijnu9MhluQuMs4Z0BPvsRB9FFfV3gT4d6N8I/CWoxeCdEutX1CVA7iWeNJrtl4VC5AVFG4nGBjJPJ6/nz8d9Y8W698QtT1LxjYyWepvJh4HiKeSAAAgB5AAAx7c85zQM89ooooEFFFFABRRRQAUUUUAFFFFABRRRQAUUUUAFFFFABRRRQAUUUUAFKBSVasLWW8uktoIpZppWCRRxoWd2JwFUDkkkgYFNK4Gj4R8M6x4m1y20nSLUz3Ex7nCoo6sx7KPX8OtfaXw+8J6X4O8N22k6fFEZVQfabkQqj3EmSSzEDJ5JwCTgYGeK5/4KfDq28C6GZLjy5dZulBuJgd3lrwfKU5wQCMkjrxnOBXoVezhMP7Nc0tzzsRW53yrYKKKK7DmCiiigArxTxhEYPE+oxtwTOz49m5r2uvJPiZGE8WztjmSNG/8dA/pXoZe/3jPHzmP7lPzOaooor1z5kKRlVlKsoZSMEEZBFLRRp1BM8q+I3hdrFzqGnoTZu+XXvGx/Hof0PHueIeNlJBxke9fRE0SSwvDIoeNwVdWGQQfUd68h8eeGpNHvGnt43NjKf3Z67Dj7p4+uPavkM3yz2L9rTXuvfyPuMlzZYiPsar95bea/zOSopcH0NJXgn0AUUUUAFFFFABRRRQAUUUUAFFFFABRRRQAUUUUAFFFFABRRRQAUUUUAfbP/BODVYDpPifRDKvnboblUJ5I+dWP4ZX8xXEf8FBfC17ZfE228S+SzWWp2SASDp5kY2uPqFEZ/H2NeSfs+/ES4+G3xGsNeiHmW+TDdRZ/wBZE/DAe/cdsqua/QjxfoHg/wCNXw6iha5S80y+jE1pew4Lwvg8jPQjlWX6g4oA/LCivoD4i/ssfEjw7fyDSdKbXbDrHPYkMcf7UZO8H2AI9zXKaN+z/wDFjUrgQxeCdXjPrcWzQr/31LtH60AeXQQvM21Bk+gFNZdtfefwQ/ZV0Xw7BJfePkttUvZ4ii2Mbt5MIYclmGCzjOBjgHnk4I+Xv2hPAei+B/iJeaLpOs29/aJLu3Ixd4QxJ2S8Y3qBztyCCPunIAB5cinIYc89MV6Z8Evi/wCI/hnr4u9NmeaxkdRdWcrnyplzzn0bGcMOR6EcV9D/ALOH7PPgLxB8Po/EuqalLqs+oQvEkduxiFm3KnPdpFPOT8vThuteMfEj9nX4keHfEs1lY+HL3VrNm/cXVhA80ci9ckKGKn1BxznGQASDPuTwtr3g/wCNPw0aRYFu9NvozDdWswG+CQYypxnDLwwYf7JGM1+dHx08E3HgL4k6r4cmYsltLiFz/HEQGRuOOVZcgdDkdq+3f2Nfhv4h+HvgvUJPEytbXWpyoy2jEFoUjDAFiCQCdx47AD6D5X/bT1uz1r446rJp8yzR22y1ZgerxoFf8m3L/wABoBn0N/wTsmRvh1r0KnLrfxsR7GIAf+gmvA/27f8Ak4PV/wDrjb/+k8Velf8ABOnxJYWuqeIfDc1yiT3sMU8CE43GNn3AepxID9FJ7VuftnfBHxN4y8SxeM/CVkdS32yQ3VvFjzVK5AcAkbgRgYGSNvQ54BHxVo//ACEoP9/+lfqh8QOPgFrwPH/FMT9f+vY18P8Awh/Zs+IuveKLL+2dDu9E0xZQ1zc3kRiKIOu1GwzEjpgYzjJxX2N+034g0/wz8DNejuZ1ia9szp1tGTy7SDaQPou5j7KaB2PzF1H/AI/pv+ujfzNfpV+xt/ybvoH+/cf+jnr80rp/MuHk/vMW/M1+ln7GuT+zxoGOfnuP/R70CPgb46f8la8Uf9hW7/8ASiSuHr6Y+J37OHxa17x/r2rWXhnfa3Wo3E0En2y2G+NpXZWwZQRkMOK82+IXwR8efD/Q11jxZpP2Czkl8mOTz4ZMybGYLhHYjhDzigD23/gnB/yM/iL/ALB6/wDo1a3v26vH/jHwZ410SLw14h1HTYZ9ODSRW9wyIzeZJyQDycADPtWD/wAE4f8AkZ/EX/YPH/o1a7T9s74ReO/iP4w0e88K6Ob61ttP8qV/tEKbX8xzjDup6MDkUAeYfAX9p3xnD4t03RvF2o/2ppNzMIZpbhAZoQ3G9HGDwcEht3AbpnI9t/bf8A6fr/wwl8VRwRLqWjMuZdvzSW7ttK/gzhhnOMNjG415P8GP2TfFlt4psdW8bNaafYW8yyPapOsk0u0ghfkyoBIwTuzjtXs37avjGx8OfB270aWZWvdadIYYy43eWjK7vjuOAv1cUAfnLIctTadJtyMenNNoAKKKKACiiigAooooAKKKKACiiigAooooAKKKKACiiigAoopyKWbAGaAET7w+tfU37O3w7GjWqeKdYjT+0bqEfZIWTm2RgfmJ/vMCOMcDIz8xA4f9nf4b/wBp3aeKtctWWxh5so5FG24k5G/rnCkccct34Ir6QJJABJIHQZ6fSvVwWE/5eS+RxYmvb3Ymh0wKKppNIvfP1qVbhT94FT+lenys4rk9FNV1bowP406kMKKMUUBYK8w+LMRXX7ebbhXtgufUhj/iK9PrgPi+o8vTnxyGkH/oP+FdWCdqqPNzWN8M/kefUUUV7h8kFFFFABTJ4obm3e2uYVngkxuibO1sHPY5/EYI6gg0+kPIwaTipLlZUZuElKO54x420C40W/KNvktny0UwHB9iemeP5VzLcMR719B6rp9rqli9neJujbocDKn1HoeTXi/ifRLjRNSeznUMPvJKFwHU9x/nrXxWaZc8NLnh8L/A++ynNVjI8k9Jr8fMw6KdIMHt0pteQewFFFFABRRRQAUUUUAFFFFABRRRQAUUUUAFFFKKAEp5UZpNprufhx8N/EXjW98vT7YR2qkebcyZWNB164547DJ9qzrVqdCDqVXZLqy6dOVSSjBXZw4XJA5P0q/ZaJqV64S1sbmZmIVQkZJJr688EfA3wfoCJNqNv/bF6AMvOMRqe+EHX8SfoK9MsrKzsYRDZWsFtEowscMYRQPYCvisbx1haUnHDwc/PZHvUOH6k1epKx8M2nwy8dSKJV8L6qvoHtJOfyWvQfhd4x+Lvwhu2lg0jU102RszWl3av9nmIHUjggjj5lIPAzkcV9W0V5MePq19aKt6s63w7TtpM5bQv2w/CjW0Y8R+G9WsLrGH+zFJY2I6kFyhx/nmtC7/AGwPhlDGWg0/XppMcKYoVH4nzD/WoPEvgvwt4ijK6vodnOxGDJ5e1/8Avoc/rXhHxP8A2fbm0gl1LwhcPdxqCz2kuBIB1+XHDdfY8dzX0eW8YYLGSUJ+5J99vvPNxWSV6K5o+8jW+MX7WnibxJaTaZ4Ttf8AhHrSUbTPHJvuWHQjeQAmf9kZ4+9XzRdX1xcSM8ztIzdSxJ7k/wAyT+NJf2txa3DQXEZjkXIZW6g5quRivrFrseMeufAX42+Ivhbfn7Ii32l3BH2qylY7JMHqD/A+OAwzx1Br6n039sH4a3FsHvtN1y1mx8yKkLrn2O8E/iBX5+D0pQpIJyKLCPsf4u/tereaPPpvgLTbmyknjKNfXbL5qA8fu1UlQe4Yk/TNfIlxJdaldPPJ5k0sjZY4ySa9E+EXwn1nxvNHdODZaXGwEly6/exjIUfxH+XcjIz9Q+C/hv4R8KwR/YNJgluEGDcXCh3J9RxgHtwB0r5zN+J8Hlr5Pin2X6nq4LKa2KXNsj5J+H2jfEDTdYt9c8L6VrMdxbvvjuLeByFI9wD7j0OcHjNfY3hD9o7XrHSEX4hfDrX7eeMfPeWFoTG49Srkbeh6MQfat7HGBxR2r5R8f1eb+Crep63+rtO3x6mLrn7XfgKwtnez0TXri4x8sc8ccK59zuYj8Aa+R/jn8YPEfxU11brVWWCyhytrZRZEcAOM47knAyx5PTgcV9YeLfA/hfxTA0esaTbyuwIE6oFlU+oYdfocj2r5t+K3wa1LwjcLq2lM1/o4lUs+354RkffA7e46+3Q/T5TxXg8xapv3J9n1+Z5mMyeth1zR1ieLmP2NfVfwR/ae0n4dfDjTvCc/hm41B7QyMZ0utgbfIzfd2H1x1r0jw34W8LzeHNMkk8NaO0jWcRdjZRksSgJJO3k81f8A+ER8Kf8AQs6N/wCAMX/xNeVV47oU5yj7J6eaOqPD9SST50c9/wANr6D38FXY/wC37/7XXmX7Rv7RGj/FjwRb+H7XQp9LeC8+1ebJceYGxFIm3AQY5fOfavPP2mrOy0/4l3lrY2kFpAsUZWOGMIoJjXPAAArytehr7TCYhYmhCtFWUkn954Vel7Ko4dj279mL4vaf8IdR1G+vNJm1M3tuIQkcvl7MOGznac9K91/4bW0H/oSbz/wO/wDtdUfg14c8PX3w10a5vNA0q5mkjcvLLaI7sRI45JGTwBXYf8Ij4V4x4Z0UD/rxi/8Aia+RxXG+Hw9eVJ0m+V23R7NLIp1IKfPurnDeJP20nktzHoPgyOGYHiS6u2kA/wCABU/9Cr518Y654++K3iaXUtQiv9WvJBtRIoi3lpyQqKPuryeB6knJJNd94C+FcPi74ja7qF4vk6BaahImyNQolKtxGvoMflxjqCPpHRtK07R7FLHS7KGzt4xhUiQKPqfU+/X6105xxbQwDVOnHmna9r6IjBZPPEXlN2ifCms+A/FOjwC41HQ9Rt4f+ekls6rn0yQK5mRGRirKQR2IxX6B+PNbj8OeENU1qXy2+zW7MiyfdZzwoPsSQK+A9Runu7yW4kYszsSTXZw9nVTNqUqk4ctnbR7nPmeAjg5KMZXuVqcozmkCk10fgXwhrfi3WE03RrUzyNgu2cLGucZYnoOa96dSFKLnN2SPOjByfLFanPBPmxzWhp2h6pqDKtnp93cMxwqxxkkn29a+svh78CfDGgwpca1/xOb4qN28bYkPsvVvTngjtXq1jZ2ljAsFlaQWsSjAjhQKo/AV8VmHHOFpSccPDn89l/me9h8gqTV6jsfDMXwu8dSRbz4X1dP9lrOTP6LWXqvgvxPpf/IQ0HUrUZ4Mtuyg/mK/QGkYBhggEehryY8fVk/eoq3qzrfDtPpM/OWW3ki4kR0P+0pFRsoGevFfefi34deEPE0Eiajo1uJpAf8ASIFEcoPrkcMf94GvnD4t/A/VvDEU+p6LIdR0pRuc4xJCOPvD06/MOPXGa+nyrivBZg1TfuS7Pr8zysXk9fDrmWqPGKKkeJlba2M1HX055IUUUqjNAAOTS4GRWjoWi6lq+pQWOm2z3NxMcIkYLGvpb4a/s+6fZxRX/jJjdXWd32ONsIvHRmHJIPpjp1NebmWcYTLafNXlr0XU68JgquKlamvmfMlrpl3dNttraeU/7KE10dn8NPG11H5kfhjWFQ/dLWcmG/JTX3Do2i6Ro1sLfStNtLKMdoYgpPuSOprQr4ivx9K79jR083/ke9T4dVvfnqfAup+AfF2mxmS88N6rDEP+Wj2zhfzIrpPgx8OpvFHigf2gjxaXZ4e7G8Kzn+GMDryRyR0APIO3P2tWTrHhvRNWkEt7p8TTqQUnj/dyrj0kXDD8DWuD8QIKa+sUdPJ/5meI4dbg/ZT18zMs4IbW1it7dQkUSKiIOigDAFTVm3ena7oIMkEk2uacCS0bAfa4VP8AdxgSgehAbn+PpVrTr211GzjvLKZJoJB8rqfQ4I9iCMEdjxX6xlGd4PNaPtMNK9t11XyPi8dl9fBT5ay+fQsUUUV7BwkZmhzzMn/fQpftSKDi4Qf8DFZfw58OeHbzwbYXV3oGlTzyh2eSW0R3Y+Y3ViMn6mug/wCET8K/9C3oo9/sMR/9lr8wxXiVQoV50XQb5Xbc+upcKzqU1P2m6vsQx3DkDDAj8OazrnxLp8F4bFbn7Rdr963tYWnkUe6oCRXNeA7e41/SoNJs5XtNLsWeO8mhJRnfeWECMPu4BBZhyMgDHUel6VpthpVklnp1pDawL0SNQPxJ7n3PJrqz7j6jl7VKhDnna77K6vYyy/hupiE51HaN/mcpP4o0+3C/bpbrT0Y4El5ZywJn/edQP1rF+JgSfQre6Rg4Eww4ORgqe/5V23jfUDpnhi8uI13XDqILdcZ3SyEIgx/vMM+2a4zxPp0WneAVsIcGO0jijU464IXP1P8AWva4L4jxGdxdWrTUVF2uup5HE+VU8FS5IyvdHnJ6mig9TRX6Zax+ZBRRRQAUUUUAFZviDR7TWrBrW4XDf8s5ABujPqP8O9aVFRUhGpFxktGXSqzpSU4OzR4HrmlXOl6jJZ3cZSROfZh2IPoazSMV7n4r8PWuu2TKyhLpV/cy7RkEA4Un+6Sfw6+x8W1GyuLK5e3uV2SxsVZc5wR16V8PmOAlhJ/3XsfoeWZjDHU7/aW6KlFO2mm15p6QUUUUAFFFFABRRRQAUUUUAFFFFABToxlgO9Nq5o9pLfanb2cKl5JnCKoHJJ7Ci6WrGk27I9C+CHw2uPHOt7rhJIdLtiGuZgOo7KvHJP6dfY/Y2iaXp+j6dDp+mWqWtrCuEjTp9T6nvn3rK+HHhi18I+E7TSLeNFkVd9w6rjzJCOT+HQewFdHX4txLntTMsQ4xf7taJd/M+6yzL44Wmm/ie4Hgegorh/i18RdM8BaSJJ1FzqM6k21rnG4D+Jj2Xr9cHHfHyh42+Jvi7xRdM99qU0cBzi3jO2MDP90cficn3qsm4VxOZx9rflh3fX0Fjs2pYV8m7PtG58S+HbaVobjXtLhlU4ZHu0BH1BNXNO1LT9RQvp99a3ajqYJVcD8jX54tcSuSzSPn/fqzp+q6jYTLLaXk0Lg8MrnI+npX0s/D6ny+7W19Dy1xDK+sNPU/Q7I9RS49q+XvhH8eNRsZ4tL8XSG9schBdH5po/TJ/iH159+1eo+P/jX4V8N2zLYTLq98VDJHbuDGM/3n/oAfQ47fLYrhXMKGIVFQ5r7NbHrUs2w9Sm5t2tuZX7Q3ww0/X9HufEunRQ22pWcZluCBtWZF6k9tw/Xp1xXyRcxNC7RyLhlOCPSu3+IPxQ8UeMLg/brww2uSUtoSVjTnsO/1OTyea4aRtwz71+p5FgsVgsKqWJnzP8vI+SzHEUq9XmpRsNT76/UV6T8Dvh9N458S7J1kTTLX95czKOnooPTLEEfmecYrziCNpJURcbmYAZ9a+5fgf4Xj8K+ALG2MQW6ukFzctjnLDIB+i4HpnNc3E2b/ANm4Jyh8UtF+rNcpwf1qtaXwrVnYaZY2em2EFjYW6W9tAgSKNBgKBVk8DniiuS+KPjrTfAnh86heqJrmXK2tvnBlYDqfRRxk+/HJr8ZoUK2NrqnBc05M+1nUhQhzPRI6t3REMjsqoASWJwAB1Oaxm8XeFEk8tvE2jhxwQb2P/GvjDxz8RvE/iy8ebUdQkERJ2W6NiNBz0Xpnnr14HOea5H7RN/fP51+g4XgC8L16uvkj56pxF737uGh+idrcW91AlxazxTwuMrJG4ZWHqCODTpYopoWjmjSWJwVZHUMrA9QQeDXwN4W8aeIfDN4tzpWpXEDBskK/DexHQj2OR7V9Y/BT4pWvjqwW1vVhtNYij3yxIfllXu656c9R+Pfjxs54SxGWQ9vRlzRXbdHdgs3pYl+zkrP8D0e3ijggjghUJHGoRFHQADAFSUelFfINtu7PaR8c/tV/8lWvf+uUX/otK8lHQ161+1X/AMlWvf8ArlF/6LSvJR0NfvmTf8i+j/hX5H51jv8AeZ+p91fAz/kleh/9cpP/AEa9dtXE/Az/AJJXoX/XKT/0a9dtX4lmv+/VX/ef5s+6wn8CHovyK2nWNnp0DQ2cCQxtI8rBe7uxZifXJJrF1zx14S0O9NlquvWdvcqfmiyXZf8AeAB2/jisn42+Ln8H+A7m/tiRfTnyLU4ztcjO78AD+JFfEeo3k17dS3U8jPJIxZixyST1r6Xh/hn+1oSxOIm1H8WzzcyzP6o1Tpxu/wAj6Q/al8caZeeGdO0bRtRtr1LpzPLJDIGAC8Kpx65JwfRa+Yypz0NPaaRo1jZiVX7oJ6U5OWAJr9KyvLaeXYZUKbul16s+WxmKliqrqSN3wH4av/FWv2mj6fCzzTPgkdEXuSew6kn279K+2vh94N0rwXoMelabGC2AZ52A3TN6n29Bzj9T5z+yp4Pj0rws/iS4jU3eoEpExXlIgefzYH/vkV7XX5vxhncsTXeEpv3I7+b/AOAfUZLgI0qarSXvMQcADpVLWdY0nRbYXOr6jbWMLZ2vNIF3H0Getcf8afiHb+AvDhmjWObU7kFbWFjwPV2Geg9O/wCBx8d+KPFGseJNRkvtYvJrmVyTln6ew9B7DiufIOFKmZw9tUlyQ/F+heYZvHCP2cFeR9d6h8bPh3ZzmEa4bgqcMY4HAB/EDP4VreH/AIm+BtcdUsPEdnvY42TZiOfQbgAfwr4PJzUkTmPaykq3qDivqp8B4GUeWM5J99P8jyI8QYhS2Vj9Hf8ADNNaNHBDKGBGCD3HpXyb8EPjFqOgXkek67PLdaQ5Cjdlmgz3X24+7jntz1+sIJYpoY5YXWSN0DqynIIIBBH4Gvgs5yOvlNVRqap7Nf1ufRYLHU8XDmjv1R8yftHfCqLSZW8UaBasLKZwLiBDxC57qOu0np6HjuBXz7tb0P5V+i2r6fa6rptzp19GJLa5iaKRcdQa+DPiFoM3hjxZqGiz7g9vOyrkdVydrD2IwR7EV+hcH51LHUHQrO84fij5vOcDGhNVILR/mc5g+hq5pNnLfXsVnDG8k0zhI1UZJJ4GB37VXX7wFe+/sl+Do77WLnxVeRb4rIbLbIyplOefqoGfxU19JmeNhl+FniJ7RX4nmYTDvE1VTXU9a+Cvw1svA+jpNcxpLrM6Azy/e8of3EPQe5HXntivRgMdBR+tYXjvxRp/hDw1c61qTDbEMQx5wZZMcKP6+gBNfh9etiM0xd5e9OTPvadOnhKVlpFGtf3lpp9q11fXMNrbpy8szhVUdOSa5KT4oeC31SPS9P1STU76XPl29lbvKzgAkkEDB6HoT0OcV8meN/HXiTx7q6i7mkYO4jt7SAMVGT8qqvUnkD1PHWvo74C/DSPwXow1TVEDeILyPE3zZW3QkHyxjq3C5PqMA4GW/Q8r8PKVWK+szd+qWyPmsbxJKH8KP3ncL4w0VIy9899pqjG5r6wlhRfq5XYPzrdt5obiBJ7eaOaKRdyOjAqw9QRwRUJAIIYAgjBB5Fc7e6LPpcz6p4Y2W0/3p7HO23uh34/5Zv6OO5+bI6a5t4bRjSdTBVG2uj6/MywfFTc1GvHTujq647xTpz6Ldy+I9LiYwuc6paoDiRe8yL2dQMnH3h7gV0mh6pa6xpkV9altj5VkcYaN1OGRh2ZWBBHYirpAP3hkelfneW5hismxqqw0lF6rv3TPpcVhqWOocktU9jm45EmiWWNldHGVZTkMPUU6sjSIV0jV7/w4CfJgIurJdoAW3kJ+Qf7rhxjsNoHetev6Xy/HQx2FhiKe0lc/KcTh5YatKlLdDPhd/wAiJpn+4/8A6Maum+tcz8Lv+RE0z/cf/wBGNXTV/MWa/wC/1v8AE/zP1zB/7vD0X5FTTNPs9Ms1s7GFYYFZmCAk8sxY9fck1QvPFWg2d5LZzagpnhOJUhjeXyj6PsB2fjiofHF9dQafb6fYSNDealOLaOVTzCmC0kg9wqnH+0Vqlplha6bZJaWcQiiQcAHqe5J6knufc19hwrwe89pyxOIm1G+lt2+r1PCznPPqE1Rpxu/yKeravZeItf0y30q+tb2ys0a9uGikDjefkiU4zzzIcdQQOnFP8Uwifw7fxnHEDPz/ALIz/SrsVrbQzSzQ28UckuPMdUAL46FiOtF8nmWNxHx88TLz3yMV+ycP5RTybCxw0HezvfufB5tjJY+cqsuqtY8VPWig8nPWivuD86asFFFFAgooooAKKKKACuc8aeGINdtTLEES+jGEdmIDD+6fzro6O4NY16EK8HCa0ZvhsTUw9RVKb1R88XdvNBcywyROjxsVdSDlSOoNQYPoa9i8feFotTsZdQs1K36Jkoi58/kcH3xk557DvmvI5FMbbGUgg4Oe1fC47BTwlTllt0P0TAY6GNp88d+q7EFFKetJXEdoUUUUAFFFFABRRRQAUUUUAOTHevWf2YdE/tb4m2kzRqYrCNrl8r6DCn6hyleToK+gv2Nhu8Say392zwPxdP8AAV5WfV5UMtrTjvZ/id2W01PFQT7n04AAOKhv7m3srKe8u5BFbwRtLK5/hVRkn8s1PXKfF6Vofhnr7pksbRk49GIU/oTX4dg6KrV4U3s2l97Pu6s+SnKS7Hxh8SfFV94s8W3+rXUr/vZTsQH5VUcKB9BgVzBZj1Yn8afOcysx6nmo6/oOlTjSgqcVZLQ/OJzc5OT3YuT60ZPqaSirJHB2ByGIP1pWkkb70jNxjk9qZRQAuTSr6HpTadHy1NPUDpfhvpces+ONG0yRN0NxeRpJtODtLAHH5/pX30oVQFVQqgAADpXxF+z4ob4s6GrYwJ8/iK+3q/L+P6reIpQ6JX+8+t4eglSlLrcB1xXxL+0L4ruPEvxGvv3h+y2bm2t1zwFUkZ/Hr+Nfa8zMkLuv3lUkflX52a1I8uqXDyMWYyNkk5PWnwFhoyq1azWsbJfMniGo1CME9ypk+poyfU0lFfpx8oLXQ+A/EF54b8Uafq1nIEe3lVsMflYdwfY5IPsTXO1NF1GfxqZwjUg4S1TKhJwkpLofopp11Hfafb3sLboriJZYz6qwyP0NWK5X4RzST/DTw/JIMN9iReeuAMD9AK6qv56xlJUsROmujaP0qjLmpxfkfHP7Vf8AyVa9/wCuUX/otK8lHQ161+1X/wAlWvf+uUX/AKLSvJR0NfuuTf8AIvo/4V+R+fY7/eZ+p91fAz/klehf9cpP/Rr121cT8DP+SV6F/wBcpP8A0a9dtX4lm3+/Vv8AE/zZ91hP93h6I+df2y9QZbfQNNRyOZZnGeudoX+R/Ovml2yxI6Gvev2zGb/hLNJUkcWI/wDQ3rwOv2DheChlVFLt+p8Xm0r4uYVc05FlvoY9u4MwBX1qnXQ/DuNZfHWjRPjY95GDn03V705OMJS7I4IK8kj7x8N2C6X4f0/TUQKLW2jiwPVVAP61oUUV/Otao6lSUn1Z+lwiowSPC/ir8G/FHjrxVcaxLrmmwQnEdvCRIdkY6Z469z7k1yP/AAzL4g7+ItL/AO+ZP8K+oqK+jo8W5lRpxp02klotDzKmT4apNzkndny5/wAMy6//ANDDpf8A3zJ/hR/wzL4g/wChi0v/AL5k/wAK+o6K0/1zzX+Zf+Akf2Jhf5T5dH7M/iJeV8R6YD7LJ/hXv3w20TVPDvg+y0XV7yG7ntAY1liLEMmSRnIB4zj6AV0lFcGY8Q43MaSpYhpr0OnC5dRw0+amncK+V/2wNFW18WafrCf8vtsFfPd0yD+m2vqivn39sxF/snQJOM+ZMP8A0Cu3g2s6eaQivtJr8DDOoKWEb7HzIM7hxX27+z5pA0j4U6SjLtluVNzJ7lj8v/joWviaIf6Qnswr76+HI2+AdAUdP7Og/wDQBX1/HtaUcFCCejl+h4/D0E68pdkb9eV/G74d+JPH9zaRWWsWVlp9snEUu4lpCeWOB6YA+h9TXqlFfmeAx1XA1lWo25l3Vz6jEUIV4eznseFfDX4Kav4O17+25JdE1O7iXFqZJJY1hY5BfAQ5ODx2HJxnBHqIXxlj/j10H/wKm/8AjddJRX0cOOc4grRmvuR5UsgwMnrE5vb4y/59dB/8Cpv/AI3SgeMs/wDHroP/AIFTf/G66Oir/wBfc6/5+L7kT/q5gf5PxOd8KaXrFhqeqXV/9hihvXSVYLWRmCyBdrsdyj7wVPxBPc10VFFfL47GVMdXlXq25nv0PXw9CFCmqcNkcx4qRYfEvh+8IG2aaWxk47PGZBz/AL0Q/M+taEtkwz5bZx2PX86reOjt06wk4JTVbTHtmZVP6Ma1j1P1r9u8O8ROeU8j+zJo+A4npRhjebujD+F/HgTTP91//RjV01c18Mf+RG036Sf+jGrpa/Fs2/36t/if5n3uD/3eHovyOO8Q5m+INgGJ2WmmzOfZpJEA/SNqvGormJpvHF/sAOzTbQYz6yXFTvFIh+ZGH4V/QPBVONPJKCXVXPzTP582PqDaQ9KBSivqrnjPY8Vv4fs99cW//POVk/I4qGtHxOhj8Q36kY/fs35nP9azq+gg7xR8PVVpyXmwoooqiAooooAKKKKACiiigArhfiF4TF15mr6bFmcHM0SLkuO7AevTjvXdUdiCMg9a5sXhYYmm4SOzBYyeEqKpH5ruj50ZcE5FMbrXpHxC8HiJW1XTV/dk7riLdjYf7yj+7nOfTI7V51IoDnrj3r4XFYWeGqOE/wDhz9EwuJp4qmqlNkdFKaSuU6AooooAKKKKACiiigByHGa9z/ZC1OG38dXVjKwVrqydYzn7zghsf98q1eFiun+GWvt4Z8baXrCgMIJgXUnG5T94fiMj8a4c0wrxeDqUVu0zpwdVUq8Jvoz76rE8d6ZJrPg3V9LhVWmubSSONWPBfado/PFatlcQ3lpDdW0yzQTIHikXoykcEVN3B9K/BKU5YeqpdYtfgfoMlGpC3Rn5zX9vJBeTQyKVZGKkH2quRivob9o/4Vz2+o3PizQrV5bWcmS6ijX/AFL92x/dJ5zjg5zjivnyWN1bayMrDqCK/fMtx9LH4eNak73/AAPz7FYaeGqOEkR0UuD6GlCtkfKfyrtOYQrijFdR4F8G6x4v1dNN0yzkd2I3SEHagyMlj2HP+TgHtvid8Edc8KWp1KwYapYBQ0jwoQ0X+8Mnj3yRxzjpXJVzDC0a0aE5pSeyOiGFrTg6kYuyPIWG2lQ4bNPnjdX2sjKRwQR0qPBHaus5zt/gnfLYfE3QZnOEN7GhPoC2D+lfdVfnRps5t7yCZWKsjggg4I5r788C63D4j8J6drULhvtMClwP4XHDD8Dmvzfj/CyvSxCWmq/VH1HD1VWnT+Zt59a+Bfifos2h+OtV02SMxiK4cRhgRlM/KfxGD+NffVeKftJfDKXxJaL4k0W3MmoWseJ4l6yxjnI9WHp1I+nPk8G5pTwmMdKo7RmkvmjtzvCSr0VKG8T5KZcCm1PcwywuY5I2V1PII6VDg+hr9fsfFvcSrmn28l3dw28ILSSMFAAyT+Heq0cbucKjMeMADrX0J+zR8MbibUrfxfrVs0VtbkSWaOCPNkHRv90Hv6jjoa4Myx9LL8PKtVdrLTzZ0YTDTxNRQij6H8JacdJ8MaZpbfetbWOJvqqgH9c1qUgGKWvwKtUdSpKb3bbP0WEeWKj2Pjn9qv8A5Kte/wDXKL/0WleSjoa9a/ar/wCSrXv/AFyi/wDRaV5KOhr95yb/AJF9H/CvyPzzHf7zP1Pur4Gf8kr0L/rlJ/6Neu2rifgZ/wAkr0L/AK5Sf+jXrtq/Es2/32t/if5s+7wf8CHoj5Y/bL/5G7Sj62Iz/wB9vXgle9/tl/8AI2aT/wBeQ/8AQ3rwSv2Thv8A5FdH0Pic0/3ufqFavhm6aw16xvVUM0MyuAe5B4rKqeFirqyvtYHg+le2480Wu5wxdmmfoxDKk0Mc0ZykiBlPqCODTsfMCeg5x61w/wADPEkfiX4cabceYjT20f2WYA8goPlJ+q7fqc13Nfz3jMPLCYqdKS1iz9HoVVUpRkuqPlvx38Z/H3hvxTqWkNcWz/ZZ3jVmt0BKhiAenpzn3rB/4aG8ff8APa1/78J/hXof7Ufw4uNTjbxho8DzXCIFvYkHO1QAJMd8AYPpgdsmvl94pEba0bqfQiv13J8LlWY4SFWFKLdtdOp8djq2Lw1Zwc3boeu/8NDePv8Anta/9+E/wo/4aG8ff89rX/vwn+FeQYPoaNrf3T+Ven/YmXf8+Y/ccf1/Ffzs9gX9oXx8f+W1p/34T/4mlP7Qnj4D/XWn/fhP8K818LeH9V8Q6pHp2l2UtxcSsFCqv6+w962PG3w/8T+FH8vVtJniDfckUbkbp0IyPwzWUsryiM1TlTgpPpoaLF41x5lJ2Ow/4aG8e/8APW1/78J/hXM/EP4ma545tbaDXDG4tmLRlI1XGcZ6D2FcP5b5+435U2uqjlWCoTVSnSSa6pGE8ZiKkeWU20SxsBIrYyB2PevvP4SXkOofDXQLqBtyfYkjz6lPkP6qa+C0HSvrH9krxJFfeErrw9IWE9hJ5sYLcGNuoH0Iyf8AfFfPcb4SVfL1Uj9l3+T0PSyGsoYhxfVHtp6H6VxlzPr83inVNNi1xrGKBYpbeJLaJ8xMuM5YEkh1cflXZdR259K5rxlp1559tr2kwmW+slKSwqBm5tzy0YJ/iBAZfcY43E18DwtiMHSzCCxkU6ctHfpfqfQ5vCvPDP2DaktdCAW/iLPzeKZyP+vKEf8AstWU0/XHXcviu5I/684f/iaNJ1C01SxjvLKYSxP7EFSOqkHkEHqDVyN2Rsqfw9a/d48NZPKKlGhFp+R+dyzXGp2dRlT+zde/6Gq5/wDAOH/4mj+zde/6Gq5/8BIf/ia145FkHHB9KratqNlpVk15f3CwRLgAnksT0VR1Yn0HJ7VM+G8ogm5UI2XkNZpjXoqjKP8AZuvf9DVc/wDgHD/8TR/Zuvf9DVc/+AcP/wATVWHxUIB5mvaPf6JA5HlT3ADRlT93eyE+WfUPj0ye3QwyxzQrNDIkkbDKupyCPrXPhslyLEx5qNKEl5GlXH5hRdqkmjDn0PU7p4BfeI7i5giuIpzF9liUMY3DqCQM4yK3ycnNJRXtYTAYbBQcMPBRXkcFfEVa75qkrsxPhh/yIum/ST/0Y1dLXNfDD/kRdN+kn/oxq6Q9K/mbNv8Afq3+J/mfrOD/AIEPRfkc/F/yPOp/9g6z/wDRlxWvWTF/yPGp/wDYNtP/AEZcVrV/QHCH/Imoeh+a53/v1T1GvHGxyUXP0qM2sB/gx9DU1FfSHlWPG/iVb/Z/FlxtyFkRHGf90A/yrmq7P4vx7fEkD7Th7ZefcM1cZX0WGlzUos+Jx0eXETXmFFFFbnKFFFFABRRRQAUUUUAFFFFADZEWSNkZVZWBBDDIIIxg15V8QvCx0yc31ih+xStyP+eTHPH06YP4V6vTJ4Yp7d4J0V4pFKspGcg9a4sdgoYuHK9+jPSy7MZ4OpfdPdHztIm0DkH6Uyus8e+F5tFuBPApks5XbYVB/d+in8Onrg1yhVh2NfCVqM6M3Ca1R+g0a0K8FUpu6YlFFFZGoUUUUAFFFFABTojhwabRQB9Rfsw/EiO7s18G6xMqTx5+wOTgMDz5f6nH5egr6Ar85LO6ntbhJ4JnjkRgyspwQa+ovhB8dLC+gh0fxbcfZ7pfljvWGFkA/v8Aoff88dT+ccU8MTnN4vCK/dfqj6jKc1jyqjVfoz3ivOPGHwY8D+Irg3JsX06ds7mtCFVs88qQQOTnjFeiW80U9ulxDIssMihkkQ7lYHoQRwaeMEZGCK+Fw2OxWBnelJxf9dD6CrQpV4/vEmfPs/7MmnmUtD4qnSMnhWtASB/31W1oP7OfhOx2NqWo32oMDkgBYlb2PU/kRXtNYXj3V7zQvCt5qljHDJcQmNY1mBKEtIqcgEHo1ezT4lzbFyjQjV1k0ui3OF5bg6UXUcNi3oGhaToNgLLR7CCygByRGvLHplieScdzWkeVx2xisXx3o/xM8HeFbvxFfXnhK6trMI0scMNwHYM6rxlsdWrG+InxH8M+CrV/7QvVlvFHyWcLbpGJ6bv7o9zzjsazx2QZnTrRVRc057Wd9vyKw+Y4WdNuLtFHmv7Q3w08JWuky+JrS4g0a63gfZ1AEdwxPRR/Cep9MA9K+XpcZOOxrsPih4/1rxvrJu7+4ZbdOIIF+VYl44A+oznqfyA4wknua/WMlwuJwmEjSxM+aX5eR8fjq1KtWcqcbIF+8O/NfQH7LvxFTS71vCmrTBLS6YG2kduI5emPYNwPY4Pqa+fqkilkjfekjKwOQQcGt8wwNLH4eVCps/wM8LiJYeoqkT9Hue/Jo7Y5r55+BnxutntLfw94wutkqAR298w4I5wr/oM/TPc19BQzRTQpPDIskUihkdDlWUjIII6jFfiWa5RiMsquFZadH0Z95hMXTxUFKD+Rwvjr4S+D/FkxurqzazvGJZ57XCmQnqWUggk9ScAn1rzqf9mXTnuWaPxVOkRbIU2gJA9M76+g6K3w3EeZYaChTqu3yf5mVXLcLVleUNTy7wf8DfBegXC3NxFLqsqjgXOPLB/3R1+hJFenxqEQIoAVQAABgAUoYHpz9K8u+Lfxc0rwrHJpWlzx3mtSN5YCkFLY5xlz3Iz93259DMXmOeV1Ftzf4Itxw+Bp3skj1KiqHh+4kudCsLid90sttG7se5Kgk1eyPrXj1Iezm4t7HZGV0mfHX7Vf/JVr3/rlF/6LSvJR0Net/tVj/i6t5x/yxi/9FpXP/A74eXHxN8ZR+GLO+hs7iWN5FllBKAKpYg4BPav3vJ1bL6P+FfkfnmP/AN5n6n1f8DP+SV6F/wBcpP8A0a9dtXH6b4b8XfDK58L+EdWutDvtPvBdRxyW0colUxjzDkscdXx06D8a68nryK/HeIsFUwmOmqlvevJejbPtctrxrYeLj0SR8s/tl/8AI2aT/wBeQ/8AQ3rwSve/2y/+Rs0n/rxH/ob14JX6zw5/yK6PofH5p/vc/UKUUlFe2eeesfs7eP8A/hD/ABF9mvnJ0q9IjnH/ADzOeH/D09M9TgV9jW80dxCk0TK8UihkdWBDA9CCOoxz+NfnLGzLjDEfQ17d8EfjPN4aVNE17zbnSOiSDBe3JJOR6g+h+o5zn4rirhqWOX1nDr30tV3X+Z7+UZmqP7qpt0Pq9huGK8w8d/BHwl4mmkurdX0m7cHLW6gxk9clP8CK9B0PV9M1zT0v9Jvob22bgSRHIz6EdQfY81fr81w2MxeW1X7OThLt/wAA+nq0KOIjaaTR8zXP7M+ppMy2viO1aPPBeNlP5AGtbQP2a7WOZG13xA86jrFbxYz/AMCb/CvoOivWnxhmso8vOvuOKOTYS9+U5/wf4P8AD/hOz+z6HYR25KhZJSN0j49W9PYcVt3dvb3lvJbXdvFcQSLtkilUMjj0IPUVL2rj/iL8RPDfgqxkk1K7WW8CgpZRMPNbPTP90cdT+ANeTSjjMwxCcLzm/wCt+h3TdGhT96yieYfHv4Z+B9J0KfxFBNJpF2CFihjwyzP6BSQRxzwcDHAr5fk25O3OM8Z64rsfid481fxxrLX+oSbIV4gt1ztiX0H+NcjbLuk2kA59a/a8mwmJw2FjDEz5pfl5HwuPrUqtVypRsixpGn3WpXsFnZRNPczyLHFEo5dmOAB+Jr6s8E+AY/BeiWt5pCwz69bsJp5gxxdcYeIEgfIRnbkDDAMazvgX8N/+EVtBrWrRj+17qIbYmTH2VCM7eRkOe/p09c+o19RSy2nVoyjWV1JHi1MZKFROm9Uza0LU7PWNMhv7JiYpBjawwyMDhlYdmBBBHqDV6uEeG+0nUpNX0NUdpcG8sXbbHc4wNwP8MmBjd0IwD0BHS+H/ABBputIy20rR3UQHn2s42TQk9Ay/yIyD2Jr8I4m4VxOT1nKMb0ns109T9DynOKWOprW0+qK2q+FrO6vX1CxuLnSb+Rg0s9oQBNjj94hBV/qRuHrVCXTfGkL7be90K6THV4JYSfyZhXXA+horkwHFWa4CChRq6Lo9bGuJynB4iXNOGpycGm+MpW/0jUdFsx0DQW8kr49izAZ/A/StDSfDNlZXSX91NcanqCE7Lq7YM0eeuxQAqenygHgZzW5RtJ9fyqcw4nzTMI8tar7vbZDw2UYPDPmhDUbtBG04I5yMDHPWuT1/RdM0Gyn1jTdQk0BYj5jpCN1vKx7GE/KWJ/u7WJ4z0rb17XNO0aKM3k372YlYII1LSzNj7qKOSf0HesiysL7V9Qh1jXkWKOE77LTgQywn/npIR96TB+i9snmvU4QyjM8ViVUw8nCC3ltfyt1OTOcbhaNJxqJSl0Ro+HJ9TutEtbjWreO21CSMNNDGSRGT25zjjGRk89z1q/RyevJrJ8V6jd6bpCzWEMM11LcwW0SzMVTdLKsYyRkgDfmv3z4I3bPzi3M7Ii+GH/Ii6b9JP/RjV0h6VzFx4b+Inw98H202r2vhqbTbW5hhle2vJjMRPcKgIUxheDIO/QfhXTZUr36V/N3EOW18Hi5Tqqym21r5n6rluKp1qKUOiSZgxf8AI8an/wBg20/9GXFa1ZMX/I76l/2DbT/0ZcVrV+5cIr/hHoeh+e51/v1T1CiiivpDyjzv4zR8aZKOCPNUn/vkgfzrzqvUvjFFu0K0m2j5bkLn6q3/AMTXlte7gpXoo+QzWPLiX8gooorrPOCiiigAooooAKKKKACiiigAooooAg1C0gvrKWzuUDxSrtYH+Y9x2rxnxj4butBumEmXt5CTDIBwwyOD6Hmvbao63pttrFhJZX0e6M8qeMoR0I9D/ifWvMzLLli4Xj8S/qx7GU5rLBz5ZfA9/wDgHz9RW14l0W40bUmtbiPjrG4Aw65Izx06dKxa+InCVOTjJao++hONSKlF3TCiiioKCiiigAooooAKesjKQRjimUUAdb4R+IXizwxIG0jWLiFO8Wco3uVOQT9RXqWhftIeI44Vj1HSLG8fgBkRkZ/yOPyFeCQI7yKIxlieBX2t+y1+znpZ0C18YeO7AXct2oks9PlGEEZwVkkH8WRn5DxjBOScL5+LynBYvWtTTZ1UsbXpfBJo4OP9o+cL+88HOxxywuyo/IoazNd+OFz4qiTw42gR2KXk8QLtKXZQsitwMD+71+tfW3if4mfB3wPM2h6hqmk2cseUeztLQyCPsQyxKQp9jg1xPif4b/Cv4w2f/CRfDzUNKttZtXWXzLNfKVyOizQ4BTdg/PtB69RxXFQ4by2jUVSNLVbav/M3nmuKnHllLR+R337Ua7fgJ4pcEgi3j/8ARqV+X93e3N1KZbiQyOepJ61+oH7UbZ+AXisYIIto/wD0clfl1BG0kqooyScCvdsjz9RFDSMAASegA71YGn3RGfs8uPXFfY/7MP7N+kyaFbeMfHkDXAuVE1pp75UeXgYklxzzyQvTGM5zgen6v8dPgf4JuW0Wye2fyRtdNJsE8lMdg3yqf+Ak+lAj855rOeJC0kMiqB1K8VWr9KNPf4F/HbTLiC1tdOurkKWcLCLW9gGMFgcAkcjkFl6Z9K+N/wBpP4P3vwv8UJbpP9r0u6Uy2d0wCb1yAVKjoyk4PPOQQB0AB5THDdYV0gl6DDBDXZeDviV408INtsNRnjgLA+RKMofX5WHfuRg17F+wtq/h+48YXXhHxJoul6iL+DdaSXltHKySRgttXeDgFd3Tui+tXf27vhxZ+Htd07xZo9nb2mnagnkyQ20KokcyY7KABuTH/fDVlWoU68eSrFNeZpTqSpu8XZmBpn7S+oCAf2h4dtJpAPm8mVowfz3Vdn/aSuXTdbeEdmRwXnZwfyUV83WUbTXCxL95ulfov8I/h74T+H/wLttS8XeHtLmuYrN9S1B7+zjeSPK7vL+ZSQQoVceoPrXiT4Wypy5vYr72d6zbF2+M+OvHnxq8da7G1uZRpNrKCPLt0Me4fU5bv649q8xF5PJeLK/7yTeGzySxBra8d6s/iTxff6gltb2ouLl5Ft4FCRRbm+4o6ADgfhX1N+y3+zfpmoaDaeMPHcLXEV3GJLLT921WQ9HcjBweoA6jBJ5wPYw2EoYWHJRgoryOKrXqVXzTdzwu1+MnxMtbSG2hvCkUUapGptYzhQMDqvpT5vjd8TYV3NqIUeptIh/7LX2Prfxv+BvgW7Oh2cloxhG1k0mxQxJ7bvlVv+Ak1Ppl58Dfjpp81na2em3l4AWZDALa9j/2lYYJGSM4LL0zXO8owLd3Sj9yNFi662m/vPz18Z+KNV8V6s+qaxMs12yhWcKFyAABwAB2r2P9gn/kvNn/ANe0/wD6KasL9pb4OXnwt8QosUrXejXitJZ3TDBbGNysOgYE9uCCCMcgbv7BXHx4s/8Ar2n/APRTV3QhGEVGKskc8m5O73Pdv29Nf1PwrZeD9a0abybyK4u1RyobAZYweCCOhr5bHx4+I/8A0Fk/8Bov/ia+j/8AgpL/AMip4U/6+bj+UVfH/wAPPCOreNfFFl4f0eAzXV3KI0XOPcknsAASfYGuetgcNXlzVIJvzRpTxFWmuWEmkWPGvi3xF45uobnWXN1PCvloyRhcLycfKAO5/Ouf/s+6/wCeEn5V+jfw0+B/w5+Fvh/+09eWwv7uGPfcajqQURQEnny1c7UGSME5Yk9ew1YvjB8EdQujov8AwkejyDJQLLausB9RvdAn45xW9OnGnFRgrJETnKb5pO7PzInjaJtrKyn0YYpgr9CvjR+zj4N8ZaJLrPgmG30nVXTzYhalVtbrIBGB92MnHDLgcnIOcj4G17SrzRtTudP1CFoLm3kaKWNxhkYEgqR2IIIx7VZBUjtp3AZIJWB6EITmn+RcIwTyZNzdAUOT9K+yv+Cfnh7Qdb8FeIn1jRdN1B4rqJY2urRJSgKvnBYEivRta+C3w8074gaz8QvGjaTaaKrQLZaeyrBaRbYo1LSAYDEurAJjBzk7s4V3GfBvhnW/FHh28W60i6u7Nx1MZIB9j6j26V6jof7QnjDToVj1jTrW9UcCWSIo7EdRlcD9DX13ovxk+B00i6Jp+uaVbRkbFU6e8EB9tzIEA9yQKyfjV8APB/xC0GbVPDlpY6VrDQ+daz2ihYbslcgOB8uGyPnAz3ORxXBi8swmM/j01L+u50UcXWo/BKx88R/tNIF/eeF0c+qXhUfkUNNuf2kNQkQfY/CaruHy75GfP5AV4B4g0u90PWLvS9Qt5Le6tZGilikGGRlJBBHYggivtL9gzw34f1r4V6pdavoWlahKmplFkurOOVlXykOMsCcZP615n+quUrX2X4v/ADOr+18Xb4z518VfHD4g6wGtoZxpaSAqEtIyjfUMct+teb3iareztNdC4lkY5JfmvvPVfhT8NPB/jLXPiN8Rn0i10yW7UaVp+wC3RBGvJjVfnclXwgBAHPOfl9C+HfxA+FXjrzdD8LXmmzvHHlrJrMwbk7lUdRkdemce1exhsJQwseWjBRXkcVXEVKrvOTZ+XNwrxvsdWVgOjDBr2n4HeFdE0aaDxZ4uu7O0Lxh9Ntrp9r9f9ftOMjj5TyOdw5Ar6H+O37M2m+I/FGk6p4Pt7XSku7oR6pAqARRJyTMi8YxjBQYBLL05rq9G1b4HfCq5bQ45IrrVrZAL66SxkvbkMOCZZEVth4OUyMc/LXdSnyy5rXOaaurXOD0nxL4f1aYQ6drNlcykZEaSguf+A9a1q9g1Hw98Pfil4WS8W3sNUs7gbre/tQEmiYfxJIPmRgeo9RgjtXh+n2+oaPrOseFNWuDdX2i3Ih+0EfNPCyh4pG/2ip59wa9fC4z2suWS1POr4b2a5lsaFYnih/DUYhk1y6tLWUHMMrz+TMp9UYEN9cGryW2teIvE1t4R8NMkd9PH515eOu5bC2zgyY/ic9FXueTwK9IbRvhN8INPt7jW1t59VuiFW7vIvteoXsg67RgsOeoUBR7VOMxMLez5b3+4rD0J/Hex4rY+NLa2cx2XxA0u6TPyx6mqsR9HUofxO6uii8QeLtoZdK0K6RgCrxX8iBh6/wCrb+dehv8AF34Y6nttNd0TUbKzchPO1XRT9nBJwAxwQo574HPJrH8e/DCDS9OPiz4XqBHs+0T6PA5ktryIjcWgAzsk6EBeG6Y6V8rW4eyfETvWw6V+10ezTzLHU4Wp1b272Zyw1zxjLIFXSdCtxnBZ7+WTH4CIVm3mvyXD+VqHxA0XTwrFZIrF4o2BHG0tIzn8gprS0m/ttU06DULOTdBModD0I46EdiDkEeoNdx+zl4R8Mat8ODfan4c0e+uW1S+DTXNjHK5xcPjLMCeOPyrofC2T4FqpToJ+uv6mUc3x2JvGVS33HB6YvhnTbCTWLW8s3ifiXUJboSFyOPmlYnv2zx6U6z8eeEWnEC+JNNYkjrOo/I5wa6mPwD8Mfhfdza94+1G2vZ7u+mm02xmgMkFsGcsEgtlBLMNwy+044I2gV6D4X8S/Df4gW1xpelLp2oLAuJ7C5svLZF9TFIoO08cgY969iOM9nFKnBJI43h3Jtyldnn0brIoaNgynoQetcv401jR3ax0uPVrF79dZ08G185fNyLqJsbM5zjnp05rY8ZeGU+HHjHTrfSJZf+Eb13zEt7WRy4sblF3lUJ58t1DELngqfWqvwk8Q/DfTfFHiKz8VxaZ/btxr0ZsPtGnmWTmKEJtk2HaN+e4wa1q4nmo3itzOnR5almenftN7U+Depu10bUC808mbj92PtsHzc8cdeeOK8g02GfU9/wDZfxJub4x43i3WzfZnpnEZr6M+IOoeG9K8J3V/4uFqdFjaP7QLm386PJdQmUw2fnK9j6185pD4A8V/EzX77w5pelXelLY2aRBLARRrJmXfhWUc/dycelfLZpXwWFoPEYqkp8vTS/yPZwdLEVqip0Z8tzW0LR59Pvbq9vNXu9TuLhI4y86RrtVCxAARVHV261r1z2iadYaX4v1W306zgtITZWjmOFAili9wCcDvgAfgK6E19JkmIo4nA06tCHLFrRdjyMfSnSxEoTldrqFFFFeqcZzPxPjEng+5PUxvG446fMB/U145XuPjeEz+EdRjHaEv/wB8/N/SvDa9jLn+7aPmM7jasn3QtFFFegeMFFFFABRRRQAUUUUAFFFFABRRRQAUUVFfXMFjbtc3cqwxIMlm/wA89Rx71MpKKu2XCnKclGK1KPiXSbHWNMaC8TG35o5A+ChA7Hn05614TcxJE7KkgkUHAYDAP511njXxdNq9w1rC0kVgpGEB5kwerf4f15rja+JzbFUsRWvTW3XufoGUYSrhqFqj36dgoooryj1QooooAKKKKACiiigDsvgxosHiP4neHdDuwWtry/hhmAODsZwrfTgn86/Qv9p3xZdeB/gxqeoaPtgu5iljbunymHfnJXHQhVbHTBwe1fnp8Fdbt/DvxQ8Pa1dsVt7O/hmlIGfkV1Lcd+Aa/Qn9p3wtd+OvgpqVhooFzdwlL2BIzu87YDuC4zklGbA7nA70DPzOvrye6nkmmkLM7EnJzXa/BHxzqfgfx3p2tWN06eXKBOhOVlhz86EehX24IB7VxN3aS20jRzKUcHBBGK7H4KeCtS8ceP8ATND0+CSTzpR5zjgRxfxuT2AXJ+uAOSBQI/Q79qIg/ALxXt5H2ePB/wC2yV+e/wAAPDlv4q+K/h7RLpN0NzexrMA2CY85fH/AQR+Oa/Qf9p9AnwA8VKAABbRgADHHnJX59/s8+ILfwv8AF7w5rN2wS3hvY/OYjOEJ2ufwVifwoBH6H/HHwz4q8VeAZ/DPg++07TZr0iK7muXdB9nwdyLsVuT8oxwNuR3r5al/Yx8dSsXfxLoJYnJPnS//ABqvon9qO+8b6b8Mv7c8B6hNaXenzLNeGJQS1sVIY4KnIBKk46DJ7V8Xy/tH/GKN2R/F16GBwRsi/wDiKBnsfgX9lv4n+DPEtjr+jeKdAF3ZTLLGGnm2tg8qcRfdIyCO4New/tjeH4tc+A+qTTwqLnT5IbqMgZI+cI4B642u35CvkKy/aE+NN4SLfxVfSEDJ/dxf/Een8qyvE3x2+KesaTdaLrXiK6ubG6Ty54JEjAkXrjIXP5GgDiPBGvX3hrxXp2r2cvl3FndJMmTwHVgRn8R+Wa/Rv4k6PYfGT4Ayvp+HN/YLf6eFAbZOo3BM+pO6M+mTX5jFt0zOR1JJAr7p/wCCf3j0al4V1DwPeSJ5+nubu1y3Jjc4cAegfB/7aUCPn39l34ct4u+MdjaXVnN/Z+nuby7z08tCCFP+821T0+8fSvpH9vLx3/YPgK28I2dwq3Wrv5lyo+8IEOVHtucLz6I1et/D74daP4J8ReKtfsz+91y9+0kkACGPaGKDjgb2kP0I7g1+f/7Tvjz/AITz4p6pqcMjvYxt5Flu4/cJwhwRkZ+Zv+B0DRhfA/Q4/FHxS8P6Dcljb3l9DDLg9Iy4Df8Aju7Hvg1+j3xk8O+J/EngK48N+Dbyw02e7AgmmuJGQJb4+ZU2K3JGF9ME1+cXwF12Dw18V/D+tXTbba1v4ZJv+uYcbse+3dX6CftM3PjOx+FsuveA9Sltb2wlW5maIKxe32kN1B4GVY+wNAHzfN+xn46ml8x/Emg7u+Z5f/jVa/g39lf4o+EdftNc0XxXoEd5aTLNETLLjcM8H910IJBHQg815DN+0d8Y4ZGifxfehlOD8kX/AMRUtn+0L8arxytv4qv5CATwkf8A8RQB9jftaeHU174D6w08Mf2rTxFfIeoUowD4J/2Gce9fKP7B67fj3Zqcgi2nyP8Atk1ct4j+PHxU1PTLzRda8SXdxaXMZinhZY9siEYIyF5HuK6n9hB/M+PtrJjG6C4OPTMb0Aev/wDBSL/kVfCf/X1cfyirJ/4J0eHIHj8ReKHhV5IhHZwMRkruYtJj8Fj/AFrW/wCCkf8AyKvhP/r5uP5RVmf8E5fEUa2/iPwvJIvmP5d5Ah6naSsh9/vR0COV/b08fapdePh4Nt7iWLTtMjTfHn5ZJnQOX/BXUDPT5iOtfL6Ty+cH8xs+pNfTX7evge/s/iMviyGF307VI0/eAZCzIioycd9qKw9RnGcGvmNI90wjU5yccUAfa3/BPzx5f6nDqvgnUZZJ4bWMXlmXct5YyqyIM9ASyMAOM7j1Nef/ALf/AIYtdH+JlvrFpHs/te0SeYf9NFLIxH1Cofrmu9/4J8eBNS01NZ8aahHJBBcR/YrMOuBKcq0jj1AKqMjjO4dq4P8A4KB+JbXVPida6JbPuOlWaRTe0jEuR+CtH+OaCj0z/gnD/wAiR4mz/wA/kH/oL15b+3b461XUvilL4Vjunj03SEjRIlbAMjRqzufU/Nt+gPqc+o/8E4v+RI8Tf9fkH/oL15T+3X4J1LTfivN4lW2c6fq0cciTAZG9I0R0PuCu76N7HAI+dI5JPNDeYwOc5zg/nX3N/wAE/wDxzqWtaBq/hLUZ2nh00JcWbMSSiMSrpz/DnawHYs1fDMUbNMI1yx54Aya+4v8Agn74G1PRdD1jxXqMZgi1DZb2gZcGRVO52HqudoB9Q1AHkn7eugW2kfGI3trF5Y1OziupAOnmfNGxA9/LBPqSTXuX/BPD/kkGr/8AYVP/AKJjrw/9vfXrTV/jB9jtZA/9m2cVrLjoJPmcgfTzAD7gjsa9w/4J4f8AJItX/wCwsf8A0THQD2PCf26fFV/q3xlutH85hZ6RGlvAgJwMosjsfcs/X0UeleffAufWNK8f6X4ksYZjbaReW897MhwEjaQKQfUtkrgckZ7A46D9rpf+MhfE3zYH2lOfT92ldjoGpeB4fhjNovhnVIJJ1lhaaOUhJ5nM6EnBClwOgIHAwDjFa0qane7tYznJxtZH2V8adbuPDfwr8Q61byPHc21k/wBndTykr/Ih/BmFeD+HtLg0bSYLG2UAIuZH53SueWdieSSckn3New/tQ/8AJCfEn+5B/wClEVeXdhXflkU3JnJjW9EdV+zVO9v4m8baHG2LNJbS/iiA4SSVGWQj0yY1P5+tc98SEWL48+IfLG0SaXp7MPU5lH8q2/2c/wDkpHjf/rz0/wD9rVjfE7/kvWvf9gmw/wDQpqzpJLF6eZc3fD6nV/sxWET6R4k8SSRhrrUNZlg8zHPkwYjjX6Ahz+Nc/wCIPhf8UdV8d6x4oF54UuXvJNlr9pnuGa2tl4SJcJgcctjqxJro/wBmG/iHh3xD4fdwLnTtauJDHn5hFORLG2PQlm59jXn1/rXjq08ca74b1Lx/4hsbm0u3ezjQW4We0c5ikXdES3y5UnJwVOcVhGM3VajuatwVPXY2pfhd8WZEMbzeCGVhgq0lyQR6EbP513fwG8GeK/BOh6jo3iO602Wza687T4rGSR1t1b78Y3qCF3cgZONzdOK8wbUvGaozN8SfEwAGST9mwP8AyDWRpfjXV9Uu5bO1+LHiGWZW27A1sPMHIyhMI3jIIyuRxW9WhiJ2U2ZU6tJX5UX7qxi0T4jeMfD9suy0t9RS6t07RrcRrKVHoA5fA7DjtXqX7Ln/ACSr/uK33/pQ9eU2Wnzw6pf6pfatf6pfX3l+fPdmPcfLUquAiqOhx36V6t+y2M/Ckdv+Jrff+lL08XGUKMIy3ChJSqScdjzFLxvEXxB8UeJNQCvdR6jPptluwRDbQMUVVz0LNuY+pPtU9rJHp3xR8Eaui7ZX1M6fIV43xzROuCe4DBD9RWP4b4ude/7D+of+lD1b1CXf4s8DBvvDxRZfjy1dLpx+q7dDKMm69meiftPqo0bwe6jBHiaDHsDBPkV574w5ttP/AOwzp/8A6VxV6H+1FzovhE/9TRb/APomevPPF/8Ax66f/wBhnT//AErirmwv8CZrVf72J7F+0Z/ySa7/AOwjpv8A6XQVx47dPyrsP2jf+SUXf/YR03/0ugrjx2r8i4+k1OkvJn2vDqvCbOft/wDkeNU/7B9n/wCh3Fa1Y8TqnjrUwxxnT7Pn/gdxWxnPp+dfpvCP/Inoeh8jnX+/VPUKKKK+kPLK2qx+dpd3D/z0gdfzU18/dzxX0URkYPQ1893kLW95NbyffikZG+oOK9PLn8SPn88j8MiKiiivVPnwooooAKKKKACiiigAooooAKKKxvE/iCz0O2LTfvJ2UmOEHBPuT2H+Rms6tWFKLlN2RrQoTrzUKauy5rOq2Oj2n2m/kCIThR1Zj7Dv614/4q8TX2t3JMkgjt0Y+VCp4UH19T7/AFqlr2s32r3Rub2YyNk7QOFUegHass85avjMxzSeKfLHSJ95lmUwwa5pay7/AOQ5m3NknJplFFeSeuFFFFABRRRQAUUUUAFFFFAElvI0c6SKcFWBB9DX2n+yt+0ZpZ0W08F+OL4WclqohsdRkb5CgwFjlPbGOHPGMA4xk/FFSRyvGwZDhhyCOoNAH6d+Kfg98JPHNy+vT6XZSzy/vJLuwuzEsvcs3lttYnJ+YjNch4g8b/CT4HWB0bwVZ6dNrN0yx+RbzGVlJP3p5iSQB12E59gDkfn6NVvwoXz+B0yoP9KiN9dGQSec28dDnp9KAP0o/aV8TeHL34H+KLSz8QaVc3ElvGEhhvI3dj5qHhQcnivzSgkaOZXDYKnipjqF5jH2h8emeKrE5OaAPtv9mL9pLR5PD9r4S8eXotJrZVhtdRlBZHjGAqS46Ef3+hA5weT6Xq3wD+C3jO7OrWllbfvvnZtMvR5Td8hQSo/4DgV+bayOv3WIPqKspqd8qlROcH1APbHegD9K9I8P/Bn4L2Ut/DJpGlzqhElxd3HnXTjGNqAkt9VQDjtXxF+0d428J+LvGc1x4T8OWmk2KrsDxR+Wbg5z5jIPlUkcYAz6k9vL5tQvJV2yTMVxjAAA/Sq7uzYyelACHrXo/wCzv40m8C/E3SNeEgFvHPsuVJ+9Cw2yDHrtJI68gV5vT45HjIKtgg5H1oA/ST9p74raFoPwg1JtB17T7rUtRUWkAtbhJGVXB3v8pOMIGAPYkV+bt3I0txJIcfMxOB0/Cny3l1ImySZ2X0JqAnJzQA6GRo3DqcEHIr7T/Zf/AGkNJTQrTwl48vVtjbKI7LUJMsNgwFjl69Oz9MYBwRk/FNanh3StQ1nV7bT9NgknupmCRIg5LHpSbUU5SdkhpXdkfonrPwK+C/je7OrWlpas0vzu2lXeInJ/iCqSo/4CADWjoXhn4N/Bu1l1GJtL02cKVa4up/NuWH91FJLc/wB1Bz714b8Nfgtouk6QknimMarqEi8xtIfKhBxwAMZPv+Q7n0HSPCPhjSZ1uNN0HT7aZBhZVgXeo9ieRXxeM43wdCbhTi5W7aI92hkVapFSk7fmcV4z8A+Gfil4nm1xPDbeGNDC7IEhhEFzftnJmdOVjX0G3cRksegq98L/AAT4R+Gvxl8MXljcNZQ3MF6s817coF+WIbecADljXoQ/E1R1XSNK1YRrqmm2d6I8lPtECybM9cZHGcfjXy9HjDFfXVWrN8n8qPXnktH2Ps4L3u5mftT6f4e+JGp+DPDsOuWtxG0t48rWc6StHiNGUkA9CRXkOj/CHxl8PPEVl4m8D61bXt5ZS7xFInlGQEYK4JwQQSDkjg8V7XYeHfD+n3S3VjoemWtwoIWWG1RHAIwcEDPQmtMgE5IrfF8b4iVdVMNpG2zXUyo5FSVPkq6vutDY8M/EXwP8QNLm8NeL7O10rUpExdaLq+AGO7rG7ALKMjIK898Cobf4C/Bmxu01g+Hbfyw29RPfTNCD7hn2kezZHtXK+KvDOi+JtOOn6vZRzx4IR+A8R45Vv4TwPy5zXyh8aPh/rXgO682O4e60uYlYLhVGQOytx8rY9+cEjoQPrsi4noZm/ZyXLPt0foeNmGU1ML70XeJ9dfGn9oHwZ4B8PPovhG5sdT1aOPybeCzwba0GMDJX5Tjj5FP5V+f/AIh1m917VLnU9RuZLi7uZWmmdzku7EksffJP51RllkkYtIxZj1J61EOpr6g8g+5f+Ccf/IkeJv8Ar8g/9BevQ/F3xK8A3nxD1v4VfEWzsY7WJoGtZ7wZgmLQo+GJ/wBW4LnDcfUHr53/AME5TjwR4m/6/IP/AEF60PFXhPQta/aD8aavq9hFezWpso4UmQNGu60iJO08E8d+n1wa8/M8wp5fhpV6ibS7HThcNLE1FTi9TuNJ+AXwYt511m20SC5hUiRBJfyzQL37uQw/3sirfjn4m6XpkX/CJ+AY7bVdcEXkwx2pBtNOXBAeVx8qhcfcB3HgADINefv8OfA7z+e3hjTt/tHgfkOP0rf0zTrDS7T7Jptnb2dv18uGMIufXA6n618XiuO6Xsv3FN83nt+B7lHh6XPepLTyPOr34J+E9Tka91u41LUdSuCZLu7kmG6aVuWfkHGT2yfqa9A/Zcbwz4J0vxZ4dbV7Sxig1v8AcJeXSI5QwRHPOMjOecdq0Kyb3wz4cvbqS6vNA0q4uJDmSWWzjZ2PqSRzxXiZVxdXw9WU8U3NNbXW9zvxeTUqsFGlaLPnj9o3wXrnjL4qeLfE/hqFNVsILxY2a2kDlv3UZyoB+Yc9s9K8c8MW81l4ssRdIYilwu4MenrmvvTTdL03TImi03T7WyjZtzLbxLGGbGMnA5PvXDfFj4WaP4zt5Ly1VLHWlBKXKLgSHjh8d+MbuvTr0r6HA8c0atd060LQez7ep52IyFxp81N3Z6n+014p8OXXwN8S29jr2lXVy0cJSGK8RmfFxGeADk8Cvn/wT8ZPCevvHa3kzaLdkEkXjKsJwCeJc46D+LbycDNfN/iax1nQNYuNL1ITwXMLlXV+59R7H19Kwo5GjbcvBr9Fw2KdNc0NUz5mtQUtJbo/Qv4Da3o2nfEPxhLqGrWVok9np/lNNOqCTHnZwSeeorL8fyT658bdcu/Deo6TcQDS7FXlZjKpIM3AKHr6/UV8PaBrl/pF0lxa/Znx/BcQJNGRnn5XBHYc9a+s/wBma8i1fwbqGtHTdOsri41Bo3WzgEa7UijCjHXGdxx0yzeteFxJmlbAYOeKoO07q3lc7sqwcMRWjRqaxsdHpFt428K+K18YaX/Zl7Itv5F9p8W6P7dAG3bQWyFdeSp9yDkHFelSal8Kfi5p0cOptAL21OVtrtzaajZScEgchx2HykqT61jnmuU+IHgnT/GDWC3pSJbeUtK6xgySR7SNgY/d5OfwyMHkfE5VxxXdW2O1T67WPfxWQU+T/Z9PLc9CHwT+HFqy3GqXurX1qvzeTqGryNAccjIyN2D2ORXNfFzXPAXiTSR4F8K6FpXiG9hj+zwz26bbXSFIHziZOjLwQkZySMHGDWHb/DnwPAcx+GrA5xnehfOPqTXSWVra2VqlrZW8NtAgwkcSBVUZ7AcDvXTjePouD+rwfN3Zlh+HWpfvJL0SOY03wT9jsYbf/hJNdeSNAGladG3HuQGQ45zx26dq7j9m7XtB0j4bGw1DxBYQ3Eeq3wZbm6jSQj7Q/JHGM/QVVrGl8J+F5pnml8OaQ8jkl3azjJYnqScdc15GU8Y4mhKX1yUqieyvsdmLySjUS9ilE4/wjqNjd33iGG1uoppF1u9kKowJKNO5Vh6qR3HFXNVngtfFHgu4upo4IYvEtmzySMFVFBOSSeAK2ta8J6fcadHHpFtBpd5abnspbeJUWNjztKgcoT95e456gEYlp9i8QaUv9p6dbyPFKyT286LIIpkJVhyMcHOD3BB71+qcOcR0M9w86VNcs49PLufHZrldTLasZyd0+p137WHizST4Q8PXGjarpmoXVt4hgmEMVyr8CGbkhTnGcc+4rjvFEOu29nYz6ndaQttHqtg0rIHXAF1FzljgDOMk9s1m+LfD+g2vhq/nttD02GWOFmR47VAyn1BAyDXpd/Z2WoWz2t/awXdu5BeGdA6Ng8ZU8HkCvD4qzjE5FVoxhL3JX5tN1fzPSybB0cxhNyXvLbyOh+PXiPw/qHw0ubSx17TLu4fUNO2RQ3cbucX0BOADk8c1i9iP1rHh8J+F4ZUmi8N6RHJGwZHWyjBVh0IIHBrZr834jz2nm84SpxceW+/6H1OWZfLBqSk73Ob1fSdZbX5dS0uewVZraKF1uVcnKNIcjaR18z9Kz9WufE2i2sd5cvpE0BuoIZEiSQNiSVUyCT23ZrtDXM/En/kWQf8AqIWP/pVFXo5BxVmUK1DBwn+75krW6NnJmOUYSUKlaUfes2asVwrAbvlP6VPnis8f1NVdV1WLSLM3Mu9izBI4kXc8znhUUdyT/wDX4r98nKMIuUnZI/N4xcnZbmnf3drYWr3V7cRW8CDLSSMABXlD+Fte8S67e31hapZ6fcTPLHc3mULBiSCsX3j1/i28c5r0PSNBnvLmLWPEuye9Vt9vaA7oLIdto6NJ6yHnsAB16X07n1r8qzvxIqUZypZZbtzPX7kfWYThGjXjGeM162PNdO+E9v5Y/tTxBfTSdxaxRwr/AOPBz+tXj8K/D+3Av9XB9ftC/wDxNd5RXwtXjDO6snKWJl8nb8D6GHD2VwjaNCP3HmepfCdcZ0vxFdRn+7dwJKD+K7CP1rkfEHhLxLoYkmutP+2WifeubImQAepjxuHvgED1r3qk75717GWeI2d4KSc6ntI9pa/j0POx3BuV4uLUafI+60PmqKRJYxJG6uh6FTmn16p4++H8GoiXVdBSO11Pl5Ih8sV11zuHQP6P+eRyPKVYkurxvFLG5jkjcYaNhwVI9a/duF+LcJxBRvT92ot4v815H5Ln/DmIyep73vQez/z8x1SafaXGpazYaXayRRS3cxjDyAlVwjN0H+7j8ajrU8Ff8j74f/6+n/8ARMlenn2JqYXLa9ak7SjFtHBk2HhiMfSpVFeLaudF/wAKu17OP7W03/v1J/jWJ4w8J6p4XtrO6u7yzuUubnyMRqylTsZgef8Adx+Ne8HvXHfFHwzdeKdO0rT7eV4o49QSW5kRgHWLY6ttz/F83H59jX4LlXiLnDxlP61W/d310W1m2j9gxnBmWuhJUaVpW01e/c8x8L+GtX8USv8A2aFt7FCUkvpVyoYdQi8b2/EAdz2rp4vgP4Nf97qU+qX90/MszzKNx9ht4Hsc16hp1la6dYw2VlCsFvCgSONOAoHT/P1qx+OK83POO8zzSu5QnyQWyX69zuyfhfBZdSUeXmk92z5G/aA+Gnh7wJDaXWl39zI14zBLaZQdoGMtuGPXAGPx4rxhupr1X9pzxMuu/EWe3t5N9tp4+zJ6ZX73/j27nuMV5STX6Jk/1j6lTeIlebV2eFjnT9vL2ashKKKK9M4wooooAKKKKACiiigAooooAKKKKACiiigAooooAKKKKACiiigAooooAKKKUdRQA+KJpHCr1NfXX7NPw9i8P+HofEeoRK2p30YMWQf3MRHH4t1+hHTmvnf4M+HV8TfELS9KlBMLy75cf3FBZv0B/HFfdSKqoqooCqAFHoK+D43zaVCnHCUnZy1fp/wT6LIsGpydaS22HdzUd1PDa20lzcypDDGpZ3dgqqB3JPAqSvk/9o/4mXOuavN4f0q4aPS7SQozK2PPcEgsfUccD0578fC5Hk1TNcR7OOkVu+3/AA57+PxsMJT5nv0PS/G/7QPhvRppbXRbWXWJF6yBvKi/DIyfyHsTXnkv7S/iQt8mjaYF7Ao5/wDZ68KeTd1Paoq/VcPwpldCCj7Pm83ufJVc4xVSV1K3ofR3h/8AaXvBcBdY0C3eEn71s7Rlffktn9K9q8A+PvDvjW0EukXWLjaGktpcCROceuCPcE9R34r4LDbcbTj6GtLQNc1LQ9Rhv9NvHtp4nDK6Ng5H+T+ZrjzHg3AYmD9iuSXS233G2FzuvSl+8d0foPcXEFvA0800ccSjc7u21VHcknjH+FeFfHH4w+Fn0G+8N6faDWHuI9plbiKM54Ze7EEew46nmvEvH3xO8UeMCo1LUStuuCtvF8kanGM4Hf3OT1wcVxTyFi2TnI9e9cmS8Gwwk41sTK8lqktkbY7O3VThSVk+4lxIskrMqlFJ4XOcD0pqr70ytLQLC41LWbPT4Iy8lxKsaLnG4k8CvuG1FNvZHgJczsfUn7JbePvDPgW7uvDzaDDbajOGP9oQSu77MjcuxgAOSOc8qfSvUdDs9cPiDXPEHiCbTpL7VpIWdbKN0jURRCMcMSeQo71d8P6Zb6LollpNqipFaQrEoUYBwME/j1q73x7Zr8XzjiTFY+U6N/3beit0Wx9xgsspYdRqfaMvxP4g0nw3pM2qazdLb20Q78s7c4VR3Jx/kA4+c/G/7RetXEstv4YtYrC2yAk0iCSQ478/KM+mDj171zX7QnjS98XeKpbay81tKs2MduEGVfn5n4/vEZ+mK8tNvdnGbeY/8ANfZ8P8LYWhRjVxUVKb1s9keLmWbVZzcKLskdxJ8YviA8hkPiK8yTnhto/IcV0/hD9oLxjp00cerNDq1tkArKgVgM9mUZz7nP0rx37Hdf8APtN/3waettdBR/o8wP8AuGvo6uV4CrHklTjb0R5cMZiYPmUmfd/w88daF43003mkzbJ0ANxbSMPMi/xHuP0PFdTwcZHBr4M+HXiDWvCXia21ixSZTG48xWVgjqTyrex/+v2r7o0bULfVdJtNStW3QXUKyxn2IzX5XxPkUcrrKdJ3py28n2PrsqzB4uNpfEjyr9pbwDD4i8Nt4hs4QNU09MyMB/rIe+eM/L1+mepxXyC0RVipPI61+jc0cc0TwzIrxyKUdWGQQRggj0r4N+KGhnw3451XR9uxYLhvLGeqE5U/iCD+NfW8DZm69KWFqfY1XoeRn2FUJqtFb7nLj5cCvrr9kP8A5JZP/wBhSX/0COvkTrX13+yJ/wAksn/7Ckv/AKLjr0OM/wDkVS9UcuR/70vQ9jopDWR4z1uHw54Y1LXJ13paQFwucbm6KPxJA/GvxyjSnVqRpw3en3n2kpRgnKXQz/EvjGw0zV7bQbZYLzWboEx2zziNUUDJZ25I4ycAFiASBjmqYuvFzqGl1TR488+Ulg7KvsSZBn64r4t8R6/fa3rNzqt5dPJc3EjOz555P6dBXXeD/i/4u0CPy5tR/tW32FBFekyMnOQyv97jJ4JIxnjpX7dk3CmU4SiliafPJ7tnwmPzbGVpXoy5UfVVj4l1Kxu4bbxHBb+VO+yLULUMIw54VZEOShJOAQWBOAcV11eC+HPi14L8XabPYa039kyzIY3hu5AYmViR8suAOBjlgv3h15NeufD/AFJ9U8I2NxNIZJ0DW8rk5LvE7Rs34lSfxr5HjfhvCZcoYrB6Qlo12Z7HD+Z1sVzUq695de5vVxFzE9n491KFceRfWsN4oAx+9BMch/FRF/k129cp4o+XxlpDA8mwu1J9Rvgrz+AcRKlnVOKfxJo6OJKangJX6FPxDZS6jol3YwyJHJPEUVnzgE+uKf8A2p4wBL+RoOTyfmmq4Pag52nk1+35pkWAzRxliqfM47H59hMyxOEuqMrXNHwdqkmteGbHVZYY4Xuog7RpnCn8eta/PbrXM/Cz/kn2jf8AXuK6av5nx9ONPFVIRVkpNfifrWGk5Uot9jmdZ1XXF8QzaZpNvprJDawzSPdFwSXaQYG3sPL/AFrM1mHxVq9pHY3f9iw232mCaRojKXxHKr4GeOduPxrRl/5HnUv+wfZ/+h3FXvzr9r4V4ayyrgKGLlSXtLJ313Pgc3zXFwxNSjGfu7WAVleFLb+2NVfxLOCbeEtBpaMOAo+V5vq5yB/sj/aNM8Yzyw6FJBbsVub2RLKFh1VpWCbv+Aglvwrq7C1hsbKCzt02QwRrHGvoqjAH5AVy+I2czw2Hhgqbs56v0X+ZvwvgY1ajryWkdvUmAwKyfFPiLTPDen/a9RkYlyVhhjG6SZ8Z2qPX3PA7kVqTSJDC80rhI0UszHoABya8E8aaxZ61cW/iGbVLZjd+YsFsZ1/0aAYKAqDwzcsfqB2Ffn/CHDn9uYzkqS5acd3+iPf4hzZ5ZhXUhHmm9kaesfELxPqJdbOSLRrdj8qxIJZSP9pmBX8l49awzrfiQ9fFGs5HT/SOPyxj9Kyvt1j/AM/lvnv+9H+NH26x/wCfy3/7+r/jX9D4PhjIcHTVOnSg/WzZ+MYrP84xM3OVSS9NDrNG8eeKNOkT7VcRaxAvVLlAkoHoroAB+KtXqnhHxNpviXTzc2DOssZCz28gxJCx7EdMehBIOOCa+f8A7fY/8/lv/wB/V/xqxpPiGLQtYg1uzvITLBxNGkq5mhJG+Pr6DI9CBXyPFfAWWYvDzr4JKFRK9k9H5WPo+HeLcfSrRo4u8oPS/VH0pXl3xm8PpA6+K7RcHKQ6gqg/Mp+VJPqpIU+xHZa9MtJ47q2juIH3wyoJI2/vKRkGo9TtIb7T7myuI98VzE0Mg9VYYI/I1+KZHmtfJ8whiIO3K9V5dUfp2aYClmOElQktGtPXoz516jNangr/AJH3w/8A9fb/APomSsG/uI9FguRqVyubGR4JnJ++6MV4787f19jVL4Q+Jm1/4waNDCvl2kTysi/xMTE3Ldvw9zyeK/pbiXMKM8lqtPWcHb5o/FeH8trLM4XWkJav0ex9VA559aKQUtfygfvZ5b8c/ipH4Dt4rDT0iuNXnQsFc5WJOxI9T2HTjJ6gHxDSv2g/HdreM91d295EwxsktkAU9iNuDx9a5P4w65JrvxD1m+eTcjXLLF7Ivyr+gFcY33q/bMp4ewdDCQjUpqUmk22up8Pjczr1KzcZWRZ1a7e+vZbqRmZ5XLEtjJz9KqUpOaSvokklZHlttu7CiiimIKKKKACiiigAooooAKKKKACiiigAooooAKKKKACiiigAooooAKKKKAClX7w+tJSr94fWgD339ji0ik8XardsgZorIopIzgl05HpwCPxr6jHSvmT9jSUf2/rcPdrUN+Adf/ihX05X43xo280lfsj7fI0lhVbuznviTqUmk+A9av4ZDFLHaOI3HVXYbVI+hIr4HvJXmdpHYsS2csea+6fjRbyXXww12KNcn7OHx6hWDH9BXwlNkDbjvX1XAUILCVJLfm/Q8niFv20V0sRUUUV90fPBRRRQAUUUUAFeh/AG2F78V9EiIzsnEg/4B839K88r0v8AZtkEHxf0WRzhSzpn0LIVH864sybWDqtb8r/I6MJb28L90fa4wOlIw3DHSgZ79aivbqCys57y6fy4II2llfaTtVRknA5PANfz9CLlJRW7P0ZuyIjpmnZz9gtT/wBsV/wo/szTf+gfaf8Aflf8K4xvjJ8NFYqfFMII4I+zTf8AxFJ/wub4Z/8AQ1Q/+A03/wARXsvLs2/kn+Jx/WMJ3R2n9mab/wBA+0/78r/hR/Zmm/8AQPtP+/K/4Vxf/C5vhn/0NMP/AIDTf/EUf8Lm+Gf/AENUP/gNN/8AEUv7Ozb+Sf8A5MH1jC/zL8DtBpum/wDQPtP+/K/4VZjjjjQJFGkaDoqDA/KuBPxm+Gf/AENUP/gNN/8AEUf8Ln+GX/Q1Q/8AgNN/8RSllWaTVpU5v1THHFYaO0kegV8i/tc2hg+JqXGB/pVnFJnHJwNn/sle9f8AC5/hl/0NUP8A4DTf/EV8+/tN+J9C8U+KtOvvD9+t9bx2QieRUZQG3ucYYA9CK+n4Oy/F4XMOarTcYtPdWPLzrEUauGtGSbueRdMV9efsif8AJLJ/+wpL/wCi46+RD2+tfXf7In/JLJ/+wpL/AOi46+n4z/5FUvVHkZJ/vS9D2OvIv2r7ua3+GAhhcr9qvEjkx/EoV2wfxAP4V67Xiv7Xpx4AsR/0/D/0Bq/NOGknmlFPufT5m7YWfofI9FFFfuh8AT2zlQwAHNfaP7Ncpl+Eul7jyGl6dhuzj9RXxVH1r7P/AGYP+SS2X/XaT+lfIccL/hMX+JHt5A/9q+R6hXJ+Kf8AkbtF/wCvK8/9CgrrK8L/AGsdSvdJtfDl9p95PaXEbXG2WFyrf8suMjse4r4fgyfJnNGXr+R72ex5sFOJ6WOgpT90186eC/j1qlu8Vr4mtFvbcAhrm3QLcHqckZCHqBxt4XvXtHhXxx4X8UIo0jVoXnYsBbSkRzcAn7p5bgE5XI4PpX9E0sVTqrR6n5fPDzgzpfhZ/wAk+0b/AK9x/OumrmfhZ/yT7Rv+vcfzrpq/lvM/99q/4n+Z+v4T+BD0RyN5IyeO9QK/9A604/4HcVpRyK446+lZd9/yPWof9g61/wDRlxVkEg5GQa/ojhBJ5Lh/Q/MM7k1j6nqV9RcP4n8O2pwQbqWY5H9yCQD9XH5V19cVOxbxr4clbpm5iz23NEWH6Ia7WvyrxIcv7WSe3Kj7HhZL6k2u7EZVZSrKCpGCD0IqqdM07tYWo/7Yr/hS6tqFppWnTahfSGK2hG6RwjOQPooJP4CsW48ceHbeF5p5NTiiT7zvpF2oH4mL3FfH4PBY6vFvDQk11tf9D269WhTdqrS9TYGl6b/z4Wv/AH5X/Cl/szTf+gfa/wDflf8ACuZ/4Wd4K/6Clx/4Lrn/AON0f8LN8Ff9BS4/8F1z/wDG67f7Jzn/AJ9VPukc39oZd/z8j96Om/szTf8AoH2n/flf8KBpunA5Gn2oP/XFf8K5n/hZvgr/AKClx/4Lrn/43R/ws3wX/wBBS4/8F1z/APG6P7Jzn/n1U+6QfX8u/wCfkPvR16IqKFUAAAAAcAAUoPJrh7v4t/Du1kEd14iEDkbgstncISPXBTPr+VRD4zfDL/oaoP8AwGm/+IrmeS5jf3qMvuZusdh2tJr7z52/aZjnsfihqNpGWWzl2XCRj7u9413n86q/szf8lc0n6yf+i3pf2kPEei+JvHS6joN8t3a/Z0XzFVlywAzwwBqP9mP/AJK7pX1k/wDRb1+uP2n9h2q/EqdtfQ+OXL9f93bm/U+0xTLhtsLN/dUtz06U8VV1ct/Zl1txu8h8Z6ZCmvxOgk6sU+6Puqnwv+u5+eusymbVLmU5BMjdfrVM9anv/wDj8m/66N/Oq9f0VBe6j80luFFFFMQUUUUAFFFFABRRRQAUUUUAFFFFABRRRQAUUUUAFFFFABRRRQAUUUUAFFFFABSr94fWkpRwQaAPV/2ZNcbR/ibaws22G/RrWTPT5vu/+PhK+yhnHNfnTp95JZ3UdzCzJJGwZWBwQRX3T8KPGFt408HWmqRuv2pVEd2g4KyAcnHoeo69SOoxX5tx3lrcoYuC02f6H1OQYpcrot+aOl1Gzt9QsLixuk3wXETQyr6qwwR+Rr4S+J3hS88J+K7zSbqFwEkzE/Z1PRh9evt0r71rkPiV8P8ARvHWki21IGO7iB+zXSjLRk9iO6+35EGvC4Xz2OV13Gt8Et/J9z0M1y94umnH4kfCG0bScVHXqnjb4J+NtBmd4dPbU7UsVSW0BkyOxKj5hx1yOvc1w8/hLxFDKYpNIu1cHBUxkHNfrdDH4bER56VRNep8bUw1Wm+WUWYdSxRtJgKpZicACuv0D4X+NtauY4bPQb35/wDlpJGUjA9S5wv5mvffhL8BrXQZo9U8VSRXt0hDx2qHMaEHq56N06Dj3NcWY59gsvg5VJpvolq2b4XL6+Ikko2Xdny1fWM9m/l3EDxP6EH0zVYrwa+6/iP8N/D3jazxfQi3v0/1V5EAHB/2/wC+MZ6njJwRk18nfE34a+IfBV4wvoDLZuf3NzGNyOPr2Psefw5rDJuJMLma5V7s+z/Q1xuV1cL728Tgq6T4dav/AGJ410nVGUsltcpIwXqVBBIH4CucYYNPikKOHXIYcg+9e7UgqkHCWzVjzoScZKS6H6NwyJLCksbB0cBlYdCDzSXMMdxbyQzKHjdSrKehB615j+zj42TxP4Hh0+4lDahpirDIO7RdEb8B8p+me4r1KvwHH4SpgMXKlJaxf/DH6Jh60cRSU1s0fBfxQ8MXfhLxfqGk3CthJC0Tn+NCcq3pyMVye5u+a+5/i18OtL8eaQI5mW11GEEW90FzwT91u5XP5ZPqQflHxr8LfF3hm7aO+0uZ4AMi4hXfGRnruHA+hwfav13IuIcPmFGMZSSqJap/ofHZjltXD1G4q8WcLub1pQx9TVj7Ddf88ZPxUitzwx4J8S+IbiKLStKu597hd6xnCnPUnoo9zge9e/OrThHmlJJHmqnOTskznlVm7NSNuGetfVPwo+A1rpaC/wDF/l3k7KQtmp+RMjGWYYJ+g49zS+P/ANnnSNRWS48L3Z0+Yji3nYtGT2AbqPyNfPvi3LFX9i5/Ppc9P+xsV7Pnt8up8pbm9TTmkZvvHNdV40+H3ibwndGLV9Pmij/hmC5jYYzwwOD7+neuSr6GlVhVgp03dPseXKEoO0lZj15xX15+yJ/ySyb/ALCcv/oEdfIidq+u/wBkT/klc3/YTl/9Ajr5njP/AJFcvVHrZH/vS9D2OvFP2vv+RAsP+v3/ANkava68U/a+/wCRAsP+v3/2Rq/NuGf+RpR9T6bM/wDdJ+h8kUUUV+5HwI+PrX2f+zB/ySWy/wCu0n9K+MI+tfZ/7MH/ACSWy/67Sf0r5Hjj/kWL1R7eQ/718j1Cvn79sr/kDaB/v3H/ALSr6Br5+/bK/wCQPoH+/cf+0q+B4S/5GtP5/kfQ5z/ucz5gDMpyKlWeU87sHPYYqE9acnSv21bnwZ96fCA5+GPh8nk/Y0rq65P4P/8AJMfD/wD15pXWV/PeZf73V/xP8z9Jwv8ABh6L8jj7/wD5HrUP+wdaf+jLirBzzXjX7Sfi/wAQeEfiVY3GhXzW5n0pFmQqHSQCVyMqQRkc4I5AJGcE5PBfx20u8jSHxPZnT5sfNcWyNJCSSf4eXXHH97v06V/QPCOJpxymhCWmh+a53Qk8ZUku56f4lnexjsNWTpYX0U0nHSNsxyN9AkjH8K72uJjutI1ywuYLW/sdQtmUxStbXKSrg5BGVJBzgitPwFqMtxpz6VfSZ1HTMQTZbLSJj93L9GXn/eDDtXyHiZlkqip46Culo/0Z7PCmLS5sPLR7o2tWso9S0q606YnyrmF4nwezLg1wF1dT33gK9t73H9pWaeTeqBj95Hhiw9mADD2YV6TXMeMfDU2pedfaRcR2moyQNBL5gJjuYznCvjkEE8OORk9QcV81wPxJTybEuFfSnO132fc9PiPKZY/Dt0/iV/meJg8Uu4+35VNq9jqWjTtDrGn3Nky8mR03QsPUSLlT+efas9dQ09l3fbrfH/XQf41/SmGzHB4qmqlKrFp+aPwmtl+LoTcJ05J+jLO7jPGPXFcx4y8WW2kW8ltavHNfkEBQ3EYweTjvkDjIPNXp08S+IJf7M8IaZc3LyHa16qkRR+oDcAfXOPTnmvRPhf8AAvS9ItzeeLNmp30qFfIDHy4ww556s3vwB7nmvk+JONcDlkXCM05eVr/I+r4f4UxGLaq1o2XRP9T5S1G8ur66a5upnmmc/MzHJNVNzZr6i+IH7O9ldGS78J3otpSM/ZLj7h/3W7ceo6968B8ZeCPEXhS7eDW9PmtiGwrFco3fIbofwzXzOAzzB5lrRneXZ7n1eIy+thdJx0ObLE16Z+zH/wAld0r6yf8Aot68yYYNem/sx/8AJXdK+sn/AKLetM2/3Gt/hf5E4L+PD1PtMVW1T/kHXB/6Yv8AyqyKr6r/AMg25/64v/6DX4Nhf40fVfmfodX4H8z87r//AI/Jv+ujfzqvVi//AOPyb/ro386r1/REfhR+aPcKKKKYgooooAKKKKACiiigAooooAKKKKACiiigAooooAKKKKACiiigAooooAKKKKACiiigArv/AIP/ABAvfAviBLqJjJZS4S7t92BIvqOCAR2OOPoSDwFSKehrKth6eIpypVVeL6GlKrKlJTg9UfoR4W8QaT4k0aLVtIu1uLeQc4+8h7qw6gj/ADkc1rf418E+BPHGveD79bvR7t4sn95F/BIPRh3H8u2K+iPBP7Qug6hHHB4ks5dOucYaaIb4mb1x1H05Nfleb8GYrDzc8KueH4o+vwed0qsbVdGe3evv1pK57SPHHhHVY/MsvEmmOOyvOI3P/AWwf0rXXUtOcblvrUjtidf8a+UlhMVSdpRkvk0etGtTnqmvwLdA9qyrvxFoNohe61rTbdR1Mt2i/wAzXD+KPjd4F0WBvJvpNTuO0VtGf1ZsDH0zWuHynG4iXLTpt/J/qTUxVGnH3pJfM9MZggLMwUDqSeB9T2r5x/aN+LVpcWdx4T8PTJOj8XlyMFWwR8qH0BAOe+OPfiPid8bPEfitJLOz/wCJXpxJHkxNlnU9nb+L6YA9q8oldnZmY5Y8knvX6Jw7wj9UksTin761S7f5nzWZZx7WPsqO3cjY5OScmkoor7s+dOp+HHiy/wDB3iC31fT5QsiHDq33XUkZU+xH64PUCvtbwD4w0fxlokepaXOu/AE9uW+eFsdCPT0PQ4PuB8BoeB7VueEvE+seGdSTUNIvZLadP7p4YZyQR0I4HB4NfPZ/w7SzWnzJ2mtn+jPVy7M54R8r1ifoF1FFeEeBf2iNLu4IoPFlm1nNyDcwDch9ypOR+BOT2r1TRfHPhHV4w9l4j01j3R5hG/8A3y2DX5Tjchx+DlapTfqtV+B9bQx+Hrr3ZL0NqTTtPklMsljavIerNEpJ/HFWQAFCgYA6AVWXUtNZdy39qR6iZT/Wqd/4k8PWKNJd69pcCAZ/eXSA/hzz+FcPscVU93lk/kzfmpR1TX4GtUV1cQWttJc3UyQwRqWeR2Cqo7kk9BXmXir45+CdHiItJ5dWn/hjgUov1LMOn0Br58+J3xa8R+Mt9u7iy04MdtrESFPoW7sfc/gBX0GV8JY7GzUqq5I93v8AJHnYvN6FBPld2dF+0H8VV8UXg0HRpimjwNlnI5nfpuPt6D8Tz08QqVzuOcAfSoq/XMHgaWBoxo0VZI+NxGIniKjqT3JE7V9efsif8krm/wCwnL/6BHXyGg4FfSH7O3xG8H+EfAD6Zr2rLa3T30kwj8tm+QqgByAe4NeNxZhquIy2UKUXJ3WiO/J6kKeJUpuyPo6vFP2vhnwBY/8AX7/7I1dL/wALu+GuP+RhH/gPJ/8AE15j+0V8Q/CXi7wfbWOg6qt1cR3PmMnlMvy7SO4HqK+B4dyjG0sxpVKlKSSe7TPoMxxlCeGnGM02fONFFFfsB8UPTvX2f+zB/wAklsv+u0n9K+MI+hPevp74F/EzwZ4Z+HVppetawttdpIzNH5LtgHpyAR2r5ji7DVsTl/JRi5O60R7GS1YUsRzTdlY+ga+fv2yv+QNoB/27j/2lXdD43fDX/oYB/wCA8n/xNeQ/tL+OvDPjDSdIi8P6kLp7Z5fNBjZCAxTH3gM/dNfF8MZTjaGZU6lWlJRV9WvI9vNcXRqYWUYzTfqeBnrTo+hprcMafH0r9dW58YfeXwf/AOSY+H/+vJK6s9K8b+HXxb8A6P4E0bT9Q1wRXVvarHLH5Lnaw7ZAINb3/C7vhqeP+EhHP/TvJ/8AE1+G5hkuYSxVSUaMmm308z77D43DxpRTmtkeNftjf8j/AKX/ANgxf/Rj14bvZWOGI+les/tL+KdE8WeLtPv9BvReW8ViIXcIy4bexxg89CK8jb7x+tfreR050suowqKzS2Pjswmp4mcou6uaGka1qmj3JutL1K7spypQvbzMjFfQkHpXqWgfHHWrfVbS+1K2tbm7gCxG4hBjMsX8ayKOGz1GAu088jIrxylXrXp1YKtSlRqaxlujkpycJqcd0foN4N8T6R4r0OLVdIuBJE4+eMn54m/usPX+fUVtn8xXwL4H8Za74S1JLzRb17dsjenVHHowPBH4V9F+CP2hdC1CGODxLayabdYw08YLwk+u37y/Qbq/KM44MxGGm6mEXPD8UfYYLOqVVctV2Z7aFH9wDHTiq7adp7SeY1jal853GJc59c4rJ0jxp4T1aISWHiLTJc9Ea4VH/wC+Wwf0rVGp6cVz9utgPXzlx/OvlZYbF0XyuMl9563PRnrdP7i0Bt6cfSlHtxWNqPijw3p0Zkvdf0uBRyQ90m7j2zk/hXn/AIu+PPg3R42j00z6vcjPEY8tAR2LMM/TANbYfKcdi52p02/68zOpi6FGPvSSPT9TvrPTbKW8vrmO2t4l3SSO2Ao/r/kd6+Qvj18UG8aagNO01mj0a1c+UpGDI398j+XoPqax/iT8UvEfjSULeTeRaK2UtoiRGOwOO55PJJODjgZB8+dtzE+9fp/DvC6y1rEV3ep+CPlszzX6wvZ0/h/MH616Z+zH/wAld0r/ALaf+i3rzGu9+A+t6Z4e+Iljqur3QtrSHfvkIJxlGA4HJ5Ir6DM4SqYOrGKu3F/keZhJKNeDe1z7k7Zqvqv/ACDrn/ri/wD6DXBf8Ls+GoUj/hIgcH/n2k/+JqC9+NXw4ls7hV1/LGJgB9nkGSRjH3a/GcPkeYRqxfsZbrp5n3NTHYdwdprr1PjK/wD+Pyb/AK6N/Oq9WL/abqVlOVLsQfxqvX7nH4T8/e4UUUUxBRRRQAUUUUAFFFFABRRRQAUUUUAFFFFABRRRQAUUUUAFFFFABRRRQAUUUUAFFFFABRRRQAUUUUASwzSRf6uR0z12sRmpPtlz/wA/E/8A38NVqXNFl1Q7sme6ndSrzSsp6guTUJPNJRQIKKKKACiiigAooooAKlgmkh5jkdD6qxFRUUAWfttz/wA/E/8A38NNkup5EKtNKynqCxP9agopWXYd2FFFFMQUUUUAFFFFABRRRQAUUUUAFFFFABRRRQAUUUUAFFFFABRRRQAUUUUAFFFFAE0U8kSkRyOmeu1iM08Xlz/z8T/9/DVailZdQuTSXE0i7ZJpXHozkioj1pKKdl0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222744" y="4108560"/>
            <a:ext cx="2994911" cy="2994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C:\Users\000029053\AppData\Local\Microsoft\Windows\INetCache\Content.MSO\3667CFF3.tm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09" y="2126512"/>
            <a:ext cx="4978252" cy="32004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41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/>
          <a:stretch>
            <a:fillRect/>
          </a:stretch>
        </p:blipFill>
        <p:spPr>
          <a:xfrm>
            <a:off x="744278" y="946297"/>
            <a:ext cx="4922875" cy="53588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6911163" y="1425099"/>
            <a:ext cx="4061637" cy="48320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Visit</a:t>
            </a:r>
          </a:p>
          <a:p>
            <a:pPr algn="ctr"/>
            <a:r>
              <a:rPr lang="en-US" sz="2800" dirty="0" smtClean="0">
                <a:hlinkClick r:id="rId4"/>
              </a:rPr>
              <a:t>https://studyinthe states.dhs.gov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The form I-20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Maintaining Status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Paying the I-901 Fee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Training Opportunities in the U.S.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 smtClean="0"/>
              <a:t>Applying for a Visa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28203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451" y="1168293"/>
            <a:ext cx="7806070" cy="763801"/>
          </a:xfr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algn="ctr"/>
            <a:r>
              <a:rPr lang="en-US" sz="4000" b="1" cap="all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SESSION OBJECTIVES:</a:t>
            </a:r>
            <a:r>
              <a:rPr lang="en-US" dirty="0">
                <a:solidFill>
                  <a:schemeClr val="bg1"/>
                </a:solidFill>
              </a:rPr>
              <a:t>​</a:t>
            </a:r>
          </a:p>
        </p:txBody>
      </p:sp>
      <p:sp>
        <p:nvSpPr>
          <p:cNvPr id="3" name="Rectangle 2"/>
          <p:cNvSpPr/>
          <p:nvPr/>
        </p:nvSpPr>
        <p:spPr>
          <a:xfrm>
            <a:off x="1382232" y="2360053"/>
            <a:ext cx="10134599" cy="830997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By the end of the session, you will recognize the following options to help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you address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 economic hardship:​</a:t>
            </a:r>
          </a:p>
        </p:txBody>
      </p:sp>
      <p:sp>
        <p:nvSpPr>
          <p:cNvPr id="4" name="Rectangle 3"/>
          <p:cNvSpPr/>
          <p:nvPr/>
        </p:nvSpPr>
        <p:spPr>
          <a:xfrm>
            <a:off x="1382233" y="3559098"/>
            <a:ext cx="10134599" cy="230832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Off-campus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work permit due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to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Unforeseen and Severe Economic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Hardship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(SEH)​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Special Student Relief (SSR)​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Undergraduate, Non-resident Fee Waiver (NRT)​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Educational Leave of Absence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b="0" i="0" dirty="0" smtClean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Other Possible Options to Relieve Stress During Hardship</a:t>
            </a:r>
            <a:endParaRPr lang="en-US" sz="24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63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1059476" y="1036154"/>
            <a:ext cx="10066122" cy="129844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Center for International Education</a:t>
            </a:r>
            <a:b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International Student Services</a:t>
            </a:r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793661" y="2599509"/>
            <a:ext cx="5678720" cy="363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Arial"/>
                <a:cs typeface="Arial"/>
              </a:rPr>
              <a:t>Office Hours: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 Monday – Thursday: 9:00 am – 12:00 pm, 1:00 pm to 4:00 pm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 Friday, 9:00 am – 3:00 pm 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Arial"/>
              </a:rPr>
              <a:t> </a:t>
            </a:r>
            <a:r>
              <a:rPr lang="en-US" sz="1400" i="1" dirty="0">
                <a:latin typeface="Arial"/>
                <a:cs typeface="Arial"/>
              </a:rPr>
              <a:t>Closed everyday</a:t>
            </a:r>
            <a:r>
              <a:rPr lang="en-US" sz="1400" dirty="0">
                <a:latin typeface="Arial"/>
                <a:cs typeface="Arial"/>
              </a:rPr>
              <a:t> 12:00 pm – 1:00 pm</a:t>
            </a:r>
          </a:p>
          <a:p>
            <a:pPr marL="0" indent="0">
              <a:buNone/>
            </a:pPr>
            <a:r>
              <a:rPr lang="en-US" sz="1400" dirty="0">
                <a:latin typeface="Arial"/>
                <a:cs typeface="Calibri"/>
              </a:rPr>
              <a:t> Location: FND 185B</a:t>
            </a:r>
          </a:p>
          <a:p>
            <a:pPr marL="0" indent="0">
              <a:buNone/>
            </a:pPr>
            <a:r>
              <a:rPr lang="en-US" sz="1400" b="1" dirty="0">
                <a:latin typeface="Arial"/>
                <a:cs typeface="Calibri"/>
              </a:rPr>
              <a:t>Email:</a:t>
            </a:r>
          </a:p>
          <a:p>
            <a:pPr marL="457200" lvl="1">
              <a:buFont typeface="Courier New" panose="020B0604020202020204" pitchFamily="34" charset="0"/>
              <a:buChar char="o"/>
            </a:pPr>
            <a:r>
              <a:rPr lang="en-US" sz="1400" dirty="0">
                <a:latin typeface="Arial"/>
                <a:cs typeface="Arial"/>
                <a:hlinkClick r:id="rId2"/>
              </a:rPr>
              <a:t>cie-student@csulb.edu</a:t>
            </a:r>
            <a:endParaRPr lang="en-US" sz="14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400" b="1" dirty="0">
                <a:latin typeface="Arial"/>
                <a:cs typeface="Calibri"/>
              </a:rPr>
              <a:t>Website and social media:</a:t>
            </a:r>
          </a:p>
          <a:p>
            <a:pPr marL="457200" lvl="1">
              <a:buFont typeface="Courier New" panose="020B0604020202020204" pitchFamily="34" charset="0"/>
              <a:buChar char="o"/>
            </a:pPr>
            <a:r>
              <a:rPr lang="en-US" sz="1400" dirty="0">
                <a:latin typeface="Arial"/>
                <a:cs typeface="Arial"/>
                <a:hlinkClick r:id="rId3"/>
              </a:rPr>
              <a:t>International Students and Scholars | California State University Long Beach (csulb.edu)</a:t>
            </a:r>
            <a:endParaRPr lang="en-US" sz="1400" dirty="0">
              <a:latin typeface="Arial"/>
              <a:cs typeface="Arial"/>
            </a:endParaRPr>
          </a:p>
          <a:p>
            <a:pPr marL="457200" lvl="1">
              <a:buFont typeface="Courier New" panose="020B0604020202020204" pitchFamily="34" charset="0"/>
              <a:buChar char="o"/>
            </a:pPr>
            <a:r>
              <a:rPr lang="en-US" sz="1400" b="1" dirty="0">
                <a:latin typeface="Arial"/>
                <a:cs typeface="Arial"/>
              </a:rPr>
              <a:t>Facebook: </a:t>
            </a:r>
            <a:r>
              <a:rPr lang="en-US" sz="1400" dirty="0">
                <a:latin typeface="Arial"/>
                <a:cs typeface="Arial"/>
              </a:rPr>
              <a:t> CSULB International Student Services</a:t>
            </a:r>
          </a:p>
          <a:p>
            <a:pPr marL="457200" lvl="1">
              <a:buFont typeface="Courier New" panose="020B0604020202020204" pitchFamily="34" charset="0"/>
              <a:buChar char="o"/>
            </a:pPr>
            <a:r>
              <a:rPr lang="en-US" sz="1400" b="1" dirty="0">
                <a:latin typeface="Arial"/>
                <a:cs typeface="Arial"/>
              </a:rPr>
              <a:t>Instagram: </a:t>
            </a:r>
            <a:r>
              <a:rPr lang="en-US" sz="1400" dirty="0">
                <a:latin typeface="Arial"/>
                <a:cs typeface="Arial"/>
              </a:rPr>
              <a:t> CSULB_ISS</a:t>
            </a:r>
          </a:p>
          <a:p>
            <a:pPr marL="0"/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4716" y="3219076"/>
            <a:ext cx="4436739" cy="22928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65873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9860" y="809591"/>
            <a:ext cx="7153940" cy="1074398"/>
          </a:xfrm>
          <a:solidFill>
            <a:schemeClr val="bg1">
              <a:lumMod val="65000"/>
            </a:schemeClr>
          </a:solidFill>
        </p:spPr>
        <p:txBody>
          <a:bodyPr>
            <a:normAutofit fontScale="90000"/>
          </a:bodyPr>
          <a:lstStyle/>
          <a:p>
            <a:pPr algn="r"/>
            <a:r>
              <a:rPr lang="en-US" b="1" cap="all" dirty="0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When </a:t>
            </a:r>
            <a:r>
              <a:rPr lang="en-US" b="1" cap="all" dirty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is off-campus </a:t>
            </a:r>
            <a:r>
              <a:rPr lang="en-US" b="1" cap="all" dirty="0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/>
            </a:r>
            <a:br>
              <a:rPr lang="en-US" b="1" cap="all" dirty="0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</a:br>
            <a:r>
              <a:rPr lang="en-US" b="1" cap="all" dirty="0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employment </a:t>
            </a:r>
            <a:r>
              <a:rPr lang="en-US" b="1" cap="all" dirty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available ?</a:t>
            </a:r>
            <a:r>
              <a:rPr lang="en-US" b="1" dirty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​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7904"/>
            <a:ext cx="10515600" cy="4325426"/>
          </a:xfrm>
        </p:spPr>
        <p:txBody>
          <a:bodyPr>
            <a:noAutofit/>
          </a:bodyPr>
          <a:lstStyle/>
          <a:p>
            <a:pPr fontAlgn="base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An F-1 student </a:t>
            </a:r>
            <a:r>
              <a:rPr lang="en-US" sz="2400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must show an ability to afford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the costs of school and living expenses before entering the United States and should not plan to work off-campus. ​</a:t>
            </a:r>
          </a:p>
          <a:p>
            <a:pPr fontAlgn="base"/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However, U.S. Citizenship and Immigration Services (USCIS) will authorize off-campus employment as follows:​</a:t>
            </a:r>
          </a:p>
          <a:p>
            <a:pPr lvl="1" fontAlgn="base"/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only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cases of severe economic hardship </a:t>
            </a:r>
            <a:r>
              <a:rPr lang="en-US" b="1" i="1" dirty="0">
                <a:latin typeface="Cambria" panose="02040503050406030204" pitchFamily="18" charset="0"/>
                <a:ea typeface="Cambria" panose="02040503050406030204" pitchFamily="18" charset="0"/>
              </a:rPr>
              <a:t>occurring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after a student's enrollment in an academic program and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base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after the student has been in F-1 status for at least one full academic year, or 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1" fontAlgn="base"/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in </a:t>
            </a:r>
            <a:r>
              <a:rPr lang="en-US" u="sng" dirty="0">
                <a:latin typeface="Cambria" panose="02040503050406030204" pitchFamily="18" charset="0"/>
                <a:ea typeface="Cambria" panose="02040503050406030204" pitchFamily="18" charset="0"/>
                <a:hlinkClick r:id="rId3"/>
              </a:rPr>
              <a:t>emergent circumstances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as defined by the Department of Homeland Security (DHS).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2493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107" y="854065"/>
            <a:ext cx="8988056" cy="107721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cap="all" dirty="0">
                <a:latin typeface="Cambria" panose="02040503050406030204" pitchFamily="18" charset="0"/>
                <a:ea typeface="Cambria" panose="02040503050406030204" pitchFamily="18" charset="0"/>
              </a:rPr>
              <a:t>What situations will qualify a student for assistance from USCIS?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107" y="1931283"/>
            <a:ext cx="999815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Emergent Circumstances</a:t>
            </a:r>
            <a:r>
              <a:rPr lang="en-US" sz="2000" i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are world events that affect a specific group of F-1 students and which causes them to suffer severe economic hardship, including, but not limited to:​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​natural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disasters,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wars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and military conflicts,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national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or international financial crises.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endParaRPr lang="en-US" sz="20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fontAlgn="base"/>
            <a:r>
              <a:rPr lang="en-US" sz="2000" b="1" i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A </a:t>
            </a:r>
            <a:r>
              <a:rPr lang="en-US" sz="2000" b="1" i="1" u="sng" dirty="0">
                <a:latin typeface="Cambria" panose="02040503050406030204" pitchFamily="18" charset="0"/>
                <a:ea typeface="Cambria" panose="02040503050406030204" pitchFamily="18" charset="0"/>
              </a:rPr>
              <a:t>situation of severe economic </a:t>
            </a:r>
            <a:r>
              <a:rPr lang="en-US" sz="2000" b="1" u="sng" dirty="0">
                <a:latin typeface="Cambria" panose="02040503050406030204" pitchFamily="18" charset="0"/>
                <a:ea typeface="Cambria" panose="02040503050406030204" pitchFamily="18" charset="0"/>
              </a:rPr>
              <a:t>hardship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include:​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Loss of financial aid or </a:t>
            </a: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  <a:hlinkClick r:id="rId2"/>
              </a:rPr>
              <a:t>on-campus employment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(if the student is not at fault)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Large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increases in tuition or living costs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Substantial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decrease in the relative value of currency the student depends upon to pay expenses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Unexpected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changes in the financial conditions for a student's sources of financial support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Unexpectedly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large medical bills not covered by insurance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Other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substantial, unexpected expenses​</a:t>
            </a:r>
            <a:endParaRPr lang="en-US" sz="20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AutoShape 2" descr="A picture containing photo, tree&#10;&#10;Description generated with high confidence"/>
          <p:cNvSpPr>
            <a:spLocks noChangeAspect="1" noChangeArrowheads="1"/>
          </p:cNvSpPr>
          <p:nvPr/>
        </p:nvSpPr>
        <p:spPr bwMode="auto">
          <a:xfrm>
            <a:off x="6539097" y="355566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5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90037" y="794933"/>
            <a:ext cx="77617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EMPLOYMENT BASED 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ON </a:t>
            </a:r>
          </a:p>
          <a:p>
            <a:pPr algn="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SEVERE 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E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CONOMIC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  HARDSHIP (SEH)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</p:txBody>
      </p:sp>
      <p:sp>
        <p:nvSpPr>
          <p:cNvPr id="4" name="Rectangle 3"/>
          <p:cNvSpPr/>
          <p:nvPr/>
        </p:nvSpPr>
        <p:spPr>
          <a:xfrm>
            <a:off x="4355805" y="2190054"/>
            <a:ext cx="6096000" cy="3785652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/>
          <a:p>
            <a:pPr fontAlgn="base"/>
            <a:r>
              <a:rPr lang="en-US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Who Qualifies? </a:t>
            </a:r>
          </a:p>
          <a:p>
            <a:pPr fontAlgn="base"/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F-1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visa students who have encountered financial difficulties due to unforeseen circumstances may be eligible to apply for a part-time, off-campus work permit.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work permit allows employment off campus for up to a year.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q"/>
            </a:pP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Work 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does not have to be related to your major.​</a:t>
            </a:r>
            <a:endParaRPr lang="en-US" sz="2400" b="0" i="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 descr="Personal Finance | College Succes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2" y="2866220"/>
            <a:ext cx="3251200" cy="243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6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13990" y="1010092"/>
            <a:ext cx="5486399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ELIGIBILITY</a:t>
            </a:r>
            <a:endParaRPr lang="en-US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 descr="To-do list book. | Test load from my iphone using Flickit. T…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81" y="1702980"/>
            <a:ext cx="3530009" cy="47066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8074" y="1892595"/>
            <a:ext cx="591170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Must be in lawful f-1 Status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Have been </a:t>
            </a:r>
            <a:r>
              <a:rPr lang="en-US" sz="2800" b="1" i="1" dirty="0">
                <a:latin typeface="Cambria" panose="02040503050406030204" pitchFamily="18" charset="0"/>
                <a:ea typeface="Cambria" panose="02040503050406030204" pitchFamily="18" charset="0"/>
              </a:rPr>
              <a:t>enrolled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in a full course of study for at least one academic year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Be in good academic standing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Must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be able to provide evidence of financial hardship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that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was unforeseen and out of your control.​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Limited to part time employment during the Spring and Fall terms.​</a:t>
            </a:r>
            <a:endParaRPr lang="en-US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48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618612"/>
              </p:ext>
            </p:extLst>
          </p:nvPr>
        </p:nvGraphicFramePr>
        <p:xfrm>
          <a:off x="298892" y="1116419"/>
          <a:ext cx="8898271" cy="549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92727" y="356198"/>
            <a:ext cx="5959548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SEH Application Process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52344" y="2526107"/>
            <a:ext cx="2099931" cy="2677656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You may renew your EAD every </a:t>
            </a:r>
            <a:r>
              <a:rPr lang="en-US" sz="2800" b="1" dirty="0" smtClean="0"/>
              <a:t>year, </a:t>
            </a:r>
            <a:r>
              <a:rPr lang="en-US" sz="2800" b="1" dirty="0"/>
              <a:t>if the SEH continues</a:t>
            </a:r>
            <a:r>
              <a:rPr lang="en-US" sz="2800" b="1" dirty="0" smtClean="0"/>
              <a:t>​.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426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4237" y="1041990"/>
            <a:ext cx="712381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SPECIAL STUDENT RELIEF (SSR)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010093" y="1881962"/>
            <a:ext cx="91121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Who Qualifies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F-1 visa students from a particular region of the world who are directly affected by geo-political events that cause detrimental hardship.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457200" indent="-457200" fontAlgn="base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These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events are described by the U.S. Department of Homeland Security (DHS) as Emergent circumstances.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914400" lvl="1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natural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disasters,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914400" lvl="1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wars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and military conflicts,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914400" lvl="1" indent="-457200" fontAlgn="base"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national 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or international financial crises. 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56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3153697"/>
              </p:ext>
            </p:extLst>
          </p:nvPr>
        </p:nvGraphicFramePr>
        <p:xfrm>
          <a:off x="6081823" y="124075"/>
          <a:ext cx="5178056" cy="6341841"/>
        </p:xfrm>
        <a:graphic>
          <a:graphicData uri="http://schemas.openxmlformats.org/drawingml/2006/table">
            <a:tbl>
              <a:tblPr/>
              <a:tblGrid>
                <a:gridCol w="1432922">
                  <a:extLst>
                    <a:ext uri="{9D8B030D-6E8A-4147-A177-3AD203B41FA5}">
                      <a16:colId xmlns:a16="http://schemas.microsoft.com/office/drawing/2014/main" val="3864607658"/>
                    </a:ext>
                  </a:extLst>
                </a:gridCol>
                <a:gridCol w="2255222">
                  <a:extLst>
                    <a:ext uri="{9D8B030D-6E8A-4147-A177-3AD203B41FA5}">
                      <a16:colId xmlns:a16="http://schemas.microsoft.com/office/drawing/2014/main" val="1814083968"/>
                    </a:ext>
                  </a:extLst>
                </a:gridCol>
                <a:gridCol w="1489912">
                  <a:extLst>
                    <a:ext uri="{9D8B030D-6E8A-4147-A177-3AD203B41FA5}">
                      <a16:colId xmlns:a16="http://schemas.microsoft.com/office/drawing/2014/main" val="3766949898"/>
                    </a:ext>
                  </a:extLst>
                </a:gridCol>
              </a:tblGrid>
              <a:tr h="735420">
                <a:tc gridSpan="3">
                  <a:txBody>
                    <a:bodyPr/>
                    <a:lstStyle/>
                    <a:p>
                      <a:pPr algn="ctr" fontAlgn="base"/>
                      <a:r>
                        <a:rPr lang="en-US" sz="18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Current Special Student Relief Program Designations​</a:t>
                      </a:r>
                      <a:endParaRPr lang="en-US" sz="1800" b="1" i="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 fontAlgn="base"/>
                      <a:r>
                        <a:rPr lang="en-US" sz="10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4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6345387"/>
                  </a:ext>
                </a:extLst>
              </a:tr>
              <a:tr h="4326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rgbClr val="897C27"/>
                          </a:solidFill>
                          <a:effectLst/>
                          <a:latin typeface="Century Gothic" panose="020B0502020202020204" pitchFamily="34" charset="0"/>
                        </a:rPr>
                        <a:t>Country</a:t>
                      </a:r>
                      <a:r>
                        <a:rPr lang="en-US" sz="1200" b="1" i="0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9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rgbClr val="897C27"/>
                          </a:solidFill>
                          <a:effectLst/>
                          <a:latin typeface="Century Gothic" panose="020B0502020202020204" pitchFamily="34" charset="0"/>
                        </a:rPr>
                        <a:t>Effective dates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9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200" b="1" i="0" dirty="0">
                          <a:solidFill>
                            <a:srgbClr val="897C27"/>
                          </a:solidFill>
                          <a:effectLst/>
                          <a:latin typeface="Century Gothic" panose="020B0502020202020204" pitchFamily="34" charset="0"/>
                        </a:rPr>
                        <a:t>Federal Register notice</a:t>
                      </a:r>
                      <a:r>
                        <a:rPr lang="en-US" sz="1200" b="1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​</a:t>
                      </a:r>
                      <a:endParaRPr lang="en-US" sz="1200" b="1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483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D9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03629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Burma/Myanmar​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May 26, 2021 –November 25, 2025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sng" strike="noStrike" dirty="0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2"/>
                        </a:rPr>
                        <a:t>89 FR 20675 (March 25, 2024)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853693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Cameroon​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da-DK" sz="6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June 7, 2022 - June 7, 2025</a:t>
                      </a:r>
                      <a:r>
                        <a:rPr lang="da-DK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da-DK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sng" strike="noStrike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3"/>
                        </a:rPr>
                        <a:t>88 FR 69939 (October 10, 2023)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30106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Ethiopia​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December 12, 2022  - December 12, 2025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600" b="0" i="0" u="sng" strike="noStrike" dirty="0">
                          <a:solidFill>
                            <a:srgbClr val="E9A039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89 FR </a:t>
                      </a:r>
                      <a:r>
                        <a:rPr lang="en-US" sz="600" b="0" i="0" u="sng" strike="noStrike" dirty="0" smtClean="0">
                          <a:solidFill>
                            <a:srgbClr val="E9A039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26161 </a:t>
                      </a:r>
                      <a:r>
                        <a:rPr lang="en-US" sz="600" b="0" i="0" u="sng" strike="noStrike" dirty="0">
                          <a:solidFill>
                            <a:srgbClr val="E9A039"/>
                          </a:solidFill>
                          <a:effectLst/>
                          <a:latin typeface="Arial" panose="020B0604020202020204" pitchFamily="34" charset="0"/>
                          <a:hlinkClick r:id="rId4"/>
                        </a:rPr>
                        <a:t>(April 15, 2024)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6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429020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Haiti​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August 4, 2024 – February 3, 2026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sng" strike="noStrike" dirty="0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5"/>
                        </a:rPr>
                        <a:t>89 FR 54477 (July 1, 2024)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877536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Lebanon​</a:t>
                      </a:r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July 26, 2024 – January 25, 2026 and</a:t>
                      </a:r>
                      <a:r>
                        <a:rPr lang="en-US" sz="600" b="0" i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base"/>
                      <a:r>
                        <a:rPr lang="en-US" sz="600" b="0" i="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November 27, 2024 – May 27, 2026</a:t>
                      </a:r>
                      <a:r>
                        <a:rPr lang="en-US" sz="600" b="0" i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tooltip="Lebanon SSR notice 20241018"/>
                        </a:rPr>
                        <a:t>89 FR 83897 (October 18, 2024)</a:t>
                      </a:r>
                    </a:p>
                    <a:p>
                      <a:pPr algn="l" fontAlgn="base"/>
                      <a:r>
                        <a:rPr lang="en-US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tooltip="Lebanon SSR notice November 2024"/>
                        </a:rPr>
                        <a:t>89 FR 93634 (November 27, 2024)</a:t>
                      </a:r>
                      <a:endParaRPr lang="en-US" sz="600" b="0" i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97759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Palestinian Territories​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April 15, 2024 – August </a:t>
                      </a:r>
                      <a:r>
                        <a:rPr lang="en-US" sz="600" b="1" i="0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13, </a:t>
                      </a:r>
                      <a:r>
                        <a:rPr lang="en-US" sz="600" b="1" i="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2025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sng" strike="noStrike" dirty="0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8"/>
                        </a:rPr>
                        <a:t>89 FR 26156 (April 15, 2024)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228616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Somalia​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September 18, </a:t>
                      </a:r>
                      <a:r>
                        <a:rPr lang="en-US" sz="600" b="1" i="0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2024 </a:t>
                      </a:r>
                      <a:r>
                        <a:rPr lang="en-US" sz="600" b="1" i="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  <a:r>
                        <a:rPr lang="en-US" sz="6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March 17, 2026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 dirty="0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sng" strike="noStrike" dirty="0">
                          <a:solidFill>
                            <a:srgbClr val="E9A039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89 FR 59129 (July </a:t>
                      </a:r>
                      <a:r>
                        <a:rPr lang="en-US" sz="600" b="0" i="0" u="sng" strike="noStrike" dirty="0" smtClean="0">
                          <a:solidFill>
                            <a:srgbClr val="E9A039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19, </a:t>
                      </a:r>
                      <a:r>
                        <a:rPr lang="en-US" sz="600" b="0" i="0" u="sng" strike="noStrike" dirty="0">
                          <a:solidFill>
                            <a:srgbClr val="E9A039"/>
                          </a:solidFill>
                          <a:effectLst/>
                          <a:latin typeface="Arial" panose="020B0604020202020204" pitchFamily="34" charset="0"/>
                          <a:hlinkClick r:id="rId9"/>
                        </a:rPr>
                        <a:t>2024)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787030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Sudan​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April 19, 2022 - </a:t>
                      </a:r>
                      <a:r>
                        <a:rPr lang="en-US" sz="6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April 19, 2025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none" strike="noStrike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sng" strike="noStrike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10"/>
                        </a:rPr>
                        <a:t>88 FR 56857 (August 21, 2023)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963961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South Sudan​</a:t>
                      </a:r>
                      <a:endParaRPr lang="en-US" sz="1200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March 3, 2022 -</a:t>
                      </a:r>
                      <a:r>
                        <a:rPr lang="en-US" sz="600" b="0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May 3, 2025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600" b="0" i="0" u="sng" strike="noStrike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11"/>
                        </a:rPr>
                        <a:t>88 FR 60965 (September 6, 2023)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6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529160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Syria​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April</a:t>
                      </a:r>
                      <a:r>
                        <a:rPr lang="en-US" sz="600" b="1" i="0" baseline="0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 1, 2024</a:t>
                      </a:r>
                      <a:r>
                        <a:rPr lang="en-US" sz="600" b="1" i="0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600" b="1" i="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– September 30, 2025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600" b="0" i="0" u="sng" strike="noStrike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12"/>
                        </a:rPr>
                        <a:t>89 FR 5557 (January 29, 2024)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6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910584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Venezuela​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April 22, 2021 – September 10, 2025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sng" strike="noStrike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13"/>
                        </a:rPr>
                        <a:t>89 FR 17500 (March 11, 2024)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799896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Yemen​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September 4, 2021- </a:t>
                      </a:r>
                      <a:r>
                        <a:rPr lang="en-US" sz="600" b="0" i="0" u="none" strike="noStrike" dirty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March 3, </a:t>
                      </a:r>
                      <a:r>
                        <a:rPr lang="en-US" sz="600" b="0" i="0" u="none" strike="noStrike" dirty="0" smtClean="0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2026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>
                          <a:solidFill>
                            <a:srgbClr val="434343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sz="600" b="0" i="0" u="sng" strike="noStrike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14"/>
                        </a:rPr>
                        <a:t>89 FR 56759 (July 10, 2024)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050080"/>
                  </a:ext>
                </a:extLst>
              </a:tr>
              <a:tr h="346080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Ukraine​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April 19, 2022 - April 19, 2025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en-US" sz="600" b="0" i="0" u="sng" strike="noStrike">
                          <a:solidFill>
                            <a:srgbClr val="F28943"/>
                          </a:solidFill>
                          <a:effectLst/>
                          <a:latin typeface="Arial" panose="020B0604020202020204" pitchFamily="34" charset="0"/>
                          <a:hlinkClick r:id="rId15"/>
                        </a:rPr>
                        <a:t>88 FR 56851 (August 21, 2023)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6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B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7740901"/>
                  </a:ext>
                </a:extLst>
              </a:tr>
              <a:tr h="382129"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1" i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Afghanistan​</a:t>
                      </a:r>
                      <a:endParaRPr lang="en-US" sz="12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600" b="1" i="0" u="none" strike="noStrike">
                          <a:solidFill>
                            <a:srgbClr val="808080"/>
                          </a:solidFill>
                          <a:effectLst/>
                          <a:latin typeface="Arial" panose="020B0604020202020204" pitchFamily="34" charset="0"/>
                        </a:rPr>
                        <a:t>May 20, 2022 through May 20, 2025</a:t>
                      </a:r>
                      <a:r>
                        <a:rPr lang="en-US" sz="600" b="0" i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600" b="0" i="0" u="none" strike="noStrike" dirty="0">
                          <a:solidFill>
                            <a:srgbClr val="E9A039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r>
                        <a:rPr lang="en-US" sz="600" b="0" i="0" u="sng" strike="noStrike" dirty="0">
                          <a:solidFill>
                            <a:srgbClr val="E9A039"/>
                          </a:solidFill>
                          <a:effectLst/>
                          <a:latin typeface="Arial" panose="020B0604020202020204" pitchFamily="34" charset="0"/>
                          <a:hlinkClick r:id="rId16"/>
                        </a:rPr>
                        <a:t>88 FR 65721 (September 25, 2023)</a:t>
                      </a:r>
                      <a:r>
                        <a:rPr lang="en-US" sz="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2236" marR="62236" marT="31118" marB="31118" anchor="ctr">
                    <a:lnL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8161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5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076875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147920" y="12922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3372" y="1287278"/>
            <a:ext cx="4667692" cy="50167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fontAlgn="base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Under an </a:t>
            </a:r>
            <a:r>
              <a:rPr lang="en-US" sz="2000" b="1" dirty="0">
                <a:latin typeface="Cambria" panose="02040503050406030204" pitchFamily="18" charset="0"/>
                <a:ea typeface="Cambria" panose="02040503050406030204" pitchFamily="18" charset="0"/>
              </a:rPr>
              <a:t>"emergent circumstances"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determination, regulatory requirements that may be suspended or altered for an F-1 student include:​</a:t>
            </a:r>
          </a:p>
          <a:p>
            <a:pPr fontAlgn="base"/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  <a:hlinkClick r:id="rId17"/>
              </a:rPr>
              <a:t>full course of study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 allowing student to enroll in no less than 6 units per semester (generally)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 </a:t>
            </a:r>
          </a:p>
          <a:p>
            <a:pPr marL="342900" indent="-342900" fontAlgn="base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and 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on-campus or 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off- campus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2000" u="sng" dirty="0">
                <a:latin typeface="Cambria" panose="02040503050406030204" pitchFamily="18" charset="0"/>
                <a:ea typeface="Cambria" panose="02040503050406030204" pitchFamily="18" charset="0"/>
                <a:hlinkClick r:id="rId18"/>
              </a:rPr>
              <a:t>employment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, allowing student to work more than 20 hours per week under the on-campus employment regulations, practical training option known as CPT or through F-1 Severe Economic Hardship (SEH) Work Permit.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​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4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ulb_wave background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sulb_background 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sulb_gray background 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sulb_wave background gray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1c68f9e-8917-40a5-b1cf-2a84506a7b0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9D7BF20F24984C913477BD2AF12CC7" ma:contentTypeVersion="18" ma:contentTypeDescription="Create a new document." ma:contentTypeScope="" ma:versionID="ce464f107e95732550dbee6068081dc4">
  <xsd:schema xmlns:xsd="http://www.w3.org/2001/XMLSchema" xmlns:xs="http://www.w3.org/2001/XMLSchema" xmlns:p="http://schemas.microsoft.com/office/2006/metadata/properties" xmlns:ns3="b1c68f9e-8917-40a5-b1cf-2a84506a7b0d" xmlns:ns4="05557802-9e22-4343-89e6-23a870bb8bdc" targetNamespace="http://schemas.microsoft.com/office/2006/metadata/properties" ma:root="true" ma:fieldsID="cba516d6240d477de42b41cc69b5207e" ns3:_="" ns4:_="">
    <xsd:import namespace="b1c68f9e-8917-40a5-b1cf-2a84506a7b0d"/>
    <xsd:import namespace="05557802-9e22-4343-89e6-23a870bb8bd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c68f9e-8917-40a5-b1cf-2a84506a7b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557802-9e22-4343-89e6-23a870bb8bd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D4B6C4-3713-4E29-8FB8-594820103C60}">
  <ds:schemaRefs>
    <ds:schemaRef ds:uri="b1c68f9e-8917-40a5-b1cf-2a84506a7b0d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05557802-9e22-4343-89e6-23a870bb8bdc"/>
    <ds:schemaRef ds:uri="http://purl.org/dc/elements/1.1/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F50D5FC-844D-4BBA-B9DA-A868B9586A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3421AEF-0BAC-4064-BEDE-2D32CE7667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c68f9e-8917-40a5-b1cf-2a84506a7b0d"/>
    <ds:schemaRef ds:uri="05557802-9e22-4343-89e6-23a870bb8bd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</TotalTime>
  <Words>2105</Words>
  <Application>Microsoft Office PowerPoint</Application>
  <PresentationFormat>Widescreen</PresentationFormat>
  <Paragraphs>235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Calibri</vt:lpstr>
      <vt:lpstr>Calibri Light</vt:lpstr>
      <vt:lpstr>Cambria</vt:lpstr>
      <vt:lpstr>Century Gothic</vt:lpstr>
      <vt:lpstr>Courier New</vt:lpstr>
      <vt:lpstr>Segoe UI</vt:lpstr>
      <vt:lpstr>Times New Roman</vt:lpstr>
      <vt:lpstr>Wingdings</vt:lpstr>
      <vt:lpstr>csulb_wave background white</vt:lpstr>
      <vt:lpstr>csulb_background white</vt:lpstr>
      <vt:lpstr>csulb_gray background </vt:lpstr>
      <vt:lpstr>csulb_wave background gray</vt:lpstr>
      <vt:lpstr>PowerPoint Presentation</vt:lpstr>
      <vt:lpstr>SESSION OBJECTIVES:​</vt:lpstr>
      <vt:lpstr>When is off-campus  employment available ?​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Possible Options to Relief Stress During Economic Hardship</vt:lpstr>
      <vt:lpstr>The Career Development Center Location: BH 250 Online: Career Development Center | California State University Long Beach  Learn about:   Resume Writing  Internships  Job Search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Hovhannisyan</dc:creator>
  <cp:lastModifiedBy>Ignacio Castor</cp:lastModifiedBy>
  <cp:revision>82</cp:revision>
  <dcterms:created xsi:type="dcterms:W3CDTF">2020-05-06T17:14:46Z</dcterms:created>
  <dcterms:modified xsi:type="dcterms:W3CDTF">2025-03-12T22:45:49Z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0x010100729D7BF20F24984C913477BD2AF12CC7</vt:lpwstr>
  </property>
  <property fmtid="{D5CDD505-2E9C-101B-9397-08002B2CF9AE}" pid="3" name="MediaServiceImageTags">
    <vt:lpwstr/>
  </property>
</Properties>
</file>