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322" r:id="rId2"/>
    <p:sldId id="329" r:id="rId3"/>
    <p:sldId id="326" r:id="rId4"/>
    <p:sldId id="324" r:id="rId5"/>
    <p:sldId id="323" r:id="rId6"/>
    <p:sldId id="325" r:id="rId7"/>
    <p:sldId id="330" r:id="rId8"/>
    <p:sldId id="327" r:id="rId9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e DeBruin" userId="532d6903-7aa1-4206-896c-e67e4059c913" providerId="ADAL" clId="{D88E3FBB-8AB3-43A8-A326-225EBE2FCF7F}"/>
    <pc:docChg chg="custSel addSld delSld modSld sldOrd">
      <pc:chgData name="Mae DeBruin" userId="532d6903-7aa1-4206-896c-e67e4059c913" providerId="ADAL" clId="{D88E3FBB-8AB3-43A8-A326-225EBE2FCF7F}" dt="2024-10-04T17:36:38.477" v="1220" actId="20577"/>
      <pc:docMkLst>
        <pc:docMk/>
      </pc:docMkLst>
      <pc:sldChg chg="modSp mod">
        <pc:chgData name="Mae DeBruin" userId="532d6903-7aa1-4206-896c-e67e4059c913" providerId="ADAL" clId="{D88E3FBB-8AB3-43A8-A326-225EBE2FCF7F}" dt="2024-10-04T17:27:09.717" v="1058" actId="20577"/>
        <pc:sldMkLst>
          <pc:docMk/>
          <pc:sldMk cId="3373262305" sldId="322"/>
        </pc:sldMkLst>
        <pc:spChg chg="mod">
          <ac:chgData name="Mae DeBruin" userId="532d6903-7aa1-4206-896c-e67e4059c913" providerId="ADAL" clId="{D88E3FBB-8AB3-43A8-A326-225EBE2FCF7F}" dt="2024-10-04T17:27:09.717" v="1058" actId="20577"/>
          <ac:spMkLst>
            <pc:docMk/>
            <pc:sldMk cId="3373262305" sldId="322"/>
            <ac:spMk id="2" creationId="{00000000-0000-0000-0000-000000000000}"/>
          </ac:spMkLst>
        </pc:spChg>
        <pc:spChg chg="mod">
          <ac:chgData name="Mae DeBruin" userId="532d6903-7aa1-4206-896c-e67e4059c913" providerId="ADAL" clId="{D88E3FBB-8AB3-43A8-A326-225EBE2FCF7F}" dt="2024-10-04T16:53:00.415" v="94" actId="20577"/>
          <ac:spMkLst>
            <pc:docMk/>
            <pc:sldMk cId="3373262305" sldId="322"/>
            <ac:spMk id="3" creationId="{00000000-0000-0000-0000-000000000000}"/>
          </ac:spMkLst>
        </pc:spChg>
      </pc:sldChg>
      <pc:sldChg chg="modSp mod">
        <pc:chgData name="Mae DeBruin" userId="532d6903-7aa1-4206-896c-e67e4059c913" providerId="ADAL" clId="{D88E3FBB-8AB3-43A8-A326-225EBE2FCF7F}" dt="2024-10-04T17:30:55.256" v="1104" actId="20577"/>
        <pc:sldMkLst>
          <pc:docMk/>
          <pc:sldMk cId="1636717494" sldId="323"/>
        </pc:sldMkLst>
        <pc:spChg chg="mod">
          <ac:chgData name="Mae DeBruin" userId="532d6903-7aa1-4206-896c-e67e4059c913" providerId="ADAL" clId="{D88E3FBB-8AB3-43A8-A326-225EBE2FCF7F}" dt="2024-10-04T17:30:23.717" v="1062" actId="20577"/>
          <ac:spMkLst>
            <pc:docMk/>
            <pc:sldMk cId="1636717494" sldId="323"/>
            <ac:spMk id="2" creationId="{00000000-0000-0000-0000-000000000000}"/>
          </ac:spMkLst>
        </pc:spChg>
        <pc:spChg chg="mod">
          <ac:chgData name="Mae DeBruin" userId="532d6903-7aa1-4206-896c-e67e4059c913" providerId="ADAL" clId="{D88E3FBB-8AB3-43A8-A326-225EBE2FCF7F}" dt="2024-10-04T17:30:55.256" v="1104" actId="20577"/>
          <ac:spMkLst>
            <pc:docMk/>
            <pc:sldMk cId="1636717494" sldId="323"/>
            <ac:spMk id="3" creationId="{00000000-0000-0000-0000-000000000000}"/>
          </ac:spMkLst>
        </pc:spChg>
      </pc:sldChg>
      <pc:sldChg chg="modSp mod ord">
        <pc:chgData name="Mae DeBruin" userId="532d6903-7aa1-4206-896c-e67e4059c913" providerId="ADAL" clId="{D88E3FBB-8AB3-43A8-A326-225EBE2FCF7F}" dt="2024-10-04T17:34:37.549" v="1150"/>
        <pc:sldMkLst>
          <pc:docMk/>
          <pc:sldMk cId="1162232675" sldId="324"/>
        </pc:sldMkLst>
        <pc:spChg chg="mod">
          <ac:chgData name="Mae DeBruin" userId="532d6903-7aa1-4206-896c-e67e4059c913" providerId="ADAL" clId="{D88E3FBB-8AB3-43A8-A326-225EBE2FCF7F}" dt="2024-10-04T17:34:06.653" v="1146" actId="20577"/>
          <ac:spMkLst>
            <pc:docMk/>
            <pc:sldMk cId="1162232675" sldId="324"/>
            <ac:spMk id="3" creationId="{00000000-0000-0000-0000-000000000000}"/>
          </ac:spMkLst>
        </pc:spChg>
      </pc:sldChg>
      <pc:sldChg chg="modSp mod">
        <pc:chgData name="Mae DeBruin" userId="532d6903-7aa1-4206-896c-e67e4059c913" providerId="ADAL" clId="{D88E3FBB-8AB3-43A8-A326-225EBE2FCF7F}" dt="2024-10-04T17:01:23.166" v="480" actId="20577"/>
        <pc:sldMkLst>
          <pc:docMk/>
          <pc:sldMk cId="2205132421" sldId="325"/>
        </pc:sldMkLst>
        <pc:spChg chg="mod">
          <ac:chgData name="Mae DeBruin" userId="532d6903-7aa1-4206-896c-e67e4059c913" providerId="ADAL" clId="{D88E3FBB-8AB3-43A8-A326-225EBE2FCF7F}" dt="2024-10-04T17:01:23.166" v="480" actId="20577"/>
          <ac:spMkLst>
            <pc:docMk/>
            <pc:sldMk cId="2205132421" sldId="325"/>
            <ac:spMk id="3" creationId="{00000000-0000-0000-0000-000000000000}"/>
          </ac:spMkLst>
        </pc:spChg>
      </pc:sldChg>
      <pc:sldChg chg="modSp mod ord">
        <pc:chgData name="Mae DeBruin" userId="532d6903-7aa1-4206-896c-e67e4059c913" providerId="ADAL" clId="{D88E3FBB-8AB3-43A8-A326-225EBE2FCF7F}" dt="2024-10-04T17:34:34.575" v="1148"/>
        <pc:sldMkLst>
          <pc:docMk/>
          <pc:sldMk cId="648180166" sldId="326"/>
        </pc:sldMkLst>
        <pc:spChg chg="mod">
          <ac:chgData name="Mae DeBruin" userId="532d6903-7aa1-4206-896c-e67e4059c913" providerId="ADAL" clId="{D88E3FBB-8AB3-43A8-A326-225EBE2FCF7F}" dt="2024-10-04T17:02:48.566" v="531" actId="20577"/>
          <ac:spMkLst>
            <pc:docMk/>
            <pc:sldMk cId="648180166" sldId="326"/>
            <ac:spMk id="3" creationId="{00000000-0000-0000-0000-000000000000}"/>
          </ac:spMkLst>
        </pc:spChg>
      </pc:sldChg>
      <pc:sldChg chg="del">
        <pc:chgData name="Mae DeBruin" userId="532d6903-7aa1-4206-896c-e67e4059c913" providerId="ADAL" clId="{D88E3FBB-8AB3-43A8-A326-225EBE2FCF7F}" dt="2024-10-04T16:51:31.035" v="0" actId="2696"/>
        <pc:sldMkLst>
          <pc:docMk/>
          <pc:sldMk cId="473880976" sldId="328"/>
        </pc:sldMkLst>
      </pc:sldChg>
      <pc:sldChg chg="ord">
        <pc:chgData name="Mae DeBruin" userId="532d6903-7aa1-4206-896c-e67e4059c913" providerId="ADAL" clId="{D88E3FBB-8AB3-43A8-A326-225EBE2FCF7F}" dt="2024-10-04T16:51:51.769" v="2"/>
        <pc:sldMkLst>
          <pc:docMk/>
          <pc:sldMk cId="1713863539" sldId="329"/>
        </pc:sldMkLst>
      </pc:sldChg>
      <pc:sldChg chg="modSp new mod">
        <pc:chgData name="Mae DeBruin" userId="532d6903-7aa1-4206-896c-e67e4059c913" providerId="ADAL" clId="{D88E3FBB-8AB3-43A8-A326-225EBE2FCF7F}" dt="2024-10-04T17:36:38.477" v="1220" actId="20577"/>
        <pc:sldMkLst>
          <pc:docMk/>
          <pc:sldMk cId="256227392" sldId="330"/>
        </pc:sldMkLst>
        <pc:spChg chg="mod">
          <ac:chgData name="Mae DeBruin" userId="532d6903-7aa1-4206-896c-e67e4059c913" providerId="ADAL" clId="{D88E3FBB-8AB3-43A8-A326-225EBE2FCF7F}" dt="2024-10-04T17:35:39.251" v="1198" actId="20577"/>
          <ac:spMkLst>
            <pc:docMk/>
            <pc:sldMk cId="256227392" sldId="330"/>
            <ac:spMk id="2" creationId="{8B9F78B2-041D-5BE6-9A31-6C1BC2681FE5}"/>
          </ac:spMkLst>
        </pc:spChg>
        <pc:spChg chg="mod">
          <ac:chgData name="Mae DeBruin" userId="532d6903-7aa1-4206-896c-e67e4059c913" providerId="ADAL" clId="{D88E3FBB-8AB3-43A8-A326-225EBE2FCF7F}" dt="2024-10-04T17:36:38.477" v="1220" actId="20577"/>
          <ac:spMkLst>
            <pc:docMk/>
            <pc:sldMk cId="256227392" sldId="330"/>
            <ac:spMk id="3" creationId="{835ECBF8-8E68-0C06-AC36-559BDFB0390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BFDD20-4F04-45C5-845F-97F4540BE63F}" type="datetimeFigureOut">
              <a:rPr lang="en-US" smtClean="0"/>
              <a:t>10/4/2024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1A833-D616-466F-A977-6DC75A4146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503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ae.debruin@csulb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sulb.infoready4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ulb.edu/office-of-research-and-sponsored-programs/faculty-resources/internal-csulb-funding-opportunities" TargetMode="External"/><Relationship Id="rId2" Type="http://schemas.openxmlformats.org/officeDocument/2006/relationships/hyperlink" Target="http://www.csulb.edu/academic-senate/policy-statement-19-03-policy-and-procedures-for-supporting-research-scholarly-an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ulb.infoready4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785365"/>
            <a:ext cx="8637073" cy="2541431"/>
          </a:xfrm>
        </p:spPr>
        <p:txBody>
          <a:bodyPr>
            <a:normAutofit fontScale="90000"/>
          </a:bodyPr>
          <a:lstStyle/>
          <a:p>
            <a:r>
              <a:rPr lang="en-US" dirty="0"/>
              <a:t>CSULB/</a:t>
            </a:r>
            <a:r>
              <a:rPr lang="en-US" dirty="0" err="1"/>
              <a:t>ORed</a:t>
            </a:r>
            <a:r>
              <a:rPr lang="en-US" dirty="0"/>
              <a:t> Internal </a:t>
            </a:r>
            <a:r>
              <a:rPr lang="en-US" dirty="0" err="1"/>
              <a:t>rSCA</a:t>
            </a:r>
            <a:r>
              <a:rPr lang="en-US" dirty="0"/>
              <a:t> Funding  opportunities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Mae </a:t>
            </a:r>
            <a:r>
              <a:rPr lang="en-US" dirty="0" err="1"/>
              <a:t>Debruin</a:t>
            </a:r>
            <a:r>
              <a:rPr lang="en-US" dirty="0"/>
              <a:t> – Office of research &amp; economic development</a:t>
            </a:r>
          </a:p>
          <a:p>
            <a:r>
              <a:rPr lang="en-US" dirty="0">
                <a:hlinkClick r:id="rId2"/>
              </a:rPr>
              <a:t>Mae.debruin@csulb.edu</a:t>
            </a:r>
            <a:r>
              <a:rPr lang="en-US" dirty="0"/>
              <a:t>  562-985-4633</a:t>
            </a:r>
          </a:p>
        </p:txBody>
      </p:sp>
    </p:spTree>
    <p:extLst>
      <p:ext uri="{BB962C8B-B14F-4D97-AF65-F5344CB8AC3E}">
        <p14:creationId xmlns:p14="http://schemas.microsoft.com/office/powerpoint/2010/main" val="337326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eligible on what internal grant?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0316" y="1853754"/>
            <a:ext cx="9425050" cy="4186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863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Mini-grants &amp; Summer stipends - MGSS</a:t>
            </a:r>
            <a:br>
              <a:rPr lang="en-US" dirty="0"/>
            </a:br>
            <a:r>
              <a:rPr lang="en-US" dirty="0"/>
              <a:t>(</a:t>
            </a:r>
            <a:r>
              <a:rPr lang="en-US" sz="1800" dirty="0"/>
              <a:t>NEW FACULTY ALREADY WITH ASSIGNED TIME NOT ELIGIBLE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Funded by CSU Chancellor’s Office</a:t>
            </a:r>
          </a:p>
          <a:p>
            <a:r>
              <a:rPr lang="en-US" dirty="0"/>
              <a:t>Eligibility:  All Members of Unit 3 (Faculty, Librarians, Coaches and Counselors), those receiving Assigned Time are not eligible.</a:t>
            </a:r>
          </a:p>
          <a:p>
            <a:r>
              <a:rPr lang="en-US" dirty="0"/>
              <a:t>Mini-grant Maximum Award -  $5,000</a:t>
            </a:r>
          </a:p>
          <a:p>
            <a:r>
              <a:rPr lang="en-US" dirty="0"/>
              <a:t>Summer Stipends – Current Vacant/Replacement Rate ($4,650)</a:t>
            </a:r>
          </a:p>
          <a:p>
            <a:r>
              <a:rPr lang="en-US" dirty="0"/>
              <a:t>Available Total Funding - $200,000</a:t>
            </a:r>
          </a:p>
          <a:p>
            <a:r>
              <a:rPr lang="en-US" dirty="0"/>
              <a:t>Potential Number of Awards – 35 to 40 awards </a:t>
            </a:r>
          </a:p>
          <a:p>
            <a:r>
              <a:rPr lang="en-US" dirty="0"/>
              <a:t>Application cycle begins Fall Semester (September 16, 2024)</a:t>
            </a:r>
          </a:p>
          <a:p>
            <a:r>
              <a:rPr lang="en-US" dirty="0"/>
              <a:t>Apply via  </a:t>
            </a:r>
            <a:r>
              <a:rPr lang="en-US" dirty="0">
                <a:hlinkClick r:id="rId2"/>
              </a:rPr>
              <a:t>https://csulb.infoready4.com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18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students research assistantship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Funded by Academic Affairs &amp; Office of Research &amp; Economic Development</a:t>
            </a:r>
          </a:p>
          <a:p>
            <a:r>
              <a:rPr lang="en-US" dirty="0"/>
              <a:t> Faculty Mentor driven research with student research assistant</a:t>
            </a:r>
          </a:p>
          <a:p>
            <a:r>
              <a:rPr lang="en-US" dirty="0"/>
              <a:t>Graduate Student Assistant – $17.60/hr. for 320 regular hours (Wages &amp; Fringe)</a:t>
            </a:r>
          </a:p>
          <a:p>
            <a:r>
              <a:rPr lang="en-US" dirty="0"/>
              <a:t>Undergraduate Student Assistant – $16/hr. for 320 regular hours  (Wages &amp; Fringe)</a:t>
            </a:r>
          </a:p>
          <a:p>
            <a:r>
              <a:rPr lang="en-US" dirty="0"/>
              <a:t>Funding Available - $200,000 (distributed proportionately according to the number of applicants. Number of College Applicants/Total Applicants)</a:t>
            </a:r>
          </a:p>
          <a:p>
            <a:pPr lvl="0">
              <a:buClr>
                <a:srgbClr val="B71E42"/>
              </a:buClr>
            </a:pPr>
            <a:r>
              <a:rPr lang="en-US" dirty="0"/>
              <a:t>Application opens October 28, 2024 (Award for Summer 2025)</a:t>
            </a:r>
          </a:p>
          <a:p>
            <a:pPr lvl="0">
              <a:buClr>
                <a:srgbClr val="B71E42"/>
              </a:buClr>
            </a:pPr>
            <a:r>
              <a:rPr lang="en-US" dirty="0">
                <a:solidFill>
                  <a:prstClr val="black"/>
                </a:solidFill>
              </a:rPr>
              <a:t>Apply via  </a:t>
            </a:r>
            <a:r>
              <a:rPr lang="en-US" dirty="0">
                <a:solidFill>
                  <a:srgbClr val="FF0000"/>
                </a:solidFill>
              </a:rPr>
              <a:t>https://csulb.infoready4.com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23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ORED Internal research grants:</a:t>
            </a:r>
            <a:br>
              <a:rPr lang="en-US" dirty="0"/>
            </a:br>
            <a:r>
              <a:rPr lang="en-US" dirty="0"/>
              <a:t>Multi-disciplinary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Funded by Academic Affairs &amp; Office of Research &amp; Economic Development</a:t>
            </a:r>
          </a:p>
          <a:p>
            <a:r>
              <a:rPr lang="en-US" dirty="0"/>
              <a:t>Eligibility: Tenure &amp; Tenure-Track Faculty and full time Lecturers</a:t>
            </a:r>
          </a:p>
          <a:p>
            <a:r>
              <a:rPr lang="en-US" dirty="0"/>
              <a:t>Multi-disciplinary (Two or more Principal Investigators from different disciplines) - $15,000 maximum budget</a:t>
            </a:r>
          </a:p>
          <a:p>
            <a:r>
              <a:rPr lang="en-US" dirty="0"/>
              <a:t>Number of Awards – depending on the number of applications and criteria met</a:t>
            </a:r>
          </a:p>
          <a:p>
            <a:r>
              <a:rPr lang="en-US" dirty="0"/>
              <a:t>Application begins November 4, 2024</a:t>
            </a:r>
          </a:p>
          <a:p>
            <a:r>
              <a:rPr lang="en-US" dirty="0"/>
              <a:t>Apply via  </a:t>
            </a:r>
            <a:r>
              <a:rPr lang="en-US" dirty="0">
                <a:solidFill>
                  <a:srgbClr val="FF0000"/>
                </a:solidFill>
              </a:rPr>
              <a:t>https://csulb.infoready4.com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17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Research, Scholarly &amp; CreAtive activities - RSCA</a:t>
            </a:r>
            <a:br>
              <a:rPr lang="en-US" dirty="0"/>
            </a:br>
            <a:r>
              <a:rPr lang="en-US" dirty="0"/>
              <a:t> (Small Faculty Grants &amp; Assigned TIMe)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Criteria, competition and award process is administered by </a:t>
            </a:r>
            <a:r>
              <a:rPr lang="en-US" dirty="0">
                <a:highlight>
                  <a:srgbClr val="FFFF00"/>
                </a:highlight>
              </a:rPr>
              <a:t>individual colleges</a:t>
            </a:r>
            <a:r>
              <a:rPr lang="en-US" dirty="0"/>
              <a:t>.</a:t>
            </a:r>
          </a:p>
          <a:p>
            <a:r>
              <a:rPr lang="en-US" dirty="0"/>
              <a:t>Information available at your Dean’s office  or your Associate Dean for Research.</a:t>
            </a:r>
          </a:p>
          <a:p>
            <a:r>
              <a:rPr lang="en-US" dirty="0"/>
              <a:t>Funding is from University – Division of Academic Affairs distributed/allocated to individual colleges.</a:t>
            </a:r>
          </a:p>
          <a:p>
            <a:r>
              <a:rPr lang="en-US" dirty="0"/>
              <a:t>Application cycle begins Fall Semester (Around the same time as MGSS)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13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F78B2-041D-5BE6-9A31-6C1BC2681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OPEN-ACCESS publication fund (Not a RSCA Funding)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ECBF8-8E68-0C06-AC36-559BDFB03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Eligibility: tenured or probationary faculty; and full-time lecturers</a:t>
            </a:r>
          </a:p>
          <a:p>
            <a:r>
              <a:rPr lang="en-US" dirty="0"/>
              <a:t>Award: 50% of publication fee up to $2,000 </a:t>
            </a:r>
            <a:r>
              <a:rPr lang="en-US"/>
              <a:t>(Reimbursement)</a:t>
            </a:r>
            <a:endParaRPr lang="en-US" dirty="0"/>
          </a:p>
          <a:p>
            <a:r>
              <a:rPr lang="en-US" dirty="0"/>
              <a:t>Application via InfoReady on a rolling basis. November evaluation of applications received July-October; March evaluation of applications received November-February; and July evaluation of applications received March-June.</a:t>
            </a:r>
          </a:p>
          <a:p>
            <a:r>
              <a:rPr lang="en-US" dirty="0"/>
              <a:t>Requests for funding can be made after an article is accepted for publication and up to 2 months after the article is published.</a:t>
            </a:r>
          </a:p>
          <a:p>
            <a:r>
              <a:rPr lang="en-US" dirty="0"/>
              <a:t>More detailed information on :https://www.csulb.edu/office-of-research-and-economic-development/article/open-access-publishing-funding</a:t>
            </a:r>
          </a:p>
        </p:txBody>
      </p:sp>
    </p:spTree>
    <p:extLst>
      <p:ext uri="{BB962C8B-B14F-4D97-AF65-F5344CB8AC3E}">
        <p14:creationId xmlns:p14="http://schemas.microsoft.com/office/powerpoint/2010/main" val="256227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links for more detailed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Academic Senate Policy on RSCA/MGSS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http://www.csulb.edu/academic-senate/policy-statement-19-03-policy-and-procedures-for-supporting-research-scholarly-and</a:t>
            </a:r>
            <a:endParaRPr lang="en-US" dirty="0"/>
          </a:p>
          <a:p>
            <a:r>
              <a:rPr lang="en-US" dirty="0"/>
              <a:t> Internal Funding Opportunities (CSULB/ORSP)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http://www.csulb.edu/office-of-research-and-sponsored-programs/faculty-resources/internal-csulb-funding-opportunities</a:t>
            </a:r>
            <a:endParaRPr lang="en-US" dirty="0"/>
          </a:p>
          <a:p>
            <a:r>
              <a:rPr lang="en-US" dirty="0"/>
              <a:t> Awards Competitions (Campus and College-based)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hlinkClick r:id="rId4"/>
              </a:rPr>
              <a:t>https://csulb.infoready4.com</a:t>
            </a:r>
            <a:r>
              <a:rPr lang="en-US" dirty="0"/>
              <a:t>  (Log-in with Campus ID/password)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942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641</TotalTime>
  <Words>555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Gallery</vt:lpstr>
      <vt:lpstr>CSULB/ORed Internal rSCA Funding  opportunities</vt:lpstr>
      <vt:lpstr>Who is eligible on what internal grant?</vt:lpstr>
      <vt:lpstr>Mini-grants &amp; Summer stipends - MGSS (NEW FACULTY ALREADY WITH ASSIGNED TIME NOT ELIGIBLE)</vt:lpstr>
      <vt:lpstr>Summer students research assistantship</vt:lpstr>
      <vt:lpstr>ORED Internal research grants: Multi-disciplinary </vt:lpstr>
      <vt:lpstr>Research, Scholarly &amp; CreAtive activities - RSCA  (Small Faculty Grants &amp; Assigned TIMe) </vt:lpstr>
      <vt:lpstr>OPEN-ACCESS publication fund (Not a RSCA Funding)</vt:lpstr>
      <vt:lpstr>Website links for more detailed information</vt:lpstr>
    </vt:vector>
  </TitlesOfParts>
  <Company>CSU Long Beach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CSULB/ORSP Internal research opportunities</dc:title>
  <dc:creator>Mae DeBruin</dc:creator>
  <cp:lastModifiedBy>Mae DeBruin</cp:lastModifiedBy>
  <cp:revision>54</cp:revision>
  <cp:lastPrinted>2018-03-01T23:01:49Z</cp:lastPrinted>
  <dcterms:created xsi:type="dcterms:W3CDTF">2018-03-01T21:12:10Z</dcterms:created>
  <dcterms:modified xsi:type="dcterms:W3CDTF">2024-10-04T17:36:46Z</dcterms:modified>
</cp:coreProperties>
</file>