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Default Extension="png" ContentType="image/png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</p:sldIdLst>
  <p:sldSz cx="12192000" cy="6858000"/>
  <p:notesSz cx="12192000" cy="685800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00" b="0" i="0">
                <a:solidFill>
                  <a:schemeClr val="bg1"/>
                </a:solidFill>
                <a:latin typeface="Trebuchet MS"/>
                <a:cs typeface="Trebuchet MS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1" i="0">
                <a:solidFill>
                  <a:srgbClr val="0E486E"/>
                </a:solidFill>
                <a:latin typeface="Tahoma"/>
                <a:cs typeface="Tahoma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0" i="0">
                <a:solidFill>
                  <a:schemeClr val="bg1"/>
                </a:solidFill>
                <a:latin typeface="Trebuchet MS"/>
                <a:cs typeface="Trebuchet MS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rgbClr val="0E486E"/>
                </a:solidFill>
                <a:latin typeface="Tahoma"/>
                <a:cs typeface="Tahoma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0" i="0">
                <a:solidFill>
                  <a:schemeClr val="bg1"/>
                </a:solidFill>
                <a:latin typeface="Trebuchet MS"/>
                <a:cs typeface="Trebuchet MS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0" i="0">
                <a:solidFill>
                  <a:schemeClr val="bg1"/>
                </a:solidFill>
                <a:latin typeface="Trebuchet MS"/>
                <a:cs typeface="Trebuchet MS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png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7" name="bg object 17"/>
          <p:cNvSpPr/>
          <p:nvPr/>
        </p:nvSpPr>
        <p:spPr>
          <a:xfrm>
            <a:off x="8234426" y="14350"/>
            <a:ext cx="3810000" cy="3810000"/>
          </a:xfrm>
          <a:custGeom>
            <a:avLst/>
            <a:gdLst/>
            <a:ahLst/>
            <a:cxnLst/>
            <a:rect l="l" t="t" r="r" b="b"/>
            <a:pathLst>
              <a:path w="3810000" h="3810000">
                <a:moveTo>
                  <a:pt x="3810000" y="0"/>
                </a:moveTo>
                <a:lnTo>
                  <a:pt x="0" y="3809873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bg object 18"/>
          <p:cNvSpPr/>
          <p:nvPr/>
        </p:nvSpPr>
        <p:spPr>
          <a:xfrm>
            <a:off x="6110351" y="100076"/>
            <a:ext cx="6082030" cy="6080760"/>
          </a:xfrm>
          <a:custGeom>
            <a:avLst/>
            <a:gdLst/>
            <a:ahLst/>
            <a:cxnLst/>
            <a:rect l="l" t="t" r="r" b="b"/>
            <a:pathLst>
              <a:path w="6082030" h="6080760">
                <a:moveTo>
                  <a:pt x="6080633" y="0"/>
                </a:moveTo>
                <a:lnTo>
                  <a:pt x="0" y="6080594"/>
                </a:lnTo>
              </a:path>
              <a:path w="6082030" h="6080760">
                <a:moveTo>
                  <a:pt x="6081649" y="138175"/>
                </a:moveTo>
                <a:lnTo>
                  <a:pt x="1133475" y="5086223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bg object 19"/>
          <p:cNvSpPr/>
          <p:nvPr/>
        </p:nvSpPr>
        <p:spPr>
          <a:xfrm>
            <a:off x="7339076" y="33401"/>
            <a:ext cx="4853305" cy="4924425"/>
          </a:xfrm>
          <a:custGeom>
            <a:avLst/>
            <a:gdLst/>
            <a:ahLst/>
            <a:cxnLst/>
            <a:rect l="l" t="t" r="r" b="b"/>
            <a:pathLst>
              <a:path w="4853305" h="4924425">
                <a:moveTo>
                  <a:pt x="4852924" y="0"/>
                </a:moveTo>
                <a:lnTo>
                  <a:pt x="0" y="4852924"/>
                </a:lnTo>
              </a:path>
              <a:path w="4853305" h="4924425">
                <a:moveTo>
                  <a:pt x="4852924" y="585850"/>
                </a:moveTo>
                <a:lnTo>
                  <a:pt x="514350" y="4924298"/>
                </a:lnTo>
              </a:path>
            </a:pathLst>
          </a:custGeom>
          <a:ln w="31750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763587" y="194310"/>
            <a:ext cx="9102725" cy="5753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00" b="0" i="0">
                <a:solidFill>
                  <a:schemeClr val="bg1"/>
                </a:solidFill>
                <a:latin typeface="Trebuchet MS"/>
                <a:cs typeface="Trebuchet MS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738187" y="1047813"/>
            <a:ext cx="10669270" cy="35642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1" i="0">
                <a:solidFill>
                  <a:srgbClr val="0E486E"/>
                </a:solidFill>
                <a:latin typeface="Tahoma"/>
                <a:cs typeface="Tahoma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
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mailto:CCE-SL@csulb.edu" TargetMode="External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63587" y="567626"/>
            <a:ext cx="8911590" cy="2499995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5400" spc="105"/>
              <a:t>ORIENTATION:</a:t>
            </a:r>
            <a:endParaRPr sz="5400"/>
          </a:p>
          <a:p>
            <a:pPr marL="12700" marR="5080">
              <a:lnSpc>
                <a:spcPts val="6459"/>
              </a:lnSpc>
              <a:spcBef>
                <a:spcPts val="175"/>
              </a:spcBef>
            </a:pPr>
            <a:r>
              <a:rPr dirty="0" sz="5400" spc="225"/>
              <a:t>CSULB</a:t>
            </a:r>
            <a:r>
              <a:rPr dirty="0" sz="5400" spc="-215"/>
              <a:t> </a:t>
            </a:r>
            <a:r>
              <a:rPr dirty="0" sz="5400" spc="350"/>
              <a:t>POLICY</a:t>
            </a:r>
            <a:r>
              <a:rPr dirty="0" sz="5400" spc="-315"/>
              <a:t> </a:t>
            </a:r>
            <a:r>
              <a:rPr dirty="0" sz="5400" spc="815"/>
              <a:t>ON</a:t>
            </a:r>
            <a:r>
              <a:rPr dirty="0" sz="5400" spc="-135"/>
              <a:t> </a:t>
            </a:r>
            <a:r>
              <a:rPr dirty="0" sz="5400" spc="245"/>
              <a:t>SERVICE </a:t>
            </a:r>
            <a:r>
              <a:rPr dirty="0" sz="5400" spc="295"/>
              <a:t>LEARNING</a:t>
            </a:r>
            <a:r>
              <a:rPr dirty="0" sz="5400" spc="45"/>
              <a:t> </a:t>
            </a:r>
            <a:r>
              <a:rPr dirty="0" sz="5400" spc="215"/>
              <a:t>(#19-</a:t>
            </a:r>
            <a:r>
              <a:rPr dirty="0" sz="5400" spc="80"/>
              <a:t>13)</a:t>
            </a:r>
            <a:endParaRPr sz="5400"/>
          </a:p>
        </p:txBody>
      </p:sp>
      <p:sp>
        <p:nvSpPr>
          <p:cNvPr id="3" name="object 3" descr=""/>
          <p:cNvSpPr txBox="1"/>
          <p:nvPr/>
        </p:nvSpPr>
        <p:spPr>
          <a:xfrm>
            <a:off x="763587" y="3594480"/>
            <a:ext cx="5250815" cy="105537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5080">
              <a:lnSpc>
                <a:spcPct val="140800"/>
              </a:lnSpc>
              <a:spcBef>
                <a:spcPts val="95"/>
              </a:spcBef>
            </a:pPr>
            <a:r>
              <a:rPr dirty="0" sz="2400" spc="-20" b="1">
                <a:solidFill>
                  <a:srgbClr val="0E486E"/>
                </a:solidFill>
                <a:latin typeface="Tahoma"/>
                <a:cs typeface="Tahoma"/>
              </a:rPr>
              <a:t>Center</a:t>
            </a:r>
            <a:r>
              <a:rPr dirty="0" sz="2400" spc="-55" b="1">
                <a:solidFill>
                  <a:srgbClr val="0E486E"/>
                </a:solidFill>
                <a:latin typeface="Tahoma"/>
                <a:cs typeface="Tahoma"/>
              </a:rPr>
              <a:t> </a:t>
            </a:r>
            <a:r>
              <a:rPr dirty="0" sz="2400" spc="-160" b="1">
                <a:solidFill>
                  <a:srgbClr val="0E486E"/>
                </a:solidFill>
                <a:latin typeface="Tahoma"/>
                <a:cs typeface="Tahoma"/>
              </a:rPr>
              <a:t>for</a:t>
            </a:r>
            <a:r>
              <a:rPr dirty="0" sz="2400" spc="-15" b="1">
                <a:solidFill>
                  <a:srgbClr val="0E486E"/>
                </a:solidFill>
                <a:latin typeface="Tahoma"/>
                <a:cs typeface="Tahoma"/>
              </a:rPr>
              <a:t> </a:t>
            </a:r>
            <a:r>
              <a:rPr dirty="0" sz="2400" spc="-60" b="1">
                <a:solidFill>
                  <a:srgbClr val="0E486E"/>
                </a:solidFill>
                <a:latin typeface="Tahoma"/>
                <a:cs typeface="Tahoma"/>
              </a:rPr>
              <a:t>Community</a:t>
            </a:r>
            <a:r>
              <a:rPr dirty="0" sz="2400" spc="-114" b="1">
                <a:solidFill>
                  <a:srgbClr val="0E486E"/>
                </a:solidFill>
                <a:latin typeface="Tahoma"/>
                <a:cs typeface="Tahoma"/>
              </a:rPr>
              <a:t> </a:t>
            </a:r>
            <a:r>
              <a:rPr dirty="0" sz="2400" spc="-20" b="1">
                <a:solidFill>
                  <a:srgbClr val="0E486E"/>
                </a:solidFill>
                <a:latin typeface="Tahoma"/>
                <a:cs typeface="Tahoma"/>
              </a:rPr>
              <a:t>Engagement </a:t>
            </a:r>
            <a:r>
              <a:rPr dirty="0" sz="2400" spc="-65" b="1">
                <a:solidFill>
                  <a:srgbClr val="0E486E"/>
                </a:solidFill>
                <a:latin typeface="Tahoma"/>
                <a:cs typeface="Tahoma"/>
              </a:rPr>
              <a:t>AS-</a:t>
            </a:r>
            <a:r>
              <a:rPr dirty="0" sz="2400" spc="-25" b="1">
                <a:solidFill>
                  <a:srgbClr val="0E486E"/>
                </a:solidFill>
                <a:latin typeface="Tahoma"/>
                <a:cs typeface="Tahoma"/>
              </a:rPr>
              <a:t>127</a:t>
            </a:r>
            <a:endParaRPr sz="2400">
              <a:latin typeface="Tahoma"/>
              <a:cs typeface="Tahoma"/>
            </a:endParaRPr>
          </a:p>
        </p:txBody>
      </p:sp>
      <p:pic>
        <p:nvPicPr>
          <p:cNvPr id="4" name="object 4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715125" y="5476873"/>
            <a:ext cx="5314950" cy="1285875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pc="105"/>
              <a:t>CERTIFICATION</a:t>
            </a:r>
            <a:r>
              <a:rPr dirty="0" spc="-135"/>
              <a:t> </a:t>
            </a:r>
            <a:r>
              <a:rPr dirty="0" spc="235"/>
              <a:t>PROCESS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763587" y="1014004"/>
            <a:ext cx="10667365" cy="4813300"/>
          </a:xfrm>
          <a:prstGeom prst="rect">
            <a:avLst/>
          </a:prstGeom>
        </p:spPr>
        <p:txBody>
          <a:bodyPr wrap="square" lIns="0" tIns="17081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45"/>
              </a:spcBef>
            </a:pPr>
            <a:r>
              <a:rPr dirty="0" sz="2400" spc="-180" b="1">
                <a:solidFill>
                  <a:srgbClr val="0E486E"/>
                </a:solidFill>
                <a:latin typeface="Tahoma"/>
                <a:cs typeface="Tahoma"/>
              </a:rPr>
              <a:t>For</a:t>
            </a:r>
            <a:r>
              <a:rPr dirty="0" sz="2400" b="1">
                <a:solidFill>
                  <a:srgbClr val="0E486E"/>
                </a:solidFill>
                <a:latin typeface="Tahoma"/>
                <a:cs typeface="Tahoma"/>
              </a:rPr>
              <a:t> </a:t>
            </a:r>
            <a:r>
              <a:rPr dirty="0" sz="2400" spc="-70" b="1">
                <a:solidFill>
                  <a:srgbClr val="0E486E"/>
                </a:solidFill>
                <a:latin typeface="Tahoma"/>
                <a:cs typeface="Tahoma"/>
              </a:rPr>
              <a:t>“pre-</a:t>
            </a:r>
            <a:r>
              <a:rPr dirty="0" sz="2400" spc="-85" b="1">
                <a:solidFill>
                  <a:srgbClr val="0E486E"/>
                </a:solidFill>
                <a:latin typeface="Tahoma"/>
                <a:cs typeface="Tahoma"/>
              </a:rPr>
              <a:t>existing”</a:t>
            </a:r>
            <a:r>
              <a:rPr dirty="0" sz="2400" spc="-90" b="1">
                <a:solidFill>
                  <a:srgbClr val="0E486E"/>
                </a:solidFill>
                <a:latin typeface="Tahoma"/>
                <a:cs typeface="Tahoma"/>
              </a:rPr>
              <a:t> </a:t>
            </a:r>
            <a:r>
              <a:rPr dirty="0" sz="2400" spc="-295" b="1">
                <a:solidFill>
                  <a:srgbClr val="0E486E"/>
                </a:solidFill>
                <a:latin typeface="Tahoma"/>
                <a:cs typeface="Tahoma"/>
              </a:rPr>
              <a:t>SL</a:t>
            </a:r>
            <a:r>
              <a:rPr dirty="0" sz="2400" spc="-110" b="1">
                <a:solidFill>
                  <a:srgbClr val="0E486E"/>
                </a:solidFill>
                <a:latin typeface="Tahoma"/>
                <a:cs typeface="Tahoma"/>
              </a:rPr>
              <a:t> </a:t>
            </a:r>
            <a:r>
              <a:rPr dirty="0" sz="2400" spc="-40" b="1">
                <a:solidFill>
                  <a:srgbClr val="0E486E"/>
                </a:solidFill>
                <a:latin typeface="Tahoma"/>
                <a:cs typeface="Tahoma"/>
              </a:rPr>
              <a:t>courses</a:t>
            </a:r>
            <a:r>
              <a:rPr dirty="0" sz="2400" spc="45" b="1">
                <a:solidFill>
                  <a:srgbClr val="0E486E"/>
                </a:solidFill>
                <a:latin typeface="Tahoma"/>
                <a:cs typeface="Tahoma"/>
              </a:rPr>
              <a:t> </a:t>
            </a:r>
            <a:r>
              <a:rPr dirty="0" sz="2400" spc="-50" b="1">
                <a:solidFill>
                  <a:srgbClr val="0E486E"/>
                </a:solidFill>
                <a:latin typeface="Tahoma"/>
                <a:cs typeface="Tahoma"/>
              </a:rPr>
              <a:t>-</a:t>
            </a:r>
            <a:endParaRPr sz="24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1250"/>
              </a:spcBef>
            </a:pPr>
            <a:r>
              <a:rPr dirty="0" sz="2400" spc="90" b="1">
                <a:solidFill>
                  <a:srgbClr val="0E486E"/>
                </a:solidFill>
                <a:latin typeface="Tahoma"/>
                <a:cs typeface="Tahoma"/>
              </a:rPr>
              <a:t>CCE</a:t>
            </a:r>
            <a:r>
              <a:rPr dirty="0" sz="2400" spc="-10" b="1">
                <a:solidFill>
                  <a:srgbClr val="0E486E"/>
                </a:solidFill>
                <a:latin typeface="Tahoma"/>
                <a:cs typeface="Tahoma"/>
              </a:rPr>
              <a:t> </a:t>
            </a:r>
            <a:r>
              <a:rPr dirty="0" sz="2400" spc="-165" b="1">
                <a:solidFill>
                  <a:srgbClr val="0E486E"/>
                </a:solidFill>
                <a:latin typeface="Tahoma"/>
                <a:cs typeface="Tahoma"/>
              </a:rPr>
              <a:t>is</a:t>
            </a:r>
            <a:r>
              <a:rPr dirty="0" sz="2400" spc="-105" b="1">
                <a:solidFill>
                  <a:srgbClr val="0E486E"/>
                </a:solidFill>
                <a:latin typeface="Tahoma"/>
                <a:cs typeface="Tahoma"/>
              </a:rPr>
              <a:t> </a:t>
            </a:r>
            <a:r>
              <a:rPr dirty="0" sz="2400" spc="-95" b="1">
                <a:solidFill>
                  <a:srgbClr val="0E486E"/>
                </a:solidFill>
                <a:latin typeface="Tahoma"/>
                <a:cs typeface="Tahoma"/>
              </a:rPr>
              <a:t>currently</a:t>
            </a:r>
            <a:r>
              <a:rPr dirty="0" sz="2400" spc="80" b="1">
                <a:solidFill>
                  <a:srgbClr val="0E486E"/>
                </a:solidFill>
                <a:latin typeface="Tahoma"/>
                <a:cs typeface="Tahoma"/>
              </a:rPr>
              <a:t> </a:t>
            </a:r>
            <a:r>
              <a:rPr dirty="0" sz="2400" spc="-80" b="1">
                <a:solidFill>
                  <a:srgbClr val="0E486E"/>
                </a:solidFill>
                <a:latin typeface="Tahoma"/>
                <a:cs typeface="Tahoma"/>
              </a:rPr>
              <a:t>reviewing</a:t>
            </a:r>
            <a:r>
              <a:rPr dirty="0" sz="2400" spc="-40" b="1">
                <a:solidFill>
                  <a:srgbClr val="0E486E"/>
                </a:solidFill>
                <a:latin typeface="Tahoma"/>
                <a:cs typeface="Tahoma"/>
              </a:rPr>
              <a:t> </a:t>
            </a:r>
            <a:r>
              <a:rPr dirty="0" sz="2400" spc="-95" b="1">
                <a:solidFill>
                  <a:srgbClr val="0E486E"/>
                </a:solidFill>
                <a:latin typeface="Tahoma"/>
                <a:cs typeface="Tahoma"/>
              </a:rPr>
              <a:t>Fall</a:t>
            </a:r>
            <a:r>
              <a:rPr dirty="0" sz="2400" b="1">
                <a:solidFill>
                  <a:srgbClr val="0E486E"/>
                </a:solidFill>
                <a:latin typeface="Tahoma"/>
                <a:cs typeface="Tahoma"/>
              </a:rPr>
              <a:t> </a:t>
            </a:r>
            <a:r>
              <a:rPr dirty="0" sz="2400" spc="-195" b="1">
                <a:solidFill>
                  <a:srgbClr val="0E486E"/>
                </a:solidFill>
                <a:latin typeface="Tahoma"/>
                <a:cs typeface="Tahoma"/>
              </a:rPr>
              <a:t>2020</a:t>
            </a:r>
            <a:r>
              <a:rPr dirty="0" sz="2400" spc="-20" b="1">
                <a:solidFill>
                  <a:srgbClr val="0E486E"/>
                </a:solidFill>
                <a:latin typeface="Tahoma"/>
                <a:cs typeface="Tahoma"/>
              </a:rPr>
              <a:t> </a:t>
            </a:r>
            <a:r>
              <a:rPr dirty="0" sz="2400" b="1">
                <a:solidFill>
                  <a:srgbClr val="0E486E"/>
                </a:solidFill>
                <a:latin typeface="Tahoma"/>
                <a:cs typeface="Tahoma"/>
              </a:rPr>
              <a:t>and</a:t>
            </a:r>
            <a:r>
              <a:rPr dirty="0" sz="2400" spc="35" b="1">
                <a:solidFill>
                  <a:srgbClr val="0E486E"/>
                </a:solidFill>
                <a:latin typeface="Tahoma"/>
                <a:cs typeface="Tahoma"/>
              </a:rPr>
              <a:t> </a:t>
            </a:r>
            <a:r>
              <a:rPr dirty="0" sz="2400" spc="-180" b="1">
                <a:solidFill>
                  <a:srgbClr val="0E486E"/>
                </a:solidFill>
                <a:latin typeface="Tahoma"/>
                <a:cs typeface="Tahoma"/>
              </a:rPr>
              <a:t>Winter</a:t>
            </a:r>
            <a:r>
              <a:rPr dirty="0" sz="2400" spc="-40" b="1">
                <a:solidFill>
                  <a:srgbClr val="0E486E"/>
                </a:solidFill>
                <a:latin typeface="Tahoma"/>
                <a:cs typeface="Tahoma"/>
              </a:rPr>
              <a:t> </a:t>
            </a:r>
            <a:r>
              <a:rPr dirty="0" sz="2400" spc="-195" b="1">
                <a:solidFill>
                  <a:srgbClr val="0E486E"/>
                </a:solidFill>
                <a:latin typeface="Tahoma"/>
                <a:cs typeface="Tahoma"/>
              </a:rPr>
              <a:t>2021</a:t>
            </a:r>
            <a:r>
              <a:rPr dirty="0" sz="2400" spc="-20" b="1">
                <a:solidFill>
                  <a:srgbClr val="0E486E"/>
                </a:solidFill>
                <a:latin typeface="Tahoma"/>
                <a:cs typeface="Tahoma"/>
              </a:rPr>
              <a:t> </a:t>
            </a:r>
            <a:r>
              <a:rPr dirty="0" sz="2400" spc="-10" b="1">
                <a:solidFill>
                  <a:srgbClr val="0E486E"/>
                </a:solidFill>
                <a:latin typeface="Tahoma"/>
                <a:cs typeface="Tahoma"/>
              </a:rPr>
              <a:t>syllabi:</a:t>
            </a:r>
            <a:endParaRPr sz="2400">
              <a:latin typeface="Tahoma"/>
              <a:cs typeface="Tahoma"/>
            </a:endParaRPr>
          </a:p>
          <a:p>
            <a:pPr marL="355600" marR="1031240" indent="-343535">
              <a:lnSpc>
                <a:spcPts val="2850"/>
              </a:lnSpc>
              <a:spcBef>
                <a:spcPts val="1295"/>
              </a:spcBef>
              <a:buClr>
                <a:srgbClr val="FFFFFF"/>
              </a:buClr>
              <a:buSzPct val="81250"/>
              <a:buFont typeface="Wingdings"/>
              <a:buChar char=""/>
              <a:tabLst>
                <a:tab pos="355600" algn="l"/>
              </a:tabLst>
            </a:pPr>
            <a:r>
              <a:rPr dirty="0" sz="2400" spc="-55" b="1">
                <a:solidFill>
                  <a:srgbClr val="0E486E"/>
                </a:solidFill>
                <a:latin typeface="Tahoma"/>
                <a:cs typeface="Tahoma"/>
              </a:rPr>
              <a:t>Courses</a:t>
            </a:r>
            <a:r>
              <a:rPr dirty="0" sz="2400" spc="-15" b="1">
                <a:solidFill>
                  <a:srgbClr val="0E486E"/>
                </a:solidFill>
                <a:latin typeface="Tahoma"/>
                <a:cs typeface="Tahoma"/>
              </a:rPr>
              <a:t> </a:t>
            </a:r>
            <a:r>
              <a:rPr dirty="0" sz="2400" spc="-35" b="1">
                <a:solidFill>
                  <a:srgbClr val="0E486E"/>
                </a:solidFill>
                <a:latin typeface="Tahoma"/>
                <a:cs typeface="Tahoma"/>
              </a:rPr>
              <a:t>meeting</a:t>
            </a:r>
            <a:r>
              <a:rPr dirty="0" sz="2400" b="1">
                <a:solidFill>
                  <a:srgbClr val="0E486E"/>
                </a:solidFill>
                <a:latin typeface="Tahoma"/>
                <a:cs typeface="Tahoma"/>
              </a:rPr>
              <a:t> </a:t>
            </a:r>
            <a:r>
              <a:rPr dirty="0" sz="2400" spc="-35" b="1">
                <a:solidFill>
                  <a:srgbClr val="0E486E"/>
                </a:solidFill>
                <a:latin typeface="Tahoma"/>
                <a:cs typeface="Tahoma"/>
              </a:rPr>
              <a:t>all</a:t>
            </a:r>
            <a:r>
              <a:rPr dirty="0" sz="2400" spc="-105" b="1">
                <a:solidFill>
                  <a:srgbClr val="0E486E"/>
                </a:solidFill>
                <a:latin typeface="Tahoma"/>
                <a:cs typeface="Tahoma"/>
              </a:rPr>
              <a:t> </a:t>
            </a:r>
            <a:r>
              <a:rPr dirty="0" sz="2400" spc="-70" b="1">
                <a:solidFill>
                  <a:srgbClr val="0E486E"/>
                </a:solidFill>
                <a:latin typeface="Tahoma"/>
                <a:cs typeface="Tahoma"/>
              </a:rPr>
              <a:t>criteria</a:t>
            </a:r>
            <a:r>
              <a:rPr dirty="0" sz="2400" spc="5" b="1">
                <a:solidFill>
                  <a:srgbClr val="0E486E"/>
                </a:solidFill>
                <a:latin typeface="Tahoma"/>
                <a:cs typeface="Tahoma"/>
              </a:rPr>
              <a:t> </a:t>
            </a:r>
            <a:r>
              <a:rPr dirty="0" sz="2400" b="1">
                <a:solidFill>
                  <a:srgbClr val="0E486E"/>
                </a:solidFill>
                <a:latin typeface="Tahoma"/>
                <a:cs typeface="Tahoma"/>
              </a:rPr>
              <a:t>above</a:t>
            </a:r>
            <a:r>
              <a:rPr dirty="0" sz="2400" spc="-15" b="1">
                <a:solidFill>
                  <a:srgbClr val="0E486E"/>
                </a:solidFill>
                <a:latin typeface="Tahoma"/>
                <a:cs typeface="Tahoma"/>
              </a:rPr>
              <a:t> </a:t>
            </a:r>
            <a:r>
              <a:rPr dirty="0" sz="2400" spc="-165" b="1">
                <a:solidFill>
                  <a:srgbClr val="0E486E"/>
                </a:solidFill>
                <a:latin typeface="Tahoma"/>
                <a:cs typeface="Tahoma"/>
              </a:rPr>
              <a:t>will</a:t>
            </a:r>
            <a:r>
              <a:rPr dirty="0" sz="2400" spc="-85" b="1">
                <a:solidFill>
                  <a:srgbClr val="0E486E"/>
                </a:solidFill>
                <a:latin typeface="Tahoma"/>
                <a:cs typeface="Tahoma"/>
              </a:rPr>
              <a:t> </a:t>
            </a:r>
            <a:r>
              <a:rPr dirty="0" sz="2400" spc="75" b="1">
                <a:solidFill>
                  <a:srgbClr val="0E486E"/>
                </a:solidFill>
                <a:latin typeface="Tahoma"/>
                <a:cs typeface="Tahoma"/>
              </a:rPr>
              <a:t>be</a:t>
            </a:r>
            <a:r>
              <a:rPr dirty="0" sz="2400" spc="-25" b="1">
                <a:solidFill>
                  <a:srgbClr val="0E486E"/>
                </a:solidFill>
                <a:latin typeface="Tahoma"/>
                <a:cs typeface="Tahoma"/>
              </a:rPr>
              <a:t> </a:t>
            </a:r>
            <a:r>
              <a:rPr dirty="0" sz="2400" spc="-75" b="1">
                <a:solidFill>
                  <a:srgbClr val="0E486E"/>
                </a:solidFill>
                <a:latin typeface="Tahoma"/>
                <a:cs typeface="Tahoma"/>
              </a:rPr>
              <a:t>certified</a:t>
            </a:r>
            <a:r>
              <a:rPr dirty="0" sz="2400" spc="-65" b="1">
                <a:solidFill>
                  <a:srgbClr val="0E486E"/>
                </a:solidFill>
                <a:latin typeface="Tahoma"/>
                <a:cs typeface="Tahoma"/>
              </a:rPr>
              <a:t> (faculty</a:t>
            </a:r>
            <a:r>
              <a:rPr dirty="0" sz="2400" spc="-30" b="1">
                <a:solidFill>
                  <a:srgbClr val="0E486E"/>
                </a:solidFill>
                <a:latin typeface="Tahoma"/>
                <a:cs typeface="Tahoma"/>
              </a:rPr>
              <a:t> </a:t>
            </a:r>
            <a:r>
              <a:rPr dirty="0" sz="2400" spc="-25" b="1">
                <a:solidFill>
                  <a:srgbClr val="0E486E"/>
                </a:solidFill>
                <a:latin typeface="Tahoma"/>
                <a:cs typeface="Tahoma"/>
              </a:rPr>
              <a:t>and </a:t>
            </a:r>
            <a:r>
              <a:rPr dirty="0" sz="2400" spc="-50" b="1">
                <a:solidFill>
                  <a:srgbClr val="0E486E"/>
                </a:solidFill>
                <a:latin typeface="Tahoma"/>
                <a:cs typeface="Tahoma"/>
              </a:rPr>
              <a:t>department</a:t>
            </a:r>
            <a:r>
              <a:rPr dirty="0" sz="2400" spc="-60" b="1">
                <a:solidFill>
                  <a:srgbClr val="0E486E"/>
                </a:solidFill>
                <a:latin typeface="Tahoma"/>
                <a:cs typeface="Tahoma"/>
              </a:rPr>
              <a:t> </a:t>
            </a:r>
            <a:r>
              <a:rPr dirty="0" sz="2400" spc="-45" b="1">
                <a:solidFill>
                  <a:srgbClr val="0E486E"/>
                </a:solidFill>
                <a:latin typeface="Tahoma"/>
                <a:cs typeface="Tahoma"/>
              </a:rPr>
              <a:t>chairs</a:t>
            </a:r>
            <a:r>
              <a:rPr dirty="0" sz="2400" spc="-35" b="1">
                <a:solidFill>
                  <a:srgbClr val="0E486E"/>
                </a:solidFill>
                <a:latin typeface="Tahoma"/>
                <a:cs typeface="Tahoma"/>
              </a:rPr>
              <a:t> </a:t>
            </a:r>
            <a:r>
              <a:rPr dirty="0" sz="2400" spc="-160" b="1">
                <a:solidFill>
                  <a:srgbClr val="0E486E"/>
                </a:solidFill>
                <a:latin typeface="Tahoma"/>
                <a:cs typeface="Tahoma"/>
              </a:rPr>
              <a:t>will</a:t>
            </a:r>
            <a:r>
              <a:rPr dirty="0" sz="2400" spc="-155" b="1">
                <a:solidFill>
                  <a:srgbClr val="0E486E"/>
                </a:solidFill>
                <a:latin typeface="Tahoma"/>
                <a:cs typeface="Tahoma"/>
              </a:rPr>
              <a:t> </a:t>
            </a:r>
            <a:r>
              <a:rPr dirty="0" sz="2400" spc="75" b="1">
                <a:solidFill>
                  <a:srgbClr val="0E486E"/>
                </a:solidFill>
                <a:latin typeface="Tahoma"/>
                <a:cs typeface="Tahoma"/>
              </a:rPr>
              <a:t>be</a:t>
            </a:r>
            <a:r>
              <a:rPr dirty="0" sz="2400" spc="-65" b="1">
                <a:solidFill>
                  <a:srgbClr val="0E486E"/>
                </a:solidFill>
                <a:latin typeface="Tahoma"/>
                <a:cs typeface="Tahoma"/>
              </a:rPr>
              <a:t> </a:t>
            </a:r>
            <a:r>
              <a:rPr dirty="0" sz="2400" spc="-10" b="1">
                <a:solidFill>
                  <a:srgbClr val="0E486E"/>
                </a:solidFill>
                <a:latin typeface="Tahoma"/>
                <a:cs typeface="Tahoma"/>
              </a:rPr>
              <a:t>notified);</a:t>
            </a:r>
            <a:endParaRPr sz="2400">
              <a:latin typeface="Tahoma"/>
              <a:cs typeface="Tahoma"/>
            </a:endParaRPr>
          </a:p>
          <a:p>
            <a:pPr marL="355600" marR="130175" indent="-343535">
              <a:lnSpc>
                <a:spcPct val="100400"/>
              </a:lnSpc>
              <a:spcBef>
                <a:spcPts val="1080"/>
              </a:spcBef>
              <a:buClr>
                <a:srgbClr val="FFFFFF"/>
              </a:buClr>
              <a:buSzPct val="81250"/>
              <a:buFont typeface="Wingdings"/>
              <a:buChar char=""/>
              <a:tabLst>
                <a:tab pos="355600" algn="l"/>
              </a:tabLst>
            </a:pPr>
            <a:r>
              <a:rPr dirty="0" sz="2400" spc="-180" b="1">
                <a:solidFill>
                  <a:srgbClr val="0E486E"/>
                </a:solidFill>
                <a:latin typeface="Tahoma"/>
                <a:cs typeface="Tahoma"/>
              </a:rPr>
              <a:t>For</a:t>
            </a:r>
            <a:r>
              <a:rPr dirty="0" sz="2400" b="1">
                <a:solidFill>
                  <a:srgbClr val="0E486E"/>
                </a:solidFill>
                <a:latin typeface="Tahoma"/>
                <a:cs typeface="Tahoma"/>
              </a:rPr>
              <a:t> </a:t>
            </a:r>
            <a:r>
              <a:rPr dirty="0" sz="2400" spc="-40" b="1">
                <a:solidFill>
                  <a:srgbClr val="0E486E"/>
                </a:solidFill>
                <a:latin typeface="Tahoma"/>
                <a:cs typeface="Tahoma"/>
              </a:rPr>
              <a:t>courses</a:t>
            </a:r>
            <a:r>
              <a:rPr dirty="0" sz="2400" spc="-135" b="1">
                <a:solidFill>
                  <a:srgbClr val="0E486E"/>
                </a:solidFill>
                <a:latin typeface="Tahoma"/>
                <a:cs typeface="Tahoma"/>
              </a:rPr>
              <a:t> </a:t>
            </a:r>
            <a:r>
              <a:rPr dirty="0" sz="2400" spc="-120" b="1">
                <a:solidFill>
                  <a:srgbClr val="0E486E"/>
                </a:solidFill>
                <a:latin typeface="Tahoma"/>
                <a:cs typeface="Tahoma"/>
              </a:rPr>
              <a:t>not</a:t>
            </a:r>
            <a:r>
              <a:rPr dirty="0" sz="2400" spc="-55" b="1">
                <a:solidFill>
                  <a:srgbClr val="0E486E"/>
                </a:solidFill>
                <a:latin typeface="Tahoma"/>
                <a:cs typeface="Tahoma"/>
              </a:rPr>
              <a:t> </a:t>
            </a:r>
            <a:r>
              <a:rPr dirty="0" sz="2400" spc="-30" b="1">
                <a:solidFill>
                  <a:srgbClr val="0E486E"/>
                </a:solidFill>
                <a:latin typeface="Tahoma"/>
                <a:cs typeface="Tahoma"/>
              </a:rPr>
              <a:t>meeting</a:t>
            </a:r>
            <a:r>
              <a:rPr dirty="0" sz="2400" spc="-40" b="1">
                <a:solidFill>
                  <a:srgbClr val="0E486E"/>
                </a:solidFill>
                <a:latin typeface="Tahoma"/>
                <a:cs typeface="Tahoma"/>
              </a:rPr>
              <a:t> all</a:t>
            </a:r>
            <a:r>
              <a:rPr dirty="0" sz="2400" spc="-135" b="1">
                <a:solidFill>
                  <a:srgbClr val="0E486E"/>
                </a:solidFill>
                <a:latin typeface="Tahoma"/>
                <a:cs typeface="Tahoma"/>
              </a:rPr>
              <a:t> </a:t>
            </a:r>
            <a:r>
              <a:rPr dirty="0" sz="2400" spc="-80" b="1">
                <a:solidFill>
                  <a:srgbClr val="0E486E"/>
                </a:solidFill>
                <a:latin typeface="Tahoma"/>
                <a:cs typeface="Tahoma"/>
              </a:rPr>
              <a:t>criteria,</a:t>
            </a:r>
            <a:r>
              <a:rPr dirty="0" sz="2400" spc="-25" b="1">
                <a:solidFill>
                  <a:srgbClr val="0E486E"/>
                </a:solidFill>
                <a:latin typeface="Tahoma"/>
                <a:cs typeface="Tahoma"/>
              </a:rPr>
              <a:t> </a:t>
            </a:r>
            <a:r>
              <a:rPr dirty="0" sz="2400" spc="90" b="1">
                <a:solidFill>
                  <a:srgbClr val="0E486E"/>
                </a:solidFill>
                <a:latin typeface="Tahoma"/>
                <a:cs typeface="Tahoma"/>
              </a:rPr>
              <a:t>CCE</a:t>
            </a:r>
            <a:r>
              <a:rPr dirty="0" sz="2400" spc="-145" b="1">
                <a:solidFill>
                  <a:srgbClr val="0E486E"/>
                </a:solidFill>
                <a:latin typeface="Tahoma"/>
                <a:cs typeface="Tahoma"/>
              </a:rPr>
              <a:t> </a:t>
            </a:r>
            <a:r>
              <a:rPr dirty="0" sz="2400" spc="-160" b="1">
                <a:solidFill>
                  <a:srgbClr val="0E486E"/>
                </a:solidFill>
                <a:latin typeface="Tahoma"/>
                <a:cs typeface="Tahoma"/>
              </a:rPr>
              <a:t>will</a:t>
            </a:r>
            <a:r>
              <a:rPr dirty="0" sz="2400" spc="-85" b="1">
                <a:solidFill>
                  <a:srgbClr val="0E486E"/>
                </a:solidFill>
                <a:latin typeface="Tahoma"/>
                <a:cs typeface="Tahoma"/>
              </a:rPr>
              <a:t> </a:t>
            </a:r>
            <a:r>
              <a:rPr dirty="0" sz="2400" b="1">
                <a:solidFill>
                  <a:srgbClr val="0E486E"/>
                </a:solidFill>
                <a:latin typeface="Tahoma"/>
                <a:cs typeface="Tahoma"/>
              </a:rPr>
              <a:t>contact </a:t>
            </a:r>
            <a:r>
              <a:rPr dirty="0" sz="2400" spc="-40" b="1">
                <a:solidFill>
                  <a:srgbClr val="0E486E"/>
                </a:solidFill>
                <a:latin typeface="Tahoma"/>
                <a:cs typeface="Tahoma"/>
              </a:rPr>
              <a:t>faculty</a:t>
            </a:r>
            <a:r>
              <a:rPr dirty="0" sz="2400" spc="-70" b="1">
                <a:solidFill>
                  <a:srgbClr val="0E486E"/>
                </a:solidFill>
                <a:latin typeface="Tahoma"/>
                <a:cs typeface="Tahoma"/>
              </a:rPr>
              <a:t> </a:t>
            </a:r>
            <a:r>
              <a:rPr dirty="0" sz="2400" spc="-105" b="1">
                <a:solidFill>
                  <a:srgbClr val="0E486E"/>
                </a:solidFill>
                <a:latin typeface="Tahoma"/>
                <a:cs typeface="Tahoma"/>
              </a:rPr>
              <a:t>to</a:t>
            </a:r>
            <a:r>
              <a:rPr dirty="0" sz="2400" spc="-70" b="1">
                <a:solidFill>
                  <a:srgbClr val="0E486E"/>
                </a:solidFill>
                <a:latin typeface="Tahoma"/>
                <a:cs typeface="Tahoma"/>
              </a:rPr>
              <a:t> </a:t>
            </a:r>
            <a:r>
              <a:rPr dirty="0" sz="2400" spc="-10" b="1">
                <a:solidFill>
                  <a:srgbClr val="0E486E"/>
                </a:solidFill>
                <a:latin typeface="Tahoma"/>
                <a:cs typeface="Tahoma"/>
              </a:rPr>
              <a:t>review </a:t>
            </a:r>
            <a:r>
              <a:rPr dirty="0" sz="2400" spc="-95" b="1">
                <a:solidFill>
                  <a:srgbClr val="0E486E"/>
                </a:solidFill>
                <a:latin typeface="Tahoma"/>
                <a:cs typeface="Tahoma"/>
              </a:rPr>
              <a:t>the</a:t>
            </a:r>
            <a:r>
              <a:rPr dirty="0" sz="2400" spc="-85" b="1">
                <a:solidFill>
                  <a:srgbClr val="0E486E"/>
                </a:solidFill>
                <a:latin typeface="Tahoma"/>
                <a:cs typeface="Tahoma"/>
              </a:rPr>
              <a:t> </a:t>
            </a:r>
            <a:r>
              <a:rPr dirty="0" sz="2400" spc="-70" b="1">
                <a:solidFill>
                  <a:srgbClr val="0E486E"/>
                </a:solidFill>
                <a:latin typeface="Tahoma"/>
                <a:cs typeface="Tahoma"/>
              </a:rPr>
              <a:t>syllabus,</a:t>
            </a:r>
            <a:r>
              <a:rPr dirty="0" sz="2400" spc="-105" b="1">
                <a:solidFill>
                  <a:srgbClr val="0E486E"/>
                </a:solidFill>
                <a:latin typeface="Tahoma"/>
                <a:cs typeface="Tahoma"/>
              </a:rPr>
              <a:t> </a:t>
            </a:r>
            <a:r>
              <a:rPr dirty="0" sz="2400" spc="-25" b="1">
                <a:solidFill>
                  <a:srgbClr val="0E486E"/>
                </a:solidFill>
                <a:latin typeface="Tahoma"/>
                <a:cs typeface="Tahoma"/>
              </a:rPr>
              <a:t>provide</a:t>
            </a:r>
            <a:r>
              <a:rPr dirty="0" sz="2400" spc="-125" b="1">
                <a:solidFill>
                  <a:srgbClr val="0E486E"/>
                </a:solidFill>
                <a:latin typeface="Tahoma"/>
                <a:cs typeface="Tahoma"/>
              </a:rPr>
              <a:t> </a:t>
            </a:r>
            <a:r>
              <a:rPr dirty="0" sz="2400" spc="-35" b="1">
                <a:solidFill>
                  <a:srgbClr val="0E486E"/>
                </a:solidFill>
                <a:latin typeface="Tahoma"/>
                <a:cs typeface="Tahoma"/>
              </a:rPr>
              <a:t>recommendations</a:t>
            </a:r>
            <a:r>
              <a:rPr dirty="0" sz="2400" spc="45" b="1">
                <a:solidFill>
                  <a:srgbClr val="0E486E"/>
                </a:solidFill>
                <a:latin typeface="Tahoma"/>
                <a:cs typeface="Tahoma"/>
              </a:rPr>
              <a:t> </a:t>
            </a:r>
            <a:r>
              <a:rPr dirty="0" sz="2400" spc="-200" b="1">
                <a:solidFill>
                  <a:srgbClr val="0E486E"/>
                </a:solidFill>
                <a:latin typeface="Tahoma"/>
                <a:cs typeface="Tahoma"/>
              </a:rPr>
              <a:t>(if</a:t>
            </a:r>
            <a:r>
              <a:rPr dirty="0" sz="2400" spc="-30" b="1">
                <a:solidFill>
                  <a:srgbClr val="0E486E"/>
                </a:solidFill>
                <a:latin typeface="Tahoma"/>
                <a:cs typeface="Tahoma"/>
              </a:rPr>
              <a:t> </a:t>
            </a:r>
            <a:r>
              <a:rPr dirty="0" sz="2400" spc="-35" b="1">
                <a:solidFill>
                  <a:srgbClr val="0E486E"/>
                </a:solidFill>
                <a:latin typeface="Tahoma"/>
                <a:cs typeface="Tahoma"/>
              </a:rPr>
              <a:t>necessary),</a:t>
            </a:r>
            <a:r>
              <a:rPr dirty="0" sz="2400" spc="50" b="1">
                <a:solidFill>
                  <a:srgbClr val="0E486E"/>
                </a:solidFill>
                <a:latin typeface="Tahoma"/>
                <a:cs typeface="Tahoma"/>
              </a:rPr>
              <a:t> </a:t>
            </a:r>
            <a:r>
              <a:rPr dirty="0" sz="2400" b="1">
                <a:solidFill>
                  <a:srgbClr val="0E486E"/>
                </a:solidFill>
                <a:latin typeface="Tahoma"/>
                <a:cs typeface="Tahoma"/>
              </a:rPr>
              <a:t>and</a:t>
            </a:r>
            <a:r>
              <a:rPr dirty="0" sz="2400" spc="-100" b="1">
                <a:solidFill>
                  <a:srgbClr val="0E486E"/>
                </a:solidFill>
                <a:latin typeface="Tahoma"/>
                <a:cs typeface="Tahoma"/>
              </a:rPr>
              <a:t> </a:t>
            </a:r>
            <a:r>
              <a:rPr dirty="0" sz="2400" spc="-10" b="1">
                <a:solidFill>
                  <a:srgbClr val="0E486E"/>
                </a:solidFill>
                <a:latin typeface="Tahoma"/>
                <a:cs typeface="Tahoma"/>
              </a:rPr>
              <a:t>request </a:t>
            </a:r>
            <a:r>
              <a:rPr dirty="0" sz="2400" spc="-110" b="1">
                <a:solidFill>
                  <a:srgbClr val="0E486E"/>
                </a:solidFill>
                <a:latin typeface="Tahoma"/>
                <a:cs typeface="Tahoma"/>
              </a:rPr>
              <a:t>resubmission</a:t>
            </a:r>
            <a:r>
              <a:rPr dirty="0" sz="2400" spc="95" b="1">
                <a:solidFill>
                  <a:srgbClr val="0E486E"/>
                </a:solidFill>
                <a:latin typeface="Tahoma"/>
                <a:cs typeface="Tahoma"/>
              </a:rPr>
              <a:t> </a:t>
            </a:r>
            <a:r>
              <a:rPr dirty="0" sz="2400" spc="-185" b="1">
                <a:solidFill>
                  <a:srgbClr val="0E486E"/>
                </a:solidFill>
                <a:latin typeface="Tahoma"/>
                <a:cs typeface="Tahoma"/>
              </a:rPr>
              <a:t>with</a:t>
            </a:r>
            <a:r>
              <a:rPr dirty="0" sz="2400" spc="-60" b="1">
                <a:solidFill>
                  <a:srgbClr val="0E486E"/>
                </a:solidFill>
                <a:latin typeface="Tahoma"/>
                <a:cs typeface="Tahoma"/>
              </a:rPr>
              <a:t> </a:t>
            </a:r>
            <a:r>
              <a:rPr dirty="0" sz="2400" b="1">
                <a:solidFill>
                  <a:srgbClr val="0E486E"/>
                </a:solidFill>
                <a:latin typeface="Tahoma"/>
                <a:cs typeface="Tahoma"/>
              </a:rPr>
              <a:t>needed</a:t>
            </a:r>
            <a:r>
              <a:rPr dirty="0" sz="2400" spc="185" b="1">
                <a:solidFill>
                  <a:srgbClr val="0E486E"/>
                </a:solidFill>
                <a:latin typeface="Tahoma"/>
                <a:cs typeface="Tahoma"/>
              </a:rPr>
              <a:t> </a:t>
            </a:r>
            <a:r>
              <a:rPr dirty="0" sz="2400" spc="-10" b="1">
                <a:solidFill>
                  <a:srgbClr val="0E486E"/>
                </a:solidFill>
                <a:latin typeface="Tahoma"/>
                <a:cs typeface="Tahoma"/>
              </a:rPr>
              <a:t>revisions;</a:t>
            </a:r>
            <a:endParaRPr sz="2400">
              <a:latin typeface="Tahoma"/>
              <a:cs typeface="Tahoma"/>
            </a:endParaRPr>
          </a:p>
          <a:p>
            <a:pPr marL="355600" marR="5080" indent="-343535">
              <a:lnSpc>
                <a:spcPct val="100000"/>
              </a:lnSpc>
              <a:spcBef>
                <a:spcPts val="1175"/>
              </a:spcBef>
              <a:buClr>
                <a:srgbClr val="FFFFFF"/>
              </a:buClr>
              <a:buSzPct val="81250"/>
              <a:buFont typeface="Wingdings"/>
              <a:buChar char=""/>
              <a:tabLst>
                <a:tab pos="355600" algn="l"/>
              </a:tabLst>
            </a:pPr>
            <a:r>
              <a:rPr dirty="0" sz="2400" spc="-45" b="1">
                <a:solidFill>
                  <a:srgbClr val="0E486E"/>
                </a:solidFill>
                <a:latin typeface="Tahoma"/>
                <a:cs typeface="Tahoma"/>
              </a:rPr>
              <a:t>Faculty</a:t>
            </a:r>
            <a:r>
              <a:rPr dirty="0" sz="2400" spc="-135" b="1">
                <a:solidFill>
                  <a:srgbClr val="0E486E"/>
                </a:solidFill>
                <a:latin typeface="Tahoma"/>
                <a:cs typeface="Tahoma"/>
              </a:rPr>
              <a:t> </a:t>
            </a:r>
            <a:r>
              <a:rPr dirty="0" sz="2400" b="1">
                <a:solidFill>
                  <a:srgbClr val="0E486E"/>
                </a:solidFill>
                <a:latin typeface="Tahoma"/>
                <a:cs typeface="Tahoma"/>
              </a:rPr>
              <a:t>may</a:t>
            </a:r>
            <a:r>
              <a:rPr dirty="0" sz="2400" spc="-175" b="1">
                <a:solidFill>
                  <a:srgbClr val="0E486E"/>
                </a:solidFill>
                <a:latin typeface="Tahoma"/>
                <a:cs typeface="Tahoma"/>
              </a:rPr>
              <a:t> </a:t>
            </a:r>
            <a:r>
              <a:rPr dirty="0" sz="2400" spc="-20" b="1">
                <a:solidFill>
                  <a:srgbClr val="0E486E"/>
                </a:solidFill>
                <a:latin typeface="Tahoma"/>
                <a:cs typeface="Tahoma"/>
              </a:rPr>
              <a:t>also</a:t>
            </a:r>
            <a:r>
              <a:rPr dirty="0" sz="2400" spc="-125" b="1">
                <a:solidFill>
                  <a:srgbClr val="0E486E"/>
                </a:solidFill>
                <a:latin typeface="Tahoma"/>
                <a:cs typeface="Tahoma"/>
              </a:rPr>
              <a:t> </a:t>
            </a:r>
            <a:r>
              <a:rPr dirty="0" sz="2400" b="1">
                <a:solidFill>
                  <a:srgbClr val="0E486E"/>
                </a:solidFill>
                <a:latin typeface="Tahoma"/>
                <a:cs typeface="Tahoma"/>
              </a:rPr>
              <a:t>choose</a:t>
            </a:r>
            <a:r>
              <a:rPr dirty="0" sz="2400" spc="20" b="1">
                <a:solidFill>
                  <a:srgbClr val="0E486E"/>
                </a:solidFill>
                <a:latin typeface="Tahoma"/>
                <a:cs typeface="Tahoma"/>
              </a:rPr>
              <a:t> </a:t>
            </a:r>
            <a:r>
              <a:rPr dirty="0" sz="2400" spc="-105" b="1">
                <a:solidFill>
                  <a:srgbClr val="0E486E"/>
                </a:solidFill>
                <a:latin typeface="Tahoma"/>
                <a:cs typeface="Tahoma"/>
              </a:rPr>
              <a:t>to</a:t>
            </a:r>
            <a:r>
              <a:rPr dirty="0" sz="2400" spc="-70" b="1">
                <a:solidFill>
                  <a:srgbClr val="0E486E"/>
                </a:solidFill>
                <a:latin typeface="Tahoma"/>
                <a:cs typeface="Tahoma"/>
              </a:rPr>
              <a:t> </a:t>
            </a:r>
            <a:r>
              <a:rPr dirty="0" sz="2400" spc="-85" b="1">
                <a:solidFill>
                  <a:srgbClr val="0E486E"/>
                </a:solidFill>
                <a:latin typeface="Tahoma"/>
                <a:cs typeface="Tahoma"/>
              </a:rPr>
              <a:t>not</a:t>
            </a:r>
            <a:r>
              <a:rPr dirty="0" sz="2400" spc="20" b="1">
                <a:solidFill>
                  <a:srgbClr val="0E486E"/>
                </a:solidFill>
                <a:latin typeface="Tahoma"/>
                <a:cs typeface="Tahoma"/>
              </a:rPr>
              <a:t> </a:t>
            </a:r>
            <a:r>
              <a:rPr dirty="0" sz="2400" spc="-185" b="1">
                <a:solidFill>
                  <a:srgbClr val="0E486E"/>
                </a:solidFill>
                <a:latin typeface="Tahoma"/>
                <a:cs typeface="Tahoma"/>
              </a:rPr>
              <a:t>run</a:t>
            </a:r>
            <a:r>
              <a:rPr dirty="0" sz="2400" spc="-50" b="1">
                <a:solidFill>
                  <a:srgbClr val="0E486E"/>
                </a:solidFill>
                <a:latin typeface="Tahoma"/>
                <a:cs typeface="Tahoma"/>
              </a:rPr>
              <a:t> </a:t>
            </a:r>
            <a:r>
              <a:rPr dirty="0" sz="2400" spc="-155" b="1">
                <a:solidFill>
                  <a:srgbClr val="0E486E"/>
                </a:solidFill>
                <a:latin typeface="Tahoma"/>
                <a:cs typeface="Tahoma"/>
              </a:rPr>
              <a:t>their</a:t>
            </a:r>
            <a:r>
              <a:rPr dirty="0" sz="2400" spc="-50" b="1">
                <a:solidFill>
                  <a:srgbClr val="0E486E"/>
                </a:solidFill>
                <a:latin typeface="Tahoma"/>
                <a:cs typeface="Tahoma"/>
              </a:rPr>
              <a:t> </a:t>
            </a:r>
            <a:r>
              <a:rPr dirty="0" sz="2400" spc="-10" b="1">
                <a:solidFill>
                  <a:srgbClr val="0E486E"/>
                </a:solidFill>
                <a:latin typeface="Tahoma"/>
                <a:cs typeface="Tahoma"/>
              </a:rPr>
              <a:t>course</a:t>
            </a:r>
            <a:r>
              <a:rPr dirty="0" sz="2400" spc="20" b="1">
                <a:solidFill>
                  <a:srgbClr val="0E486E"/>
                </a:solidFill>
                <a:latin typeface="Tahoma"/>
                <a:cs typeface="Tahoma"/>
              </a:rPr>
              <a:t> </a:t>
            </a:r>
            <a:r>
              <a:rPr dirty="0" sz="2400" b="1">
                <a:solidFill>
                  <a:srgbClr val="0E486E"/>
                </a:solidFill>
                <a:latin typeface="Tahoma"/>
                <a:cs typeface="Tahoma"/>
              </a:rPr>
              <a:t>as</a:t>
            </a:r>
            <a:r>
              <a:rPr dirty="0" sz="2400" spc="-80" b="1">
                <a:solidFill>
                  <a:srgbClr val="0E486E"/>
                </a:solidFill>
                <a:latin typeface="Tahoma"/>
                <a:cs typeface="Tahoma"/>
              </a:rPr>
              <a:t> </a:t>
            </a:r>
            <a:r>
              <a:rPr dirty="0" sz="2400" b="1">
                <a:solidFill>
                  <a:srgbClr val="0E486E"/>
                </a:solidFill>
                <a:latin typeface="Tahoma"/>
                <a:cs typeface="Tahoma"/>
              </a:rPr>
              <a:t>an</a:t>
            </a:r>
            <a:r>
              <a:rPr dirty="0" sz="2400" spc="-25" b="1">
                <a:solidFill>
                  <a:srgbClr val="0E486E"/>
                </a:solidFill>
                <a:latin typeface="Tahoma"/>
                <a:cs typeface="Tahoma"/>
              </a:rPr>
              <a:t> </a:t>
            </a:r>
            <a:r>
              <a:rPr dirty="0" sz="2400" spc="-295" b="1">
                <a:solidFill>
                  <a:srgbClr val="0E486E"/>
                </a:solidFill>
                <a:latin typeface="Tahoma"/>
                <a:cs typeface="Tahoma"/>
              </a:rPr>
              <a:t>SL</a:t>
            </a:r>
            <a:r>
              <a:rPr dirty="0" sz="2400" spc="-110" b="1">
                <a:solidFill>
                  <a:srgbClr val="0E486E"/>
                </a:solidFill>
                <a:latin typeface="Tahoma"/>
                <a:cs typeface="Tahoma"/>
              </a:rPr>
              <a:t> </a:t>
            </a:r>
            <a:r>
              <a:rPr dirty="0" sz="2400" spc="-25" b="1">
                <a:solidFill>
                  <a:srgbClr val="0E486E"/>
                </a:solidFill>
                <a:latin typeface="Tahoma"/>
                <a:cs typeface="Tahoma"/>
              </a:rPr>
              <a:t>course.</a:t>
            </a:r>
            <a:r>
              <a:rPr dirty="0" sz="2400" spc="70" b="1">
                <a:solidFill>
                  <a:srgbClr val="0E486E"/>
                </a:solidFill>
                <a:latin typeface="Tahoma"/>
                <a:cs typeface="Tahoma"/>
              </a:rPr>
              <a:t> </a:t>
            </a:r>
            <a:r>
              <a:rPr dirty="0" sz="2400" spc="-375" b="1">
                <a:solidFill>
                  <a:srgbClr val="0E486E"/>
                </a:solidFill>
                <a:latin typeface="Tahoma"/>
                <a:cs typeface="Tahoma"/>
              </a:rPr>
              <a:t>If</a:t>
            </a:r>
            <a:r>
              <a:rPr dirty="0" sz="2400" spc="-30" b="1">
                <a:solidFill>
                  <a:srgbClr val="0E486E"/>
                </a:solidFill>
                <a:latin typeface="Tahoma"/>
                <a:cs typeface="Tahoma"/>
              </a:rPr>
              <a:t> </a:t>
            </a:r>
            <a:r>
              <a:rPr dirty="0" sz="2400" spc="-25" b="1">
                <a:solidFill>
                  <a:srgbClr val="0E486E"/>
                </a:solidFill>
                <a:latin typeface="Tahoma"/>
                <a:cs typeface="Tahoma"/>
              </a:rPr>
              <a:t>the </a:t>
            </a:r>
            <a:r>
              <a:rPr dirty="0" sz="2400" spc="-10" b="1">
                <a:solidFill>
                  <a:srgbClr val="0E486E"/>
                </a:solidFill>
                <a:latin typeface="Tahoma"/>
                <a:cs typeface="Tahoma"/>
              </a:rPr>
              <a:t>course</a:t>
            </a:r>
            <a:r>
              <a:rPr dirty="0" sz="2400" spc="-170" b="1">
                <a:solidFill>
                  <a:srgbClr val="0E486E"/>
                </a:solidFill>
                <a:latin typeface="Tahoma"/>
                <a:cs typeface="Tahoma"/>
              </a:rPr>
              <a:t> </a:t>
            </a:r>
            <a:r>
              <a:rPr dirty="0" sz="2400" spc="-114" b="1">
                <a:solidFill>
                  <a:srgbClr val="0E486E"/>
                </a:solidFill>
                <a:latin typeface="Tahoma"/>
                <a:cs typeface="Tahoma"/>
              </a:rPr>
              <a:t>retains</a:t>
            </a:r>
            <a:r>
              <a:rPr dirty="0" sz="2400" spc="-60" b="1">
                <a:solidFill>
                  <a:srgbClr val="0E486E"/>
                </a:solidFill>
                <a:latin typeface="Tahoma"/>
                <a:cs typeface="Tahoma"/>
              </a:rPr>
              <a:t> </a:t>
            </a:r>
            <a:r>
              <a:rPr dirty="0" sz="2400" spc="140" b="1">
                <a:solidFill>
                  <a:srgbClr val="0E486E"/>
                </a:solidFill>
                <a:latin typeface="Tahoma"/>
                <a:cs typeface="Tahoma"/>
              </a:rPr>
              <a:t>a</a:t>
            </a:r>
            <a:r>
              <a:rPr dirty="0" sz="2400" spc="-150" b="1">
                <a:solidFill>
                  <a:srgbClr val="0E486E"/>
                </a:solidFill>
                <a:latin typeface="Tahoma"/>
                <a:cs typeface="Tahoma"/>
              </a:rPr>
              <a:t> </a:t>
            </a:r>
            <a:r>
              <a:rPr dirty="0" sz="2400" spc="-45" b="1">
                <a:solidFill>
                  <a:srgbClr val="0E486E"/>
                </a:solidFill>
                <a:latin typeface="Tahoma"/>
                <a:cs typeface="Tahoma"/>
              </a:rPr>
              <a:t>community</a:t>
            </a:r>
            <a:r>
              <a:rPr dirty="0" sz="2400" spc="-85" b="1">
                <a:solidFill>
                  <a:srgbClr val="0E486E"/>
                </a:solidFill>
                <a:latin typeface="Tahoma"/>
                <a:cs typeface="Tahoma"/>
              </a:rPr>
              <a:t> </a:t>
            </a:r>
            <a:r>
              <a:rPr dirty="0" sz="2400" spc="-30" b="1">
                <a:solidFill>
                  <a:srgbClr val="0E486E"/>
                </a:solidFill>
                <a:latin typeface="Tahoma"/>
                <a:cs typeface="Tahoma"/>
              </a:rPr>
              <a:t>focus,</a:t>
            </a:r>
            <a:r>
              <a:rPr dirty="0" sz="2400" spc="30" b="1">
                <a:solidFill>
                  <a:srgbClr val="0E486E"/>
                </a:solidFill>
                <a:latin typeface="Tahoma"/>
                <a:cs typeface="Tahoma"/>
              </a:rPr>
              <a:t> </a:t>
            </a:r>
            <a:r>
              <a:rPr dirty="0" sz="2400" spc="-215" b="1">
                <a:solidFill>
                  <a:srgbClr val="0E486E"/>
                </a:solidFill>
                <a:latin typeface="Tahoma"/>
                <a:cs typeface="Tahoma"/>
              </a:rPr>
              <a:t>it</a:t>
            </a:r>
            <a:r>
              <a:rPr dirty="0" sz="2400" spc="-80" b="1">
                <a:solidFill>
                  <a:srgbClr val="0E486E"/>
                </a:solidFill>
                <a:latin typeface="Tahoma"/>
                <a:cs typeface="Tahoma"/>
              </a:rPr>
              <a:t> </a:t>
            </a:r>
            <a:r>
              <a:rPr dirty="0" sz="2400" spc="-160" b="1">
                <a:solidFill>
                  <a:srgbClr val="0E486E"/>
                </a:solidFill>
                <a:latin typeface="Tahoma"/>
                <a:cs typeface="Tahoma"/>
              </a:rPr>
              <a:t>will</a:t>
            </a:r>
            <a:r>
              <a:rPr dirty="0" sz="2400" spc="-85" b="1">
                <a:solidFill>
                  <a:srgbClr val="0E486E"/>
                </a:solidFill>
                <a:latin typeface="Tahoma"/>
                <a:cs typeface="Tahoma"/>
              </a:rPr>
              <a:t> </a:t>
            </a:r>
            <a:r>
              <a:rPr dirty="0" sz="2400" spc="75" b="1">
                <a:solidFill>
                  <a:srgbClr val="0E486E"/>
                </a:solidFill>
                <a:latin typeface="Tahoma"/>
                <a:cs typeface="Tahoma"/>
              </a:rPr>
              <a:t>be</a:t>
            </a:r>
            <a:r>
              <a:rPr dirty="0" sz="2400" spc="-145" b="1">
                <a:solidFill>
                  <a:srgbClr val="0E486E"/>
                </a:solidFill>
                <a:latin typeface="Tahoma"/>
                <a:cs typeface="Tahoma"/>
              </a:rPr>
              <a:t> </a:t>
            </a:r>
            <a:r>
              <a:rPr dirty="0" sz="2400" b="1">
                <a:solidFill>
                  <a:srgbClr val="0E486E"/>
                </a:solidFill>
                <a:latin typeface="Tahoma"/>
                <a:cs typeface="Tahoma"/>
              </a:rPr>
              <a:t>recognized</a:t>
            </a:r>
            <a:r>
              <a:rPr dirty="0" sz="2400" spc="15" b="1">
                <a:solidFill>
                  <a:srgbClr val="0E486E"/>
                </a:solidFill>
                <a:latin typeface="Tahoma"/>
                <a:cs typeface="Tahoma"/>
              </a:rPr>
              <a:t> </a:t>
            </a:r>
            <a:r>
              <a:rPr dirty="0" sz="2400" b="1">
                <a:solidFill>
                  <a:srgbClr val="0E486E"/>
                </a:solidFill>
                <a:latin typeface="Tahoma"/>
                <a:cs typeface="Tahoma"/>
              </a:rPr>
              <a:t>as</a:t>
            </a:r>
            <a:r>
              <a:rPr dirty="0" sz="2400" spc="-114" b="1">
                <a:solidFill>
                  <a:srgbClr val="0E486E"/>
                </a:solidFill>
                <a:latin typeface="Tahoma"/>
                <a:cs typeface="Tahoma"/>
              </a:rPr>
              <a:t> </a:t>
            </a:r>
            <a:r>
              <a:rPr dirty="0" sz="2400" spc="90" b="1">
                <a:solidFill>
                  <a:srgbClr val="0E486E"/>
                </a:solidFill>
                <a:latin typeface="Tahoma"/>
                <a:cs typeface="Tahoma"/>
              </a:rPr>
              <a:t>a </a:t>
            </a:r>
            <a:r>
              <a:rPr dirty="0" sz="2400" spc="-60" b="1">
                <a:solidFill>
                  <a:srgbClr val="0E486E"/>
                </a:solidFill>
                <a:latin typeface="Tahoma"/>
                <a:cs typeface="Tahoma"/>
              </a:rPr>
              <a:t>“Community-</a:t>
            </a:r>
            <a:r>
              <a:rPr dirty="0" sz="2400" b="1">
                <a:solidFill>
                  <a:srgbClr val="0E486E"/>
                </a:solidFill>
                <a:latin typeface="Tahoma"/>
                <a:cs typeface="Tahoma"/>
              </a:rPr>
              <a:t>Engaged</a:t>
            </a:r>
            <a:r>
              <a:rPr dirty="0" sz="2400" spc="-120" b="1">
                <a:solidFill>
                  <a:srgbClr val="0E486E"/>
                </a:solidFill>
                <a:latin typeface="Tahoma"/>
                <a:cs typeface="Tahoma"/>
              </a:rPr>
              <a:t> </a:t>
            </a:r>
            <a:r>
              <a:rPr dirty="0" sz="2400" spc="-70" b="1">
                <a:solidFill>
                  <a:srgbClr val="0E486E"/>
                </a:solidFill>
                <a:latin typeface="Tahoma"/>
                <a:cs typeface="Tahoma"/>
              </a:rPr>
              <a:t>Learning”</a:t>
            </a:r>
            <a:r>
              <a:rPr dirty="0" sz="2400" spc="40" b="1">
                <a:solidFill>
                  <a:srgbClr val="0E486E"/>
                </a:solidFill>
                <a:latin typeface="Tahoma"/>
                <a:cs typeface="Tahoma"/>
              </a:rPr>
              <a:t> </a:t>
            </a:r>
            <a:r>
              <a:rPr dirty="0" sz="2400" spc="-135" b="1">
                <a:solidFill>
                  <a:srgbClr val="0E486E"/>
                </a:solidFill>
                <a:latin typeface="Tahoma"/>
                <a:cs typeface="Tahoma"/>
              </a:rPr>
              <a:t>(CEL)</a:t>
            </a:r>
            <a:r>
              <a:rPr dirty="0" sz="2400" spc="-50" b="1">
                <a:solidFill>
                  <a:srgbClr val="0E486E"/>
                </a:solidFill>
                <a:latin typeface="Tahoma"/>
                <a:cs typeface="Tahoma"/>
              </a:rPr>
              <a:t> </a:t>
            </a:r>
            <a:r>
              <a:rPr dirty="0" sz="2400" spc="-25" b="1">
                <a:solidFill>
                  <a:srgbClr val="0E486E"/>
                </a:solidFill>
                <a:latin typeface="Tahoma"/>
                <a:cs typeface="Tahoma"/>
              </a:rPr>
              <a:t>course,</a:t>
            </a:r>
            <a:r>
              <a:rPr dirty="0" sz="2400" spc="70" b="1">
                <a:solidFill>
                  <a:srgbClr val="0E486E"/>
                </a:solidFill>
                <a:latin typeface="Tahoma"/>
                <a:cs typeface="Tahoma"/>
              </a:rPr>
              <a:t> </a:t>
            </a:r>
            <a:r>
              <a:rPr dirty="0" sz="2400" b="1">
                <a:solidFill>
                  <a:srgbClr val="0E486E"/>
                </a:solidFill>
                <a:latin typeface="Tahoma"/>
                <a:cs typeface="Tahoma"/>
              </a:rPr>
              <a:t>and</a:t>
            </a:r>
            <a:r>
              <a:rPr dirty="0" sz="2400" spc="-80" b="1">
                <a:solidFill>
                  <a:srgbClr val="0E486E"/>
                </a:solidFill>
                <a:latin typeface="Tahoma"/>
                <a:cs typeface="Tahoma"/>
              </a:rPr>
              <a:t> </a:t>
            </a:r>
            <a:r>
              <a:rPr dirty="0" sz="2400" spc="-165" b="1">
                <a:solidFill>
                  <a:srgbClr val="0E486E"/>
                </a:solidFill>
                <a:latin typeface="Tahoma"/>
                <a:cs typeface="Tahoma"/>
              </a:rPr>
              <a:t>will</a:t>
            </a:r>
            <a:r>
              <a:rPr dirty="0" sz="2400" spc="-85" b="1">
                <a:solidFill>
                  <a:srgbClr val="0E486E"/>
                </a:solidFill>
                <a:latin typeface="Tahoma"/>
                <a:cs typeface="Tahoma"/>
              </a:rPr>
              <a:t> </a:t>
            </a:r>
            <a:r>
              <a:rPr dirty="0" sz="2400" spc="-40" b="1">
                <a:solidFill>
                  <a:srgbClr val="0E486E"/>
                </a:solidFill>
                <a:latin typeface="Tahoma"/>
                <a:cs typeface="Tahoma"/>
              </a:rPr>
              <a:t>continue</a:t>
            </a:r>
            <a:r>
              <a:rPr dirty="0" sz="2400" spc="-35" b="1">
                <a:solidFill>
                  <a:srgbClr val="0E486E"/>
                </a:solidFill>
                <a:latin typeface="Tahoma"/>
                <a:cs typeface="Tahoma"/>
              </a:rPr>
              <a:t> </a:t>
            </a:r>
            <a:r>
              <a:rPr dirty="0" sz="2400" spc="-105" b="1">
                <a:solidFill>
                  <a:srgbClr val="0E486E"/>
                </a:solidFill>
                <a:latin typeface="Tahoma"/>
                <a:cs typeface="Tahoma"/>
              </a:rPr>
              <a:t>to</a:t>
            </a:r>
            <a:r>
              <a:rPr dirty="0" sz="2400" spc="-75" b="1">
                <a:solidFill>
                  <a:srgbClr val="0E486E"/>
                </a:solidFill>
                <a:latin typeface="Tahoma"/>
                <a:cs typeface="Tahoma"/>
              </a:rPr>
              <a:t> </a:t>
            </a:r>
            <a:r>
              <a:rPr dirty="0" sz="2400" spc="50" b="1">
                <a:solidFill>
                  <a:srgbClr val="0E486E"/>
                </a:solidFill>
                <a:latin typeface="Tahoma"/>
                <a:cs typeface="Tahoma"/>
              </a:rPr>
              <a:t>be </a:t>
            </a:r>
            <a:r>
              <a:rPr dirty="0" sz="2400" spc="-55" b="1">
                <a:solidFill>
                  <a:srgbClr val="0E486E"/>
                </a:solidFill>
                <a:latin typeface="Tahoma"/>
                <a:cs typeface="Tahoma"/>
              </a:rPr>
              <a:t>supported</a:t>
            </a:r>
            <a:r>
              <a:rPr dirty="0" sz="2400" spc="-35" b="1">
                <a:solidFill>
                  <a:srgbClr val="0E486E"/>
                </a:solidFill>
                <a:latin typeface="Tahoma"/>
                <a:cs typeface="Tahoma"/>
              </a:rPr>
              <a:t> </a:t>
            </a:r>
            <a:r>
              <a:rPr dirty="0" sz="2400" b="1">
                <a:solidFill>
                  <a:srgbClr val="0E486E"/>
                </a:solidFill>
                <a:latin typeface="Tahoma"/>
                <a:cs typeface="Tahoma"/>
              </a:rPr>
              <a:t>by</a:t>
            </a:r>
            <a:r>
              <a:rPr dirty="0" sz="2400" spc="5" b="1">
                <a:solidFill>
                  <a:srgbClr val="0E486E"/>
                </a:solidFill>
                <a:latin typeface="Tahoma"/>
                <a:cs typeface="Tahoma"/>
              </a:rPr>
              <a:t> </a:t>
            </a:r>
            <a:r>
              <a:rPr dirty="0" sz="2400" spc="-409" b="1" i="1">
                <a:solidFill>
                  <a:srgbClr val="0E486E"/>
                </a:solidFill>
                <a:latin typeface="Verdana"/>
                <a:cs typeface="Verdana"/>
              </a:rPr>
              <a:t>S4</a:t>
            </a:r>
            <a:r>
              <a:rPr dirty="0" sz="2400" spc="-150" b="1" i="1">
                <a:solidFill>
                  <a:srgbClr val="0E486E"/>
                </a:solidFill>
                <a:latin typeface="Verdana"/>
                <a:cs typeface="Verdana"/>
              </a:rPr>
              <a:t> </a:t>
            </a:r>
            <a:r>
              <a:rPr dirty="0" sz="2400" spc="-560" b="1" i="1">
                <a:solidFill>
                  <a:srgbClr val="0E486E"/>
                </a:solidFill>
                <a:latin typeface="Verdana"/>
                <a:cs typeface="Verdana"/>
              </a:rPr>
              <a:t>@</a:t>
            </a:r>
            <a:r>
              <a:rPr dirty="0" sz="2400" spc="-195" b="1" i="1">
                <a:solidFill>
                  <a:srgbClr val="0E486E"/>
                </a:solidFill>
                <a:latin typeface="Verdana"/>
                <a:cs typeface="Verdana"/>
              </a:rPr>
              <a:t> </a:t>
            </a:r>
            <a:r>
              <a:rPr dirty="0" sz="2400" spc="-345" b="1" i="1">
                <a:solidFill>
                  <a:srgbClr val="0E486E"/>
                </a:solidFill>
                <a:latin typeface="Verdana"/>
                <a:cs typeface="Verdana"/>
              </a:rPr>
              <a:t>The</a:t>
            </a:r>
            <a:r>
              <a:rPr dirty="0" sz="2400" spc="-40" b="1" i="1">
                <a:solidFill>
                  <a:srgbClr val="0E486E"/>
                </a:solidFill>
                <a:latin typeface="Verdana"/>
                <a:cs typeface="Verdana"/>
              </a:rPr>
              <a:t> </a:t>
            </a:r>
            <a:r>
              <a:rPr dirty="0" sz="2400" spc="-10" b="1" i="1">
                <a:solidFill>
                  <a:srgbClr val="0E486E"/>
                </a:solidFill>
                <a:latin typeface="Verdana"/>
                <a:cs typeface="Verdana"/>
              </a:rPr>
              <a:t>Beach</a:t>
            </a:r>
            <a:r>
              <a:rPr dirty="0" sz="2400" spc="-10" b="1">
                <a:solidFill>
                  <a:srgbClr val="0E486E"/>
                </a:solidFill>
                <a:latin typeface="Tahoma"/>
                <a:cs typeface="Tahoma"/>
              </a:rPr>
              <a:t>.</a:t>
            </a:r>
            <a:endParaRPr sz="240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pc="105"/>
              <a:t>CERTIFICATION</a:t>
            </a:r>
            <a:r>
              <a:rPr dirty="0" spc="-135"/>
              <a:t> </a:t>
            </a:r>
            <a:r>
              <a:rPr dirty="0" spc="235"/>
              <a:t>PROCESS</a:t>
            </a:r>
          </a:p>
        </p:txBody>
      </p:sp>
      <p:sp>
        <p:nvSpPr>
          <p:cNvPr id="3" name="object 3" descr="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17145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350"/>
              </a:spcBef>
            </a:pPr>
            <a:r>
              <a:rPr dirty="0" spc="-120"/>
              <a:t>New/Potential</a:t>
            </a:r>
            <a:r>
              <a:rPr dirty="0" spc="-25"/>
              <a:t> </a:t>
            </a:r>
            <a:r>
              <a:rPr dirty="0" spc="-295"/>
              <a:t>SL</a:t>
            </a:r>
            <a:r>
              <a:rPr dirty="0" spc="35"/>
              <a:t> </a:t>
            </a:r>
            <a:r>
              <a:rPr dirty="0" spc="-10"/>
              <a:t>courses</a:t>
            </a:r>
          </a:p>
          <a:p>
            <a:pPr marL="38100" marR="30480">
              <a:lnSpc>
                <a:spcPts val="2850"/>
              </a:lnSpc>
              <a:spcBef>
                <a:spcPts val="1370"/>
              </a:spcBef>
            </a:pPr>
            <a:r>
              <a:rPr dirty="0" spc="-185"/>
              <a:t>The</a:t>
            </a:r>
            <a:r>
              <a:rPr dirty="0" spc="5"/>
              <a:t> </a:t>
            </a:r>
            <a:r>
              <a:rPr dirty="0" spc="90"/>
              <a:t>CCE</a:t>
            </a:r>
            <a:r>
              <a:rPr dirty="0" spc="-180"/>
              <a:t> </a:t>
            </a:r>
            <a:r>
              <a:rPr dirty="0" spc="-160"/>
              <a:t>will</a:t>
            </a:r>
            <a:r>
              <a:rPr dirty="0" spc="-155"/>
              <a:t> </a:t>
            </a:r>
            <a:r>
              <a:rPr dirty="0" spc="-114"/>
              <a:t>offer</a:t>
            </a:r>
            <a:r>
              <a:rPr dirty="0" spc="10"/>
              <a:t> </a:t>
            </a:r>
            <a:r>
              <a:rPr dirty="0" spc="-75"/>
              <a:t>Curriculum</a:t>
            </a:r>
            <a:r>
              <a:rPr dirty="0" spc="-80"/>
              <a:t> </a:t>
            </a:r>
            <a:r>
              <a:rPr dirty="0" spc="-30"/>
              <a:t>Development</a:t>
            </a:r>
            <a:r>
              <a:rPr dirty="0" spc="85"/>
              <a:t> </a:t>
            </a:r>
            <a:r>
              <a:rPr dirty="0" spc="-114"/>
              <a:t>Workshops</a:t>
            </a:r>
            <a:r>
              <a:rPr dirty="0" spc="-15"/>
              <a:t> </a:t>
            </a:r>
            <a:r>
              <a:rPr dirty="0" spc="-114"/>
              <a:t>in</a:t>
            </a:r>
            <a:r>
              <a:rPr dirty="0" spc="-60"/>
              <a:t> </a:t>
            </a:r>
            <a:r>
              <a:rPr dirty="0" spc="-114"/>
              <a:t>Spring</a:t>
            </a:r>
            <a:r>
              <a:rPr dirty="0" spc="-65"/>
              <a:t> </a:t>
            </a:r>
            <a:r>
              <a:rPr dirty="0" spc="-20"/>
              <a:t>2020 </a:t>
            </a:r>
            <a:r>
              <a:rPr dirty="0" spc="-180"/>
              <a:t>with</a:t>
            </a:r>
            <a:r>
              <a:rPr dirty="0" spc="-125"/>
              <a:t> </a:t>
            </a:r>
            <a:r>
              <a:rPr dirty="0"/>
              <a:t>updated</a:t>
            </a:r>
            <a:r>
              <a:rPr dirty="0" spc="-155"/>
              <a:t> </a:t>
            </a:r>
            <a:r>
              <a:rPr dirty="0" spc="-85"/>
              <a:t>workshop</a:t>
            </a:r>
            <a:r>
              <a:rPr dirty="0" spc="-40"/>
              <a:t> </a:t>
            </a:r>
            <a:r>
              <a:rPr dirty="0" spc="-80"/>
              <a:t>curriculum</a:t>
            </a:r>
            <a:r>
              <a:rPr dirty="0" spc="-30"/>
              <a:t> </a:t>
            </a:r>
            <a:r>
              <a:rPr dirty="0" spc="-105"/>
              <a:t>to</a:t>
            </a:r>
            <a:r>
              <a:rPr dirty="0" spc="-75"/>
              <a:t> </a:t>
            </a:r>
            <a:r>
              <a:rPr dirty="0"/>
              <a:t>guide</a:t>
            </a:r>
            <a:r>
              <a:rPr dirty="0" spc="-60"/>
              <a:t> </a:t>
            </a:r>
            <a:r>
              <a:rPr dirty="0" spc="-10"/>
              <a:t>course</a:t>
            </a:r>
            <a:r>
              <a:rPr dirty="0" spc="10"/>
              <a:t> </a:t>
            </a:r>
            <a:r>
              <a:rPr dirty="0" spc="-10"/>
              <a:t>development</a:t>
            </a:r>
            <a:r>
              <a:rPr dirty="0" spc="-5"/>
              <a:t> </a:t>
            </a:r>
            <a:r>
              <a:rPr dirty="0" spc="-10"/>
              <a:t>based </a:t>
            </a:r>
            <a:r>
              <a:rPr dirty="0"/>
              <a:t>on</a:t>
            </a:r>
            <a:r>
              <a:rPr dirty="0" spc="-65"/>
              <a:t> </a:t>
            </a:r>
            <a:r>
              <a:rPr dirty="0" spc="-95"/>
              <a:t>the</a:t>
            </a:r>
            <a:r>
              <a:rPr dirty="0" spc="-85"/>
              <a:t> </a:t>
            </a:r>
            <a:r>
              <a:rPr dirty="0" spc="-10"/>
              <a:t>policy.</a:t>
            </a:r>
          </a:p>
          <a:p>
            <a:pPr marL="838835" marR="474980" indent="-343535">
              <a:lnSpc>
                <a:spcPct val="101800"/>
              </a:lnSpc>
              <a:spcBef>
                <a:spcPts val="1040"/>
              </a:spcBef>
              <a:buSzPct val="81250"/>
              <a:buFont typeface="Wingdings"/>
              <a:buChar char=""/>
              <a:tabLst>
                <a:tab pos="838835" algn="l"/>
              </a:tabLst>
            </a:pPr>
            <a:r>
              <a:rPr dirty="0" spc="-55">
                <a:solidFill>
                  <a:srgbClr val="FFFFFF"/>
                </a:solidFill>
              </a:rPr>
              <a:t>Courses</a:t>
            </a:r>
            <a:r>
              <a:rPr dirty="0" spc="-125">
                <a:solidFill>
                  <a:srgbClr val="FFFFFF"/>
                </a:solidFill>
              </a:rPr>
              <a:t> </a:t>
            </a:r>
            <a:r>
              <a:rPr dirty="0" spc="-30">
                <a:solidFill>
                  <a:srgbClr val="FFFFFF"/>
                </a:solidFill>
              </a:rPr>
              <a:t>meeting</a:t>
            </a:r>
            <a:r>
              <a:rPr dirty="0" spc="-65">
                <a:solidFill>
                  <a:srgbClr val="FFFFFF"/>
                </a:solidFill>
              </a:rPr>
              <a:t> </a:t>
            </a:r>
            <a:r>
              <a:rPr dirty="0" spc="-95">
                <a:solidFill>
                  <a:srgbClr val="FFFFFF"/>
                </a:solidFill>
              </a:rPr>
              <a:t>the</a:t>
            </a:r>
            <a:r>
              <a:rPr dirty="0" spc="-85">
                <a:solidFill>
                  <a:srgbClr val="FFFFFF"/>
                </a:solidFill>
              </a:rPr>
              <a:t> </a:t>
            </a:r>
            <a:r>
              <a:rPr dirty="0" spc="-40">
                <a:solidFill>
                  <a:srgbClr val="FFFFFF"/>
                </a:solidFill>
              </a:rPr>
              <a:t>September</a:t>
            </a:r>
            <a:r>
              <a:rPr dirty="0" spc="20">
                <a:solidFill>
                  <a:srgbClr val="FFFFFF"/>
                </a:solidFill>
              </a:rPr>
              <a:t> </a:t>
            </a:r>
            <a:r>
              <a:rPr dirty="0" spc="-75">
                <a:solidFill>
                  <a:srgbClr val="FFFFFF"/>
                </a:solidFill>
              </a:rPr>
              <a:t>1</a:t>
            </a:r>
            <a:r>
              <a:rPr dirty="0" baseline="26881" sz="2325" spc="-112">
                <a:solidFill>
                  <a:srgbClr val="FFFFFF"/>
                </a:solidFill>
              </a:rPr>
              <a:t>st</a:t>
            </a:r>
            <a:r>
              <a:rPr dirty="0" baseline="26881" sz="2325" spc="209">
                <a:solidFill>
                  <a:srgbClr val="FFFFFF"/>
                </a:solidFill>
              </a:rPr>
              <a:t> </a:t>
            </a:r>
            <a:r>
              <a:rPr dirty="0" sz="2400">
                <a:solidFill>
                  <a:srgbClr val="FFFFFF"/>
                </a:solidFill>
              </a:rPr>
              <a:t>deadline</a:t>
            </a:r>
            <a:r>
              <a:rPr dirty="0" sz="2400" spc="-65">
                <a:solidFill>
                  <a:srgbClr val="FFFFFF"/>
                </a:solidFill>
              </a:rPr>
              <a:t> </a:t>
            </a:r>
            <a:r>
              <a:rPr dirty="0" sz="2400" spc="-165">
                <a:solidFill>
                  <a:srgbClr val="FFFFFF"/>
                </a:solidFill>
              </a:rPr>
              <a:t>will</a:t>
            </a:r>
            <a:r>
              <a:rPr dirty="0" sz="2400" spc="-85">
                <a:solidFill>
                  <a:srgbClr val="FFFFFF"/>
                </a:solidFill>
              </a:rPr>
              <a:t> </a:t>
            </a:r>
            <a:r>
              <a:rPr dirty="0" sz="2400" spc="75">
                <a:solidFill>
                  <a:srgbClr val="FFFFFF"/>
                </a:solidFill>
              </a:rPr>
              <a:t>be</a:t>
            </a:r>
            <a:r>
              <a:rPr dirty="0" sz="2400" spc="-60">
                <a:solidFill>
                  <a:srgbClr val="FFFFFF"/>
                </a:solidFill>
              </a:rPr>
              <a:t> </a:t>
            </a:r>
            <a:r>
              <a:rPr dirty="0" sz="2400" spc="-75">
                <a:solidFill>
                  <a:srgbClr val="FFFFFF"/>
                </a:solidFill>
              </a:rPr>
              <a:t>certified</a:t>
            </a:r>
            <a:r>
              <a:rPr dirty="0" sz="2400" spc="-100">
                <a:solidFill>
                  <a:srgbClr val="FFFFFF"/>
                </a:solidFill>
              </a:rPr>
              <a:t> </a:t>
            </a:r>
            <a:r>
              <a:rPr dirty="0" sz="2400" spc="-25">
                <a:solidFill>
                  <a:srgbClr val="FFFFFF"/>
                </a:solidFill>
              </a:rPr>
              <a:t>for </a:t>
            </a:r>
            <a:r>
              <a:rPr dirty="0" sz="2400" spc="-95">
                <a:solidFill>
                  <a:srgbClr val="FFFFFF"/>
                </a:solidFill>
              </a:rPr>
              <a:t>the</a:t>
            </a:r>
            <a:r>
              <a:rPr dirty="0" sz="2400" spc="-85">
                <a:solidFill>
                  <a:srgbClr val="FFFFFF"/>
                </a:solidFill>
              </a:rPr>
              <a:t> </a:t>
            </a:r>
            <a:r>
              <a:rPr dirty="0" sz="2400" spc="-105">
                <a:solidFill>
                  <a:srgbClr val="FFFFFF"/>
                </a:solidFill>
              </a:rPr>
              <a:t>following</a:t>
            </a:r>
            <a:r>
              <a:rPr dirty="0" sz="2400" spc="-60">
                <a:solidFill>
                  <a:srgbClr val="FFFFFF"/>
                </a:solidFill>
              </a:rPr>
              <a:t> </a:t>
            </a:r>
            <a:r>
              <a:rPr dirty="0" sz="2400" spc="-114">
                <a:solidFill>
                  <a:srgbClr val="FFFFFF"/>
                </a:solidFill>
              </a:rPr>
              <a:t>Spring</a:t>
            </a:r>
            <a:r>
              <a:rPr dirty="0" sz="2400" spc="-55">
                <a:solidFill>
                  <a:srgbClr val="FFFFFF"/>
                </a:solidFill>
              </a:rPr>
              <a:t> </a:t>
            </a:r>
            <a:r>
              <a:rPr dirty="0" sz="2400" spc="-85">
                <a:solidFill>
                  <a:srgbClr val="FFFFFF"/>
                </a:solidFill>
              </a:rPr>
              <a:t>or</a:t>
            </a:r>
            <a:r>
              <a:rPr dirty="0" sz="2400" spc="10">
                <a:solidFill>
                  <a:srgbClr val="FFFFFF"/>
                </a:solidFill>
              </a:rPr>
              <a:t> </a:t>
            </a:r>
            <a:r>
              <a:rPr dirty="0" sz="2400" spc="-120">
                <a:solidFill>
                  <a:srgbClr val="FFFFFF"/>
                </a:solidFill>
              </a:rPr>
              <a:t>Summer</a:t>
            </a:r>
            <a:r>
              <a:rPr dirty="0" sz="2400" spc="-55">
                <a:solidFill>
                  <a:srgbClr val="FFFFFF"/>
                </a:solidFill>
              </a:rPr>
              <a:t> </a:t>
            </a:r>
            <a:r>
              <a:rPr dirty="0" sz="2400" spc="-25">
                <a:solidFill>
                  <a:srgbClr val="FFFFFF"/>
                </a:solidFill>
              </a:rPr>
              <a:t>and</a:t>
            </a:r>
            <a:endParaRPr sz="2400"/>
          </a:p>
          <a:p>
            <a:pPr marL="838835" marR="234950" indent="-343535">
              <a:lnSpc>
                <a:spcPts val="2860"/>
              </a:lnSpc>
              <a:spcBef>
                <a:spcPts val="1285"/>
              </a:spcBef>
              <a:buSzPct val="81250"/>
              <a:buFont typeface="Wingdings"/>
              <a:buChar char=""/>
              <a:tabLst>
                <a:tab pos="838835" algn="l"/>
              </a:tabLst>
            </a:pPr>
            <a:r>
              <a:rPr dirty="0" spc="-55">
                <a:solidFill>
                  <a:srgbClr val="FFFFFF"/>
                </a:solidFill>
              </a:rPr>
              <a:t>Courses</a:t>
            </a:r>
            <a:r>
              <a:rPr dirty="0" spc="-125">
                <a:solidFill>
                  <a:srgbClr val="FFFFFF"/>
                </a:solidFill>
              </a:rPr>
              <a:t> </a:t>
            </a:r>
            <a:r>
              <a:rPr dirty="0" spc="-30">
                <a:solidFill>
                  <a:srgbClr val="FFFFFF"/>
                </a:solidFill>
              </a:rPr>
              <a:t>meeting</a:t>
            </a:r>
            <a:r>
              <a:rPr dirty="0" spc="-140">
                <a:solidFill>
                  <a:srgbClr val="FFFFFF"/>
                </a:solidFill>
              </a:rPr>
              <a:t> </a:t>
            </a:r>
            <a:r>
              <a:rPr dirty="0" spc="-95">
                <a:solidFill>
                  <a:srgbClr val="FFFFFF"/>
                </a:solidFill>
              </a:rPr>
              <a:t>the</a:t>
            </a:r>
            <a:r>
              <a:rPr dirty="0" spc="-80">
                <a:solidFill>
                  <a:srgbClr val="FFFFFF"/>
                </a:solidFill>
              </a:rPr>
              <a:t> </a:t>
            </a:r>
            <a:r>
              <a:rPr dirty="0" spc="-75">
                <a:solidFill>
                  <a:srgbClr val="FFFFFF"/>
                </a:solidFill>
              </a:rPr>
              <a:t>February</a:t>
            </a:r>
            <a:r>
              <a:rPr dirty="0" spc="-15">
                <a:solidFill>
                  <a:srgbClr val="FFFFFF"/>
                </a:solidFill>
              </a:rPr>
              <a:t> </a:t>
            </a:r>
            <a:r>
              <a:rPr dirty="0" spc="-70">
                <a:solidFill>
                  <a:srgbClr val="FFFFFF"/>
                </a:solidFill>
              </a:rPr>
              <a:t>1</a:t>
            </a:r>
            <a:r>
              <a:rPr dirty="0" baseline="26881" sz="2325" spc="-104">
                <a:solidFill>
                  <a:srgbClr val="FFFFFF"/>
                </a:solidFill>
              </a:rPr>
              <a:t>st</a:t>
            </a:r>
            <a:r>
              <a:rPr dirty="0" baseline="26881" sz="2325" spc="284">
                <a:solidFill>
                  <a:srgbClr val="FFFFFF"/>
                </a:solidFill>
              </a:rPr>
              <a:t> </a:t>
            </a:r>
            <a:r>
              <a:rPr dirty="0" sz="2400">
                <a:solidFill>
                  <a:srgbClr val="FFFFFF"/>
                </a:solidFill>
              </a:rPr>
              <a:t>deadline</a:t>
            </a:r>
            <a:r>
              <a:rPr dirty="0" sz="2400" spc="-75">
                <a:solidFill>
                  <a:srgbClr val="FFFFFF"/>
                </a:solidFill>
              </a:rPr>
              <a:t> </a:t>
            </a:r>
            <a:r>
              <a:rPr dirty="0" sz="2400" spc="-165">
                <a:solidFill>
                  <a:srgbClr val="FFFFFF"/>
                </a:solidFill>
              </a:rPr>
              <a:t>will</a:t>
            </a:r>
            <a:r>
              <a:rPr dirty="0" sz="2400" spc="-85">
                <a:solidFill>
                  <a:srgbClr val="FFFFFF"/>
                </a:solidFill>
              </a:rPr>
              <a:t> </a:t>
            </a:r>
            <a:r>
              <a:rPr dirty="0" sz="2400" spc="75">
                <a:solidFill>
                  <a:srgbClr val="FFFFFF"/>
                </a:solidFill>
              </a:rPr>
              <a:t>be</a:t>
            </a:r>
            <a:r>
              <a:rPr dirty="0" sz="2400" spc="-140">
                <a:solidFill>
                  <a:srgbClr val="FFFFFF"/>
                </a:solidFill>
              </a:rPr>
              <a:t> </a:t>
            </a:r>
            <a:r>
              <a:rPr dirty="0" sz="2400" spc="-60">
                <a:solidFill>
                  <a:srgbClr val="FFFFFF"/>
                </a:solidFill>
              </a:rPr>
              <a:t>certified</a:t>
            </a:r>
            <a:r>
              <a:rPr dirty="0" sz="2400" spc="-50">
                <a:solidFill>
                  <a:srgbClr val="FFFFFF"/>
                </a:solidFill>
              </a:rPr>
              <a:t> </a:t>
            </a:r>
            <a:r>
              <a:rPr dirty="0" sz="2400" spc="-160">
                <a:solidFill>
                  <a:srgbClr val="FFFFFF"/>
                </a:solidFill>
              </a:rPr>
              <a:t>for</a:t>
            </a:r>
            <a:r>
              <a:rPr dirty="0" sz="2400" spc="-15">
                <a:solidFill>
                  <a:srgbClr val="FFFFFF"/>
                </a:solidFill>
              </a:rPr>
              <a:t> </a:t>
            </a:r>
            <a:r>
              <a:rPr dirty="0" sz="2400" spc="-25">
                <a:solidFill>
                  <a:srgbClr val="FFFFFF"/>
                </a:solidFill>
              </a:rPr>
              <a:t>the </a:t>
            </a:r>
            <a:r>
              <a:rPr dirty="0" sz="2400" spc="-105">
                <a:solidFill>
                  <a:srgbClr val="FFFFFF"/>
                </a:solidFill>
              </a:rPr>
              <a:t>following</a:t>
            </a:r>
            <a:r>
              <a:rPr dirty="0" sz="2400" spc="-65">
                <a:solidFill>
                  <a:srgbClr val="FFFFFF"/>
                </a:solidFill>
              </a:rPr>
              <a:t> </a:t>
            </a:r>
            <a:r>
              <a:rPr dirty="0" sz="2400" spc="-90">
                <a:solidFill>
                  <a:srgbClr val="FFFFFF"/>
                </a:solidFill>
              </a:rPr>
              <a:t>Fall</a:t>
            </a:r>
            <a:r>
              <a:rPr dirty="0" sz="2400" spc="-20">
                <a:solidFill>
                  <a:srgbClr val="FFFFFF"/>
                </a:solidFill>
              </a:rPr>
              <a:t> </a:t>
            </a:r>
            <a:r>
              <a:rPr dirty="0" sz="2400" spc="-140">
                <a:solidFill>
                  <a:srgbClr val="FFFFFF"/>
                </a:solidFill>
              </a:rPr>
              <a:t>or</a:t>
            </a:r>
            <a:r>
              <a:rPr dirty="0" sz="2400" spc="-50">
                <a:solidFill>
                  <a:srgbClr val="FFFFFF"/>
                </a:solidFill>
              </a:rPr>
              <a:t> </a:t>
            </a:r>
            <a:r>
              <a:rPr dirty="0" sz="2400" spc="-10">
                <a:solidFill>
                  <a:srgbClr val="FFFFFF"/>
                </a:solidFill>
              </a:rPr>
              <a:t>Winter.</a:t>
            </a:r>
            <a:endParaRPr sz="240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pc="180"/>
              <a:t>RESOURCES</a:t>
            </a:r>
            <a:r>
              <a:rPr dirty="0" spc="-20"/>
              <a:t> </a:t>
            </a:r>
            <a:r>
              <a:rPr dirty="0" spc="175"/>
              <a:t>UNDER</a:t>
            </a:r>
            <a:r>
              <a:rPr dirty="0" spc="-30"/>
              <a:t> </a:t>
            </a:r>
            <a:r>
              <a:rPr dirty="0" spc="185"/>
              <a:t>DEVELOPMENT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763587" y="1191804"/>
            <a:ext cx="10124440" cy="3354070"/>
          </a:xfrm>
          <a:prstGeom prst="rect">
            <a:avLst/>
          </a:prstGeom>
        </p:spPr>
        <p:txBody>
          <a:bodyPr wrap="square" lIns="0" tIns="170815" rIns="0" bIns="0" rtlCol="0" vert="horz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345"/>
              </a:spcBef>
              <a:buClr>
                <a:srgbClr val="FFFFFF"/>
              </a:buClr>
              <a:buSzPct val="81250"/>
              <a:buFont typeface="Wingdings"/>
              <a:buChar char=""/>
              <a:tabLst>
                <a:tab pos="355600" algn="l"/>
              </a:tabLst>
            </a:pPr>
            <a:r>
              <a:rPr dirty="0" sz="2400" spc="-30" b="1">
                <a:solidFill>
                  <a:srgbClr val="0E486E"/>
                </a:solidFill>
                <a:latin typeface="Tahoma"/>
                <a:cs typeface="Tahoma"/>
              </a:rPr>
              <a:t>Online</a:t>
            </a:r>
            <a:r>
              <a:rPr dirty="0" sz="2400" spc="-150" b="1">
                <a:solidFill>
                  <a:srgbClr val="0E486E"/>
                </a:solidFill>
                <a:latin typeface="Tahoma"/>
                <a:cs typeface="Tahoma"/>
              </a:rPr>
              <a:t> </a:t>
            </a:r>
            <a:r>
              <a:rPr dirty="0" sz="2400" spc="-105" b="1">
                <a:solidFill>
                  <a:srgbClr val="0E486E"/>
                </a:solidFill>
                <a:latin typeface="Tahoma"/>
                <a:cs typeface="Tahoma"/>
              </a:rPr>
              <a:t>PowerPoint/video</a:t>
            </a:r>
            <a:r>
              <a:rPr dirty="0" sz="2400" spc="-70" b="1">
                <a:solidFill>
                  <a:srgbClr val="0E486E"/>
                </a:solidFill>
                <a:latin typeface="Tahoma"/>
                <a:cs typeface="Tahoma"/>
              </a:rPr>
              <a:t> </a:t>
            </a:r>
            <a:r>
              <a:rPr dirty="0" sz="2400" spc="-30" b="1">
                <a:solidFill>
                  <a:srgbClr val="0E486E"/>
                </a:solidFill>
                <a:latin typeface="Tahoma"/>
                <a:cs typeface="Tahoma"/>
              </a:rPr>
              <a:t>of</a:t>
            </a:r>
            <a:r>
              <a:rPr dirty="0" sz="2400" spc="-110" b="1">
                <a:solidFill>
                  <a:srgbClr val="0E486E"/>
                </a:solidFill>
                <a:latin typeface="Tahoma"/>
                <a:cs typeface="Tahoma"/>
              </a:rPr>
              <a:t> </a:t>
            </a:r>
            <a:r>
              <a:rPr dirty="0" sz="2400" spc="-180" b="1">
                <a:solidFill>
                  <a:srgbClr val="0E486E"/>
                </a:solidFill>
                <a:latin typeface="Tahoma"/>
                <a:cs typeface="Tahoma"/>
              </a:rPr>
              <a:t>this</a:t>
            </a:r>
            <a:r>
              <a:rPr dirty="0" sz="2400" spc="-110" b="1">
                <a:solidFill>
                  <a:srgbClr val="0E486E"/>
                </a:solidFill>
                <a:latin typeface="Tahoma"/>
                <a:cs typeface="Tahoma"/>
              </a:rPr>
              <a:t> </a:t>
            </a:r>
            <a:r>
              <a:rPr dirty="0" sz="2400" spc="-295" b="1">
                <a:solidFill>
                  <a:srgbClr val="0E486E"/>
                </a:solidFill>
                <a:latin typeface="Tahoma"/>
                <a:cs typeface="Tahoma"/>
              </a:rPr>
              <a:t>SL</a:t>
            </a:r>
            <a:r>
              <a:rPr dirty="0" sz="2400" spc="-35" b="1">
                <a:solidFill>
                  <a:srgbClr val="0E486E"/>
                </a:solidFill>
                <a:latin typeface="Tahoma"/>
                <a:cs typeface="Tahoma"/>
              </a:rPr>
              <a:t> </a:t>
            </a:r>
            <a:r>
              <a:rPr dirty="0" sz="2400" spc="-25" b="1">
                <a:solidFill>
                  <a:srgbClr val="0E486E"/>
                </a:solidFill>
                <a:latin typeface="Tahoma"/>
                <a:cs typeface="Tahoma"/>
              </a:rPr>
              <a:t>Policy</a:t>
            </a:r>
            <a:r>
              <a:rPr dirty="0" sz="2400" spc="-70" b="1">
                <a:solidFill>
                  <a:srgbClr val="0E486E"/>
                </a:solidFill>
                <a:latin typeface="Tahoma"/>
                <a:cs typeface="Tahoma"/>
              </a:rPr>
              <a:t> </a:t>
            </a:r>
            <a:r>
              <a:rPr dirty="0" sz="2400" spc="-10" b="1">
                <a:solidFill>
                  <a:srgbClr val="0E486E"/>
                </a:solidFill>
                <a:latin typeface="Tahoma"/>
                <a:cs typeface="Tahoma"/>
              </a:rPr>
              <a:t>Orientation;</a:t>
            </a:r>
            <a:endParaRPr sz="2400">
              <a:latin typeface="Tahoma"/>
              <a:cs typeface="Tahoma"/>
            </a:endParaRPr>
          </a:p>
          <a:p>
            <a:pPr marL="355600" indent="-342900">
              <a:lnSpc>
                <a:spcPts val="2865"/>
              </a:lnSpc>
              <a:spcBef>
                <a:spcPts val="1250"/>
              </a:spcBef>
              <a:buClr>
                <a:srgbClr val="FFFFFF"/>
              </a:buClr>
              <a:buSzPct val="81250"/>
              <a:buFont typeface="Wingdings"/>
              <a:buChar char=""/>
              <a:tabLst>
                <a:tab pos="355600" algn="l"/>
              </a:tabLst>
            </a:pPr>
            <a:r>
              <a:rPr dirty="0" sz="2400" spc="-40" b="1">
                <a:solidFill>
                  <a:srgbClr val="0E486E"/>
                </a:solidFill>
                <a:latin typeface="Tahoma"/>
                <a:cs typeface="Tahoma"/>
              </a:rPr>
              <a:t>Additional</a:t>
            </a:r>
            <a:r>
              <a:rPr dirty="0" sz="2400" spc="-140" b="1">
                <a:solidFill>
                  <a:srgbClr val="0E486E"/>
                </a:solidFill>
                <a:latin typeface="Tahoma"/>
                <a:cs typeface="Tahoma"/>
              </a:rPr>
              <a:t> </a:t>
            </a:r>
            <a:r>
              <a:rPr dirty="0" sz="2400" spc="-30" b="1">
                <a:solidFill>
                  <a:srgbClr val="0E486E"/>
                </a:solidFill>
                <a:latin typeface="Tahoma"/>
                <a:cs typeface="Tahoma"/>
              </a:rPr>
              <a:t>Online</a:t>
            </a:r>
            <a:r>
              <a:rPr dirty="0" sz="2400" spc="-145" b="1">
                <a:solidFill>
                  <a:srgbClr val="0E486E"/>
                </a:solidFill>
                <a:latin typeface="Tahoma"/>
                <a:cs typeface="Tahoma"/>
              </a:rPr>
              <a:t> </a:t>
            </a:r>
            <a:r>
              <a:rPr dirty="0" sz="2400" spc="-135" b="1">
                <a:solidFill>
                  <a:srgbClr val="0E486E"/>
                </a:solidFill>
                <a:latin typeface="Tahoma"/>
                <a:cs typeface="Tahoma"/>
              </a:rPr>
              <a:t>PowerPoint</a:t>
            </a:r>
            <a:r>
              <a:rPr dirty="0" sz="2400" spc="-30" b="1">
                <a:solidFill>
                  <a:srgbClr val="0E486E"/>
                </a:solidFill>
                <a:latin typeface="Tahoma"/>
                <a:cs typeface="Tahoma"/>
              </a:rPr>
              <a:t> </a:t>
            </a:r>
            <a:r>
              <a:rPr dirty="0" sz="2400" spc="-10" b="1">
                <a:solidFill>
                  <a:srgbClr val="0E486E"/>
                </a:solidFill>
                <a:latin typeface="Tahoma"/>
                <a:cs typeface="Tahoma"/>
              </a:rPr>
              <a:t>videos</a:t>
            </a:r>
            <a:r>
              <a:rPr dirty="0" sz="2400" spc="-50" b="1">
                <a:solidFill>
                  <a:srgbClr val="0E486E"/>
                </a:solidFill>
                <a:latin typeface="Tahoma"/>
                <a:cs typeface="Tahoma"/>
              </a:rPr>
              <a:t> </a:t>
            </a:r>
            <a:r>
              <a:rPr dirty="0" sz="2400" spc="-55" b="1">
                <a:solidFill>
                  <a:srgbClr val="0E486E"/>
                </a:solidFill>
                <a:latin typeface="Tahoma"/>
                <a:cs typeface="Tahoma"/>
              </a:rPr>
              <a:t>focusing</a:t>
            </a:r>
            <a:r>
              <a:rPr dirty="0" sz="2400" spc="-50" b="1">
                <a:solidFill>
                  <a:srgbClr val="0E486E"/>
                </a:solidFill>
                <a:latin typeface="Tahoma"/>
                <a:cs typeface="Tahoma"/>
              </a:rPr>
              <a:t> </a:t>
            </a:r>
            <a:r>
              <a:rPr dirty="0" sz="2400" b="1">
                <a:solidFill>
                  <a:srgbClr val="0E486E"/>
                </a:solidFill>
                <a:latin typeface="Tahoma"/>
                <a:cs typeface="Tahoma"/>
              </a:rPr>
              <a:t>on</a:t>
            </a:r>
            <a:r>
              <a:rPr dirty="0" sz="2400" spc="-60" b="1">
                <a:solidFill>
                  <a:srgbClr val="0E486E"/>
                </a:solidFill>
                <a:latin typeface="Tahoma"/>
                <a:cs typeface="Tahoma"/>
              </a:rPr>
              <a:t> </a:t>
            </a:r>
            <a:r>
              <a:rPr dirty="0" sz="2400" b="1">
                <a:solidFill>
                  <a:srgbClr val="0E486E"/>
                </a:solidFill>
                <a:latin typeface="Tahoma"/>
                <a:cs typeface="Tahoma"/>
              </a:rPr>
              <a:t>specific</a:t>
            </a:r>
            <a:r>
              <a:rPr dirty="0" sz="2400" spc="-75" b="1">
                <a:solidFill>
                  <a:srgbClr val="0E486E"/>
                </a:solidFill>
                <a:latin typeface="Tahoma"/>
                <a:cs typeface="Tahoma"/>
              </a:rPr>
              <a:t> </a:t>
            </a:r>
            <a:r>
              <a:rPr dirty="0" sz="2400" spc="-310" b="1">
                <a:solidFill>
                  <a:srgbClr val="0E486E"/>
                </a:solidFill>
                <a:latin typeface="Tahoma"/>
                <a:cs typeface="Tahoma"/>
              </a:rPr>
              <a:t>SL</a:t>
            </a:r>
            <a:endParaRPr sz="2400">
              <a:latin typeface="Tahoma"/>
              <a:cs typeface="Tahoma"/>
            </a:endParaRPr>
          </a:p>
          <a:p>
            <a:pPr marL="355600">
              <a:lnSpc>
                <a:spcPts val="2865"/>
              </a:lnSpc>
            </a:pPr>
            <a:r>
              <a:rPr dirty="0" sz="2400" spc="-65" b="1">
                <a:solidFill>
                  <a:srgbClr val="0E486E"/>
                </a:solidFill>
                <a:latin typeface="Tahoma"/>
                <a:cs typeface="Tahoma"/>
              </a:rPr>
              <a:t>Certification</a:t>
            </a:r>
            <a:r>
              <a:rPr dirty="0" sz="2400" spc="-80" b="1">
                <a:solidFill>
                  <a:srgbClr val="0E486E"/>
                </a:solidFill>
                <a:latin typeface="Tahoma"/>
                <a:cs typeface="Tahoma"/>
              </a:rPr>
              <a:t> </a:t>
            </a:r>
            <a:r>
              <a:rPr dirty="0" sz="2400" spc="-10" b="1">
                <a:solidFill>
                  <a:srgbClr val="0E486E"/>
                </a:solidFill>
                <a:latin typeface="Tahoma"/>
                <a:cs typeface="Tahoma"/>
              </a:rPr>
              <a:t>topics;</a:t>
            </a:r>
            <a:endParaRPr sz="2400">
              <a:latin typeface="Tahoma"/>
              <a:cs typeface="Tahoma"/>
            </a:endParaRPr>
          </a:p>
          <a:p>
            <a:pPr marL="355600" indent="-342900">
              <a:lnSpc>
                <a:spcPct val="100000"/>
              </a:lnSpc>
              <a:spcBef>
                <a:spcPts val="1175"/>
              </a:spcBef>
              <a:buClr>
                <a:srgbClr val="FFFFFF"/>
              </a:buClr>
              <a:buSzPct val="81250"/>
              <a:buFont typeface="Wingdings"/>
              <a:buChar char=""/>
              <a:tabLst>
                <a:tab pos="355600" algn="l"/>
              </a:tabLst>
            </a:pPr>
            <a:r>
              <a:rPr dirty="0" sz="2400" spc="-65" b="1">
                <a:solidFill>
                  <a:srgbClr val="0E486E"/>
                </a:solidFill>
                <a:latin typeface="Tahoma"/>
                <a:cs typeface="Tahoma"/>
              </a:rPr>
              <a:t>Certification</a:t>
            </a:r>
            <a:r>
              <a:rPr dirty="0" sz="2400" spc="-80" b="1">
                <a:solidFill>
                  <a:srgbClr val="0E486E"/>
                </a:solidFill>
                <a:latin typeface="Tahoma"/>
                <a:cs typeface="Tahoma"/>
              </a:rPr>
              <a:t> </a:t>
            </a:r>
            <a:r>
              <a:rPr dirty="0" sz="2400" spc="-10" b="1">
                <a:solidFill>
                  <a:srgbClr val="0E486E"/>
                </a:solidFill>
                <a:latin typeface="Tahoma"/>
                <a:cs typeface="Tahoma"/>
              </a:rPr>
              <a:t>workshops;</a:t>
            </a:r>
            <a:endParaRPr sz="2400">
              <a:latin typeface="Tahoma"/>
              <a:cs typeface="Tahoma"/>
            </a:endParaRPr>
          </a:p>
          <a:p>
            <a:pPr marL="355600" indent="-342900">
              <a:lnSpc>
                <a:spcPct val="100000"/>
              </a:lnSpc>
              <a:spcBef>
                <a:spcPts val="1175"/>
              </a:spcBef>
              <a:buClr>
                <a:srgbClr val="FFFFFF"/>
              </a:buClr>
              <a:buSzPct val="81250"/>
              <a:buFont typeface="Wingdings"/>
              <a:buChar char=""/>
              <a:tabLst>
                <a:tab pos="355600" algn="l"/>
              </a:tabLst>
            </a:pPr>
            <a:r>
              <a:rPr dirty="0" sz="2400" spc="-70" b="1">
                <a:solidFill>
                  <a:srgbClr val="0E486E"/>
                </a:solidFill>
                <a:latin typeface="Tahoma"/>
                <a:cs typeface="Tahoma"/>
              </a:rPr>
              <a:t>Curriculum</a:t>
            </a:r>
            <a:r>
              <a:rPr dirty="0" sz="2400" spc="-110" b="1">
                <a:solidFill>
                  <a:srgbClr val="0E486E"/>
                </a:solidFill>
                <a:latin typeface="Tahoma"/>
                <a:cs typeface="Tahoma"/>
              </a:rPr>
              <a:t> </a:t>
            </a:r>
            <a:r>
              <a:rPr dirty="0" sz="2400" spc="-10" b="1">
                <a:solidFill>
                  <a:srgbClr val="0E486E"/>
                </a:solidFill>
                <a:latin typeface="Tahoma"/>
                <a:cs typeface="Tahoma"/>
              </a:rPr>
              <a:t>development</a:t>
            </a:r>
            <a:r>
              <a:rPr dirty="0" sz="2400" spc="-65" b="1">
                <a:solidFill>
                  <a:srgbClr val="0E486E"/>
                </a:solidFill>
                <a:latin typeface="Tahoma"/>
                <a:cs typeface="Tahoma"/>
              </a:rPr>
              <a:t> </a:t>
            </a:r>
            <a:r>
              <a:rPr dirty="0" sz="2400" spc="-100" b="1">
                <a:solidFill>
                  <a:srgbClr val="0E486E"/>
                </a:solidFill>
                <a:latin typeface="Tahoma"/>
                <a:cs typeface="Tahoma"/>
              </a:rPr>
              <a:t>workshops</a:t>
            </a:r>
            <a:r>
              <a:rPr dirty="0" sz="2400" spc="-70" b="1">
                <a:solidFill>
                  <a:srgbClr val="0E486E"/>
                </a:solidFill>
                <a:latin typeface="Tahoma"/>
                <a:cs typeface="Tahoma"/>
              </a:rPr>
              <a:t> </a:t>
            </a:r>
            <a:r>
              <a:rPr dirty="0" sz="2400" spc="-160" b="1">
                <a:solidFill>
                  <a:srgbClr val="0E486E"/>
                </a:solidFill>
                <a:latin typeface="Tahoma"/>
                <a:cs typeface="Tahoma"/>
              </a:rPr>
              <a:t>for</a:t>
            </a:r>
            <a:r>
              <a:rPr dirty="0" sz="2400" spc="-15" b="1">
                <a:solidFill>
                  <a:srgbClr val="0E486E"/>
                </a:solidFill>
                <a:latin typeface="Tahoma"/>
                <a:cs typeface="Tahoma"/>
              </a:rPr>
              <a:t> </a:t>
            </a:r>
            <a:r>
              <a:rPr dirty="0" sz="2400" spc="-25" b="1">
                <a:solidFill>
                  <a:srgbClr val="0E486E"/>
                </a:solidFill>
                <a:latin typeface="Tahoma"/>
                <a:cs typeface="Tahoma"/>
              </a:rPr>
              <a:t>Service</a:t>
            </a:r>
            <a:r>
              <a:rPr dirty="0" sz="2400" spc="-95" b="1">
                <a:solidFill>
                  <a:srgbClr val="0E486E"/>
                </a:solidFill>
                <a:latin typeface="Tahoma"/>
                <a:cs typeface="Tahoma"/>
              </a:rPr>
              <a:t> </a:t>
            </a:r>
            <a:r>
              <a:rPr dirty="0" sz="2400" spc="-85" b="1">
                <a:solidFill>
                  <a:srgbClr val="0E486E"/>
                </a:solidFill>
                <a:latin typeface="Tahoma"/>
                <a:cs typeface="Tahoma"/>
              </a:rPr>
              <a:t>Learning</a:t>
            </a:r>
            <a:r>
              <a:rPr dirty="0" sz="2400" spc="-70" b="1">
                <a:solidFill>
                  <a:srgbClr val="0E486E"/>
                </a:solidFill>
                <a:latin typeface="Tahoma"/>
                <a:cs typeface="Tahoma"/>
              </a:rPr>
              <a:t> </a:t>
            </a:r>
            <a:r>
              <a:rPr dirty="0" sz="2400" spc="-10" b="1">
                <a:solidFill>
                  <a:srgbClr val="0E486E"/>
                </a:solidFill>
                <a:latin typeface="Tahoma"/>
                <a:cs typeface="Tahoma"/>
              </a:rPr>
              <a:t>courses.</a:t>
            </a:r>
            <a:endParaRPr sz="2400">
              <a:latin typeface="Tahoma"/>
              <a:cs typeface="Tahoma"/>
            </a:endParaRPr>
          </a:p>
          <a:p>
            <a:pPr marL="355600" marR="5080" indent="-343535">
              <a:lnSpc>
                <a:spcPct val="101600"/>
              </a:lnSpc>
              <a:spcBef>
                <a:spcPts val="1130"/>
              </a:spcBef>
              <a:buClr>
                <a:srgbClr val="FFFFFF"/>
              </a:buClr>
              <a:buSzPct val="81250"/>
              <a:buFont typeface="Wingdings"/>
              <a:buChar char=""/>
              <a:tabLst>
                <a:tab pos="355600" algn="l"/>
              </a:tabLst>
            </a:pPr>
            <a:r>
              <a:rPr dirty="0" sz="2400" spc="-125" b="1">
                <a:solidFill>
                  <a:srgbClr val="0E486E"/>
                </a:solidFill>
                <a:latin typeface="Tahoma"/>
                <a:cs typeface="Tahoma"/>
              </a:rPr>
              <a:t>Instructionally</a:t>
            </a:r>
            <a:r>
              <a:rPr dirty="0" sz="2400" spc="-55" b="1">
                <a:solidFill>
                  <a:srgbClr val="0E486E"/>
                </a:solidFill>
                <a:latin typeface="Tahoma"/>
                <a:cs typeface="Tahoma"/>
              </a:rPr>
              <a:t> Related</a:t>
            </a:r>
            <a:r>
              <a:rPr dirty="0" sz="2400" spc="-100" b="1">
                <a:solidFill>
                  <a:srgbClr val="0E486E"/>
                </a:solidFill>
                <a:latin typeface="Tahoma"/>
                <a:cs typeface="Tahoma"/>
              </a:rPr>
              <a:t> </a:t>
            </a:r>
            <a:r>
              <a:rPr dirty="0" sz="2400" spc="-80" b="1">
                <a:solidFill>
                  <a:srgbClr val="0E486E"/>
                </a:solidFill>
                <a:latin typeface="Tahoma"/>
                <a:cs typeface="Tahoma"/>
              </a:rPr>
              <a:t>Activities</a:t>
            </a:r>
            <a:r>
              <a:rPr dirty="0" sz="2400" spc="-110" b="1">
                <a:solidFill>
                  <a:srgbClr val="0E486E"/>
                </a:solidFill>
                <a:latin typeface="Tahoma"/>
                <a:cs typeface="Tahoma"/>
              </a:rPr>
              <a:t> </a:t>
            </a:r>
            <a:r>
              <a:rPr dirty="0" sz="2400" spc="-220" b="1">
                <a:solidFill>
                  <a:srgbClr val="0E486E"/>
                </a:solidFill>
                <a:latin typeface="Tahoma"/>
                <a:cs typeface="Tahoma"/>
              </a:rPr>
              <a:t>(IRA)</a:t>
            </a:r>
            <a:r>
              <a:rPr dirty="0" sz="2400" spc="-114" b="1">
                <a:solidFill>
                  <a:srgbClr val="0E486E"/>
                </a:solidFill>
                <a:latin typeface="Tahoma"/>
                <a:cs typeface="Tahoma"/>
              </a:rPr>
              <a:t> </a:t>
            </a:r>
            <a:r>
              <a:rPr dirty="0" sz="2400" spc="-80" b="1">
                <a:solidFill>
                  <a:srgbClr val="0E486E"/>
                </a:solidFill>
                <a:latin typeface="Tahoma"/>
                <a:cs typeface="Tahoma"/>
              </a:rPr>
              <a:t>funding</a:t>
            </a:r>
            <a:r>
              <a:rPr dirty="0" sz="2400" spc="5" b="1">
                <a:solidFill>
                  <a:srgbClr val="0E486E"/>
                </a:solidFill>
                <a:latin typeface="Tahoma"/>
                <a:cs typeface="Tahoma"/>
              </a:rPr>
              <a:t> </a:t>
            </a:r>
            <a:r>
              <a:rPr dirty="0" sz="2400" spc="-180" b="1">
                <a:solidFill>
                  <a:srgbClr val="0E486E"/>
                </a:solidFill>
                <a:latin typeface="Tahoma"/>
                <a:cs typeface="Tahoma"/>
              </a:rPr>
              <a:t>for</a:t>
            </a:r>
            <a:r>
              <a:rPr dirty="0" sz="2400" spc="-50" b="1">
                <a:solidFill>
                  <a:srgbClr val="0E486E"/>
                </a:solidFill>
                <a:latin typeface="Tahoma"/>
                <a:cs typeface="Tahoma"/>
              </a:rPr>
              <a:t> </a:t>
            </a:r>
            <a:r>
              <a:rPr dirty="0" sz="2400" spc="-65" b="1">
                <a:solidFill>
                  <a:srgbClr val="0E486E"/>
                </a:solidFill>
                <a:latin typeface="Tahoma"/>
                <a:cs typeface="Tahoma"/>
              </a:rPr>
              <a:t>newly</a:t>
            </a:r>
            <a:r>
              <a:rPr dirty="0" sz="2400" spc="-30" b="1">
                <a:solidFill>
                  <a:srgbClr val="0E486E"/>
                </a:solidFill>
                <a:latin typeface="Tahoma"/>
                <a:cs typeface="Tahoma"/>
              </a:rPr>
              <a:t> </a:t>
            </a:r>
            <a:r>
              <a:rPr dirty="0" sz="2400" spc="-60" b="1">
                <a:solidFill>
                  <a:srgbClr val="0E486E"/>
                </a:solidFill>
                <a:latin typeface="Tahoma"/>
                <a:cs typeface="Tahoma"/>
              </a:rPr>
              <a:t>certified</a:t>
            </a:r>
            <a:r>
              <a:rPr dirty="0" sz="2400" spc="10" b="1">
                <a:solidFill>
                  <a:srgbClr val="0E486E"/>
                </a:solidFill>
                <a:latin typeface="Tahoma"/>
                <a:cs typeface="Tahoma"/>
              </a:rPr>
              <a:t> </a:t>
            </a:r>
            <a:r>
              <a:rPr dirty="0" sz="2400" spc="-320" b="1">
                <a:solidFill>
                  <a:srgbClr val="0E486E"/>
                </a:solidFill>
                <a:latin typeface="Tahoma"/>
                <a:cs typeface="Tahoma"/>
              </a:rPr>
              <a:t>SL </a:t>
            </a:r>
            <a:r>
              <a:rPr dirty="0" sz="2400" spc="-10" b="1">
                <a:solidFill>
                  <a:srgbClr val="0E486E"/>
                </a:solidFill>
                <a:latin typeface="Tahoma"/>
                <a:cs typeface="Tahoma"/>
              </a:rPr>
              <a:t>courses;</a:t>
            </a:r>
            <a:endParaRPr sz="240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pc="145"/>
              <a:t>APPEALS</a:t>
            </a:r>
            <a:r>
              <a:rPr dirty="0" spc="50"/>
              <a:t> </a:t>
            </a:r>
            <a:r>
              <a:rPr dirty="0" spc="305"/>
              <a:t>REGARDING</a:t>
            </a:r>
            <a:r>
              <a:rPr dirty="0" spc="-165"/>
              <a:t> </a:t>
            </a:r>
            <a:r>
              <a:rPr dirty="0" spc="95"/>
              <a:t>CERTIFICATION</a:t>
            </a:r>
          </a:p>
        </p:txBody>
      </p:sp>
      <p:sp>
        <p:nvSpPr>
          <p:cNvPr id="3" name="object 3" descr="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</a:pPr>
            <a:r>
              <a:rPr dirty="0" spc="-180"/>
              <a:t>The</a:t>
            </a:r>
            <a:r>
              <a:rPr dirty="0"/>
              <a:t> </a:t>
            </a:r>
            <a:r>
              <a:rPr dirty="0" spc="85"/>
              <a:t>Academic</a:t>
            </a:r>
            <a:r>
              <a:rPr dirty="0" spc="-85"/>
              <a:t> </a:t>
            </a:r>
            <a:r>
              <a:rPr dirty="0" spc="-30"/>
              <a:t>Senate </a:t>
            </a:r>
            <a:r>
              <a:rPr dirty="0" spc="-160"/>
              <a:t>will</a:t>
            </a:r>
            <a:r>
              <a:rPr dirty="0" spc="-85"/>
              <a:t> </a:t>
            </a:r>
            <a:r>
              <a:rPr dirty="0"/>
              <a:t>convene</a:t>
            </a:r>
            <a:r>
              <a:rPr dirty="0" spc="45"/>
              <a:t> </a:t>
            </a:r>
            <a:r>
              <a:rPr dirty="0" spc="140"/>
              <a:t>a</a:t>
            </a:r>
            <a:r>
              <a:rPr dirty="0" spc="-75"/>
              <a:t> </a:t>
            </a:r>
            <a:r>
              <a:rPr dirty="0" spc="-25"/>
              <a:t>Service</a:t>
            </a:r>
            <a:r>
              <a:rPr dirty="0" spc="-30"/>
              <a:t> </a:t>
            </a:r>
            <a:r>
              <a:rPr dirty="0" spc="-85"/>
              <a:t>Learning</a:t>
            </a:r>
            <a:r>
              <a:rPr dirty="0"/>
              <a:t> </a:t>
            </a:r>
            <a:r>
              <a:rPr dirty="0" spc="-20"/>
              <a:t>Committee</a:t>
            </a:r>
            <a:r>
              <a:rPr dirty="0" spc="-30"/>
              <a:t> </a:t>
            </a:r>
            <a:r>
              <a:rPr dirty="0" spc="-25"/>
              <a:t>to</a:t>
            </a:r>
          </a:p>
          <a:p>
            <a:pPr marL="38100">
              <a:lnSpc>
                <a:spcPct val="100000"/>
              </a:lnSpc>
              <a:spcBef>
                <a:spcPts val="50"/>
              </a:spcBef>
            </a:pPr>
            <a:r>
              <a:rPr dirty="0" spc="-90"/>
              <a:t>review</a:t>
            </a:r>
            <a:r>
              <a:rPr dirty="0" spc="-35"/>
              <a:t> </a:t>
            </a:r>
            <a:r>
              <a:rPr dirty="0"/>
              <a:t>any</a:t>
            </a:r>
            <a:r>
              <a:rPr dirty="0" spc="-35"/>
              <a:t> </a:t>
            </a:r>
            <a:r>
              <a:rPr dirty="0" spc="-10"/>
              <a:t>appeals.</a:t>
            </a:r>
          </a:p>
          <a:p>
            <a:pPr marL="838835" marR="5080" indent="-343535">
              <a:lnSpc>
                <a:spcPct val="100400"/>
              </a:lnSpc>
              <a:spcBef>
                <a:spcPts val="1160"/>
              </a:spcBef>
              <a:buSzPct val="81250"/>
              <a:buFont typeface="Wingdings"/>
              <a:buChar char=""/>
              <a:tabLst>
                <a:tab pos="838835" algn="l"/>
              </a:tabLst>
            </a:pPr>
            <a:r>
              <a:rPr dirty="0" spc="-235" i="1">
                <a:solidFill>
                  <a:srgbClr val="FFFFFF"/>
                </a:solidFill>
                <a:latin typeface="Verdana"/>
                <a:cs typeface="Verdana"/>
              </a:rPr>
              <a:t>Decisions</a:t>
            </a:r>
            <a:r>
              <a:rPr dirty="0" spc="-50" i="1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dirty="0" spc="-285" i="1">
                <a:solidFill>
                  <a:srgbClr val="FFFFFF"/>
                </a:solidFill>
                <a:latin typeface="Verdana"/>
                <a:cs typeface="Verdana"/>
              </a:rPr>
              <a:t>will</a:t>
            </a:r>
            <a:r>
              <a:rPr dirty="0" spc="-180" i="1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dirty="0" spc="-280" i="1">
                <a:solidFill>
                  <a:srgbClr val="FFFFFF"/>
                </a:solidFill>
                <a:latin typeface="Verdana"/>
                <a:cs typeface="Verdana"/>
              </a:rPr>
              <a:t>not</a:t>
            </a:r>
            <a:r>
              <a:rPr dirty="0" spc="-85" i="1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dirty="0" spc="-90" i="1">
                <a:solidFill>
                  <a:srgbClr val="FFFFFF"/>
                </a:solidFill>
                <a:latin typeface="Verdana"/>
                <a:cs typeface="Verdana"/>
              </a:rPr>
              <a:t>be</a:t>
            </a:r>
            <a:r>
              <a:rPr dirty="0" spc="-85" i="1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dirty="0" spc="-125" i="1">
                <a:solidFill>
                  <a:srgbClr val="FFFFFF"/>
                </a:solidFill>
                <a:latin typeface="Verdana"/>
                <a:cs typeface="Verdana"/>
              </a:rPr>
              <a:t>made</a:t>
            </a:r>
            <a:r>
              <a:rPr dirty="0" spc="-85" i="1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dirty="0" spc="-220" i="1">
                <a:solidFill>
                  <a:srgbClr val="FFFFFF"/>
                </a:solidFill>
                <a:latin typeface="Verdana"/>
                <a:cs typeface="Verdana"/>
              </a:rPr>
              <a:t>regarding</a:t>
            </a:r>
            <a:r>
              <a:rPr dirty="0" spc="-55" i="1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dirty="0" spc="-245" i="1">
                <a:solidFill>
                  <a:srgbClr val="FFFFFF"/>
                </a:solidFill>
                <a:latin typeface="Verdana"/>
                <a:cs typeface="Verdana"/>
              </a:rPr>
              <a:t>courses</a:t>
            </a:r>
            <a:r>
              <a:rPr dirty="0" spc="30" i="1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dirty="0" spc="-280" i="1">
                <a:solidFill>
                  <a:srgbClr val="FFFFFF"/>
                </a:solidFill>
                <a:latin typeface="Verdana"/>
                <a:cs typeface="Verdana"/>
              </a:rPr>
              <a:t>not</a:t>
            </a:r>
            <a:r>
              <a:rPr dirty="0" spc="-85" i="1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dirty="0" spc="-40" i="1">
                <a:solidFill>
                  <a:srgbClr val="FFFFFF"/>
                </a:solidFill>
                <a:latin typeface="Verdana"/>
                <a:cs typeface="Verdana"/>
              </a:rPr>
              <a:t>meeting</a:t>
            </a:r>
            <a:r>
              <a:rPr dirty="0" spc="-40" i="1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dirty="0" spc="-275" i="1">
                <a:solidFill>
                  <a:srgbClr val="FFFFFF"/>
                </a:solidFill>
                <a:latin typeface="Verdana"/>
                <a:cs typeface="Verdana"/>
              </a:rPr>
              <a:t>requirements</a:t>
            </a:r>
            <a:r>
              <a:rPr dirty="0" spc="40" i="1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dirty="0" spc="-310" i="1">
                <a:solidFill>
                  <a:srgbClr val="FFFFFF"/>
                </a:solidFill>
                <a:latin typeface="Verdana"/>
                <a:cs typeface="Verdana"/>
              </a:rPr>
              <a:t>for</a:t>
            </a:r>
            <a:r>
              <a:rPr dirty="0" spc="-125" i="1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dirty="0" spc="-455" i="1">
                <a:solidFill>
                  <a:srgbClr val="FFFFFF"/>
                </a:solidFill>
                <a:latin typeface="Verdana"/>
                <a:cs typeface="Verdana"/>
              </a:rPr>
              <a:t>SL</a:t>
            </a:r>
            <a:r>
              <a:rPr dirty="0" spc="-105" i="1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dirty="0" spc="-210" i="1">
                <a:solidFill>
                  <a:srgbClr val="FFFFFF"/>
                </a:solidFill>
                <a:latin typeface="Verdana"/>
                <a:cs typeface="Verdana"/>
              </a:rPr>
              <a:t>certification</a:t>
            </a:r>
            <a:r>
              <a:rPr dirty="0" spc="-45" i="1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dirty="0" spc="-305" i="1">
                <a:solidFill>
                  <a:srgbClr val="FFFFFF"/>
                </a:solidFill>
                <a:latin typeface="Verdana"/>
                <a:cs typeface="Verdana"/>
              </a:rPr>
              <a:t>without</a:t>
            </a:r>
            <a:r>
              <a:rPr dirty="0" spc="-155" i="1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dirty="0" spc="-160" i="1">
                <a:solidFill>
                  <a:srgbClr val="FFFFFF"/>
                </a:solidFill>
                <a:latin typeface="Verdana"/>
                <a:cs typeface="Verdana"/>
              </a:rPr>
              <a:t>dialogue</a:t>
            </a:r>
            <a:r>
              <a:rPr dirty="0" spc="-65" i="1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dirty="0" spc="-220" i="1">
                <a:solidFill>
                  <a:srgbClr val="FFFFFF"/>
                </a:solidFill>
                <a:latin typeface="Verdana"/>
                <a:cs typeface="Verdana"/>
              </a:rPr>
              <a:t>between</a:t>
            </a:r>
            <a:r>
              <a:rPr dirty="0" spc="-45" i="1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dirty="0" spc="-245" i="1">
                <a:solidFill>
                  <a:srgbClr val="FFFFFF"/>
                </a:solidFill>
                <a:latin typeface="Verdana"/>
                <a:cs typeface="Verdana"/>
              </a:rPr>
              <a:t>the</a:t>
            </a:r>
            <a:r>
              <a:rPr dirty="0" spc="-70" i="1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dirty="0" spc="-25" i="1">
                <a:solidFill>
                  <a:srgbClr val="FFFFFF"/>
                </a:solidFill>
                <a:latin typeface="Verdana"/>
                <a:cs typeface="Verdana"/>
              </a:rPr>
              <a:t>CCE </a:t>
            </a:r>
            <a:r>
              <a:rPr dirty="0" spc="-150" i="1">
                <a:solidFill>
                  <a:srgbClr val="FFFFFF"/>
                </a:solidFill>
                <a:latin typeface="Verdana"/>
                <a:cs typeface="Verdana"/>
              </a:rPr>
              <a:t>and</a:t>
            </a:r>
            <a:r>
              <a:rPr dirty="0" spc="-120" i="1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dirty="0" spc="-200" i="1">
                <a:solidFill>
                  <a:srgbClr val="FFFFFF"/>
                </a:solidFill>
                <a:latin typeface="Verdana"/>
                <a:cs typeface="Verdana"/>
              </a:rPr>
              <a:t>respective</a:t>
            </a:r>
            <a:r>
              <a:rPr dirty="0" spc="20" i="1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dirty="0" spc="-200" i="1">
                <a:solidFill>
                  <a:srgbClr val="FFFFFF"/>
                </a:solidFill>
                <a:latin typeface="Verdana"/>
                <a:cs typeface="Verdana"/>
              </a:rPr>
              <a:t>faculty</a:t>
            </a:r>
            <a:r>
              <a:rPr dirty="0" spc="-75" i="1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dirty="0" spc="-325" i="1">
                <a:solidFill>
                  <a:srgbClr val="FFFFFF"/>
                </a:solidFill>
                <a:latin typeface="Verdana"/>
                <a:cs typeface="Verdana"/>
              </a:rPr>
              <a:t>with</a:t>
            </a:r>
            <a:r>
              <a:rPr dirty="0" spc="-200" i="1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dirty="0" spc="-254" i="1">
                <a:solidFill>
                  <a:srgbClr val="FFFFFF"/>
                </a:solidFill>
                <a:latin typeface="Verdana"/>
                <a:cs typeface="Verdana"/>
              </a:rPr>
              <a:t>opportunities</a:t>
            </a:r>
            <a:r>
              <a:rPr dirty="0" spc="-35" i="1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dirty="0" spc="-335" i="1">
                <a:solidFill>
                  <a:srgbClr val="FFFFFF"/>
                </a:solidFill>
                <a:latin typeface="Verdana"/>
                <a:cs typeface="Verdana"/>
              </a:rPr>
              <a:t>for</a:t>
            </a:r>
            <a:r>
              <a:rPr dirty="0" spc="600" i="1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dirty="0" spc="-250" i="1">
                <a:solidFill>
                  <a:srgbClr val="FFFFFF"/>
                </a:solidFill>
                <a:latin typeface="Verdana"/>
                <a:cs typeface="Verdana"/>
              </a:rPr>
              <a:t>revisions/modifications</a:t>
            </a:r>
            <a:r>
              <a:rPr dirty="0" spc="-70" i="1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dirty="0" spc="-245" i="1">
                <a:solidFill>
                  <a:srgbClr val="FFFFFF"/>
                </a:solidFill>
                <a:latin typeface="Verdana"/>
                <a:cs typeface="Verdana"/>
              </a:rPr>
              <a:t>to</a:t>
            </a:r>
            <a:r>
              <a:rPr dirty="0" spc="-175" i="1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dirty="0" spc="-240" i="1">
                <a:solidFill>
                  <a:srgbClr val="FFFFFF"/>
                </a:solidFill>
                <a:latin typeface="Verdana"/>
                <a:cs typeface="Verdana"/>
              </a:rPr>
              <a:t>the</a:t>
            </a:r>
            <a:r>
              <a:rPr dirty="0" spc="-175" i="1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dirty="0" spc="-225" i="1">
                <a:solidFill>
                  <a:srgbClr val="FFFFFF"/>
                </a:solidFill>
                <a:latin typeface="Verdana"/>
                <a:cs typeface="Verdana"/>
              </a:rPr>
              <a:t>syllabus</a:t>
            </a:r>
            <a:r>
              <a:rPr dirty="0" spc="-135" i="1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dirty="0" spc="-265" i="1">
                <a:solidFill>
                  <a:srgbClr val="FFFFFF"/>
                </a:solidFill>
                <a:latin typeface="Verdana"/>
                <a:cs typeface="Verdana"/>
              </a:rPr>
              <a:t>and/or</a:t>
            </a:r>
            <a:r>
              <a:rPr dirty="0" spc="-80" i="1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dirty="0" spc="-220" i="1">
                <a:solidFill>
                  <a:srgbClr val="FFFFFF"/>
                </a:solidFill>
                <a:latin typeface="Verdana"/>
                <a:cs typeface="Verdana"/>
              </a:rPr>
              <a:t>course</a:t>
            </a:r>
            <a:r>
              <a:rPr dirty="0" spc="-100" i="1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dirty="0" spc="-275" i="1">
                <a:solidFill>
                  <a:srgbClr val="FFFFFF"/>
                </a:solidFill>
                <a:latin typeface="Verdana"/>
                <a:cs typeface="Verdana"/>
              </a:rPr>
              <a:t>requirements </a:t>
            </a:r>
            <a:r>
              <a:rPr dirty="0" spc="-155" i="1">
                <a:solidFill>
                  <a:srgbClr val="FFFFFF"/>
                </a:solidFill>
                <a:latin typeface="Verdana"/>
                <a:cs typeface="Verdana"/>
              </a:rPr>
              <a:t>and</a:t>
            </a:r>
            <a:r>
              <a:rPr dirty="0" spc="-140" i="1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dirty="0" spc="-245" i="1">
                <a:solidFill>
                  <a:srgbClr val="FFFFFF"/>
                </a:solidFill>
                <a:latin typeface="Verdana"/>
                <a:cs typeface="Verdana"/>
              </a:rPr>
              <a:t>options</a:t>
            </a:r>
            <a:r>
              <a:rPr dirty="0" spc="-55" i="1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dirty="0" spc="-310" i="1">
                <a:solidFill>
                  <a:srgbClr val="FFFFFF"/>
                </a:solidFill>
                <a:latin typeface="Verdana"/>
                <a:cs typeface="Verdana"/>
              </a:rPr>
              <a:t>for</a:t>
            </a:r>
            <a:r>
              <a:rPr dirty="0" spc="-70" i="1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dirty="0" spc="-280" i="1">
                <a:solidFill>
                  <a:srgbClr val="FFFFFF"/>
                </a:solidFill>
                <a:latin typeface="Verdana"/>
                <a:cs typeface="Verdana"/>
              </a:rPr>
              <a:t>resubmission.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pc="125"/>
              <a:t>QUESTIONS</a:t>
            </a:r>
            <a:r>
              <a:rPr dirty="0" spc="-165"/>
              <a:t> </a:t>
            </a:r>
            <a:r>
              <a:rPr dirty="0" spc="-325"/>
              <a:t>/</a:t>
            </a:r>
            <a:r>
              <a:rPr dirty="0" spc="-20"/>
              <a:t> </a:t>
            </a:r>
            <a:r>
              <a:rPr dirty="0" spc="65"/>
              <a:t>THOUGHTS</a:t>
            </a:r>
            <a:r>
              <a:rPr dirty="0" spc="-85"/>
              <a:t> </a:t>
            </a:r>
            <a:r>
              <a:rPr dirty="0" spc="-325"/>
              <a:t>/</a:t>
            </a:r>
            <a:r>
              <a:rPr dirty="0" spc="-95"/>
              <a:t> </a:t>
            </a:r>
            <a:r>
              <a:rPr dirty="0" spc="365"/>
              <a:t>COMMENTS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763587" y="2101087"/>
            <a:ext cx="10073005" cy="2924810"/>
          </a:xfrm>
          <a:prstGeom prst="rect">
            <a:avLst/>
          </a:prstGeom>
        </p:spPr>
        <p:txBody>
          <a:bodyPr wrap="square" lIns="0" tIns="1790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410"/>
              </a:spcBef>
            </a:pPr>
            <a:r>
              <a:rPr dirty="0" sz="3600" spc="-245" b="1">
                <a:solidFill>
                  <a:srgbClr val="0E486E"/>
                </a:solidFill>
                <a:latin typeface="Tahoma"/>
                <a:cs typeface="Tahoma"/>
              </a:rPr>
              <a:t>For</a:t>
            </a:r>
            <a:r>
              <a:rPr dirty="0" sz="3600" spc="-55" b="1">
                <a:solidFill>
                  <a:srgbClr val="0E486E"/>
                </a:solidFill>
                <a:latin typeface="Tahoma"/>
                <a:cs typeface="Tahoma"/>
              </a:rPr>
              <a:t> </a:t>
            </a:r>
            <a:r>
              <a:rPr dirty="0" sz="3600" b="1">
                <a:solidFill>
                  <a:srgbClr val="0E486E"/>
                </a:solidFill>
                <a:latin typeface="Tahoma"/>
                <a:cs typeface="Tahoma"/>
              </a:rPr>
              <a:t>any</a:t>
            </a:r>
            <a:r>
              <a:rPr dirty="0" sz="3600" spc="-20" b="1">
                <a:solidFill>
                  <a:srgbClr val="0E486E"/>
                </a:solidFill>
                <a:latin typeface="Tahoma"/>
                <a:cs typeface="Tahoma"/>
              </a:rPr>
              <a:t> </a:t>
            </a:r>
            <a:r>
              <a:rPr dirty="0" sz="3600" spc="-135" b="1">
                <a:solidFill>
                  <a:srgbClr val="0E486E"/>
                </a:solidFill>
                <a:latin typeface="Tahoma"/>
                <a:cs typeface="Tahoma"/>
              </a:rPr>
              <a:t>questions,</a:t>
            </a:r>
            <a:r>
              <a:rPr dirty="0" sz="3600" spc="-65" b="1">
                <a:solidFill>
                  <a:srgbClr val="0E486E"/>
                </a:solidFill>
                <a:latin typeface="Tahoma"/>
                <a:cs typeface="Tahoma"/>
              </a:rPr>
              <a:t> </a:t>
            </a:r>
            <a:r>
              <a:rPr dirty="0" sz="3600" b="1">
                <a:solidFill>
                  <a:srgbClr val="0E486E"/>
                </a:solidFill>
                <a:latin typeface="Tahoma"/>
                <a:cs typeface="Tahoma"/>
              </a:rPr>
              <a:t>please</a:t>
            </a:r>
            <a:r>
              <a:rPr dirty="0" sz="3600" spc="-90" b="1">
                <a:solidFill>
                  <a:srgbClr val="0E486E"/>
                </a:solidFill>
                <a:latin typeface="Tahoma"/>
                <a:cs typeface="Tahoma"/>
              </a:rPr>
              <a:t> </a:t>
            </a:r>
            <a:r>
              <a:rPr dirty="0" sz="3600" b="1">
                <a:solidFill>
                  <a:srgbClr val="0E486E"/>
                </a:solidFill>
                <a:latin typeface="Tahoma"/>
                <a:cs typeface="Tahoma"/>
              </a:rPr>
              <a:t>contact</a:t>
            </a:r>
            <a:r>
              <a:rPr dirty="0" sz="3600" spc="-60" b="1">
                <a:solidFill>
                  <a:srgbClr val="0E486E"/>
                </a:solidFill>
                <a:latin typeface="Tahoma"/>
                <a:cs typeface="Tahoma"/>
              </a:rPr>
              <a:t> </a:t>
            </a:r>
            <a:r>
              <a:rPr dirty="0" sz="3600" spc="-130" b="1">
                <a:solidFill>
                  <a:srgbClr val="0E486E"/>
                </a:solidFill>
                <a:latin typeface="Tahoma"/>
                <a:cs typeface="Tahoma"/>
              </a:rPr>
              <a:t>the</a:t>
            </a:r>
            <a:r>
              <a:rPr dirty="0" sz="3600" spc="-5" b="1">
                <a:solidFill>
                  <a:srgbClr val="0E486E"/>
                </a:solidFill>
                <a:latin typeface="Tahoma"/>
                <a:cs typeface="Tahoma"/>
              </a:rPr>
              <a:t> </a:t>
            </a:r>
            <a:r>
              <a:rPr dirty="0" sz="3600" spc="110" b="1">
                <a:solidFill>
                  <a:srgbClr val="0E486E"/>
                </a:solidFill>
                <a:latin typeface="Tahoma"/>
                <a:cs typeface="Tahoma"/>
              </a:rPr>
              <a:t>CCE</a:t>
            </a:r>
            <a:r>
              <a:rPr dirty="0" sz="3600" spc="50" b="1">
                <a:solidFill>
                  <a:srgbClr val="0E486E"/>
                </a:solidFill>
                <a:latin typeface="Tahoma"/>
                <a:cs typeface="Tahoma"/>
              </a:rPr>
              <a:t> </a:t>
            </a:r>
            <a:r>
              <a:rPr dirty="0" sz="3600" spc="-25" b="1">
                <a:solidFill>
                  <a:srgbClr val="0E486E"/>
                </a:solidFill>
                <a:latin typeface="Tahoma"/>
                <a:cs typeface="Tahoma"/>
              </a:rPr>
              <a:t>at:</a:t>
            </a:r>
            <a:endParaRPr sz="3600">
              <a:latin typeface="Tahoma"/>
              <a:cs typeface="Tahoma"/>
            </a:endParaRPr>
          </a:p>
          <a:p>
            <a:pPr algn="ctr" marL="628015">
              <a:lnSpc>
                <a:spcPct val="100000"/>
              </a:lnSpc>
              <a:spcBef>
                <a:spcPts val="1310"/>
              </a:spcBef>
            </a:pPr>
            <a:r>
              <a:rPr dirty="0" sz="3600" spc="-25" b="1">
                <a:solidFill>
                  <a:srgbClr val="0E486E"/>
                </a:solidFill>
                <a:latin typeface="Calibri"/>
                <a:cs typeface="Calibri"/>
              </a:rPr>
              <a:t>562-985-</a:t>
            </a:r>
            <a:r>
              <a:rPr dirty="0" sz="3600" spc="-20" b="1">
                <a:solidFill>
                  <a:srgbClr val="0E486E"/>
                </a:solidFill>
                <a:latin typeface="Calibri"/>
                <a:cs typeface="Calibri"/>
              </a:rPr>
              <a:t>7131</a:t>
            </a:r>
            <a:endParaRPr sz="3600">
              <a:latin typeface="Calibri"/>
              <a:cs typeface="Calibri"/>
            </a:endParaRPr>
          </a:p>
          <a:p>
            <a:pPr algn="ctr" marL="619125">
              <a:lnSpc>
                <a:spcPct val="100000"/>
              </a:lnSpc>
              <a:spcBef>
                <a:spcPts val="1465"/>
              </a:spcBef>
            </a:pPr>
            <a:r>
              <a:rPr dirty="0" sz="3600" spc="-25" b="1">
                <a:solidFill>
                  <a:srgbClr val="0E486E"/>
                </a:solidFill>
                <a:latin typeface="Calibri"/>
                <a:cs typeface="Calibri"/>
              </a:rPr>
              <a:t>or</a:t>
            </a:r>
            <a:endParaRPr sz="3600">
              <a:latin typeface="Calibri"/>
              <a:cs typeface="Calibri"/>
            </a:endParaRPr>
          </a:p>
          <a:p>
            <a:pPr algn="ctr" marL="625475">
              <a:lnSpc>
                <a:spcPct val="100000"/>
              </a:lnSpc>
              <a:spcBef>
                <a:spcPts val="1465"/>
              </a:spcBef>
            </a:pPr>
            <a:r>
              <a:rPr dirty="0" sz="3600" spc="-10" b="1">
                <a:solidFill>
                  <a:srgbClr val="0E486E"/>
                </a:solidFill>
                <a:latin typeface="Calibri"/>
                <a:cs typeface="Calibri"/>
              </a:rPr>
              <a:t>E-</a:t>
            </a:r>
            <a:r>
              <a:rPr dirty="0" sz="3600" b="1">
                <a:solidFill>
                  <a:srgbClr val="0E486E"/>
                </a:solidFill>
                <a:latin typeface="Calibri"/>
                <a:cs typeface="Calibri"/>
              </a:rPr>
              <a:t>mail</a:t>
            </a:r>
            <a:r>
              <a:rPr dirty="0" sz="3600" spc="-40" b="1">
                <a:solidFill>
                  <a:srgbClr val="0E486E"/>
                </a:solidFill>
                <a:latin typeface="Calibri"/>
                <a:cs typeface="Calibri"/>
              </a:rPr>
              <a:t> </a:t>
            </a:r>
            <a:r>
              <a:rPr dirty="0" sz="3600" b="1">
                <a:solidFill>
                  <a:srgbClr val="0E486E"/>
                </a:solidFill>
                <a:latin typeface="Calibri"/>
                <a:cs typeface="Calibri"/>
              </a:rPr>
              <a:t>us</a:t>
            </a:r>
            <a:r>
              <a:rPr dirty="0" sz="3600" spc="15" b="1">
                <a:solidFill>
                  <a:srgbClr val="0E486E"/>
                </a:solidFill>
                <a:latin typeface="Calibri"/>
                <a:cs typeface="Calibri"/>
              </a:rPr>
              <a:t> </a:t>
            </a:r>
            <a:r>
              <a:rPr dirty="0" sz="3600" b="1">
                <a:solidFill>
                  <a:srgbClr val="0E486E"/>
                </a:solidFill>
                <a:latin typeface="Calibri"/>
                <a:cs typeface="Calibri"/>
              </a:rPr>
              <a:t>at</a:t>
            </a:r>
            <a:r>
              <a:rPr dirty="0" sz="3600" spc="-15" b="1">
                <a:solidFill>
                  <a:srgbClr val="0E486E"/>
                </a:solidFill>
                <a:latin typeface="Calibri"/>
                <a:cs typeface="Calibri"/>
              </a:rPr>
              <a:t> </a:t>
            </a:r>
            <a:r>
              <a:rPr dirty="0" sz="3600" spc="-20" b="1">
                <a:solidFill>
                  <a:srgbClr val="0E486E"/>
                </a:solidFill>
                <a:latin typeface="Calibri"/>
                <a:cs typeface="Calibri"/>
                <a:hlinkClick r:id="rId2"/>
              </a:rPr>
              <a:t>CCE-</a:t>
            </a:r>
            <a:r>
              <a:rPr dirty="0" sz="3600" spc="-10" b="1">
                <a:solidFill>
                  <a:srgbClr val="0E486E"/>
                </a:solidFill>
                <a:latin typeface="Calibri"/>
                <a:cs typeface="Calibri"/>
                <a:hlinkClick r:id="rId2"/>
              </a:rPr>
              <a:t>SL@csulb.edu</a:t>
            </a:r>
            <a:endParaRPr sz="36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63587" y="165735"/>
            <a:ext cx="9199245" cy="1128395"/>
          </a:xfrm>
          <a:prstGeom prst="rect"/>
        </p:spPr>
        <p:txBody>
          <a:bodyPr wrap="square" lIns="0" tIns="8255" rIns="0" bIns="0" rtlCol="0" vert="horz">
            <a:spAutoFit/>
          </a:bodyPr>
          <a:lstStyle/>
          <a:p>
            <a:pPr marL="12700" marR="5080">
              <a:lnSpc>
                <a:spcPct val="100899"/>
              </a:lnSpc>
              <a:spcBef>
                <a:spcPts val="65"/>
              </a:spcBef>
            </a:pPr>
            <a:r>
              <a:rPr dirty="0" spc="110"/>
              <a:t>CSULB</a:t>
            </a:r>
            <a:r>
              <a:rPr dirty="0"/>
              <a:t> </a:t>
            </a:r>
            <a:r>
              <a:rPr dirty="0" spc="204"/>
              <a:t>POLICY</a:t>
            </a:r>
            <a:r>
              <a:rPr dirty="0" spc="-50"/>
              <a:t> </a:t>
            </a:r>
            <a:r>
              <a:rPr dirty="0" spc="540"/>
              <a:t>ON</a:t>
            </a:r>
            <a:r>
              <a:rPr dirty="0" spc="-135"/>
              <a:t> </a:t>
            </a:r>
            <a:r>
              <a:rPr dirty="0" spc="165"/>
              <a:t>SERVICE</a:t>
            </a:r>
            <a:r>
              <a:rPr dirty="0" spc="-145"/>
              <a:t> </a:t>
            </a:r>
            <a:r>
              <a:rPr dirty="0" spc="210"/>
              <a:t>LEARNING</a:t>
            </a:r>
            <a:r>
              <a:rPr dirty="0" spc="-165"/>
              <a:t> </a:t>
            </a:r>
            <a:r>
              <a:rPr dirty="0" spc="-20"/>
              <a:t>(SL) </a:t>
            </a:r>
            <a:r>
              <a:rPr dirty="0" spc="204"/>
              <a:t>POLICY</a:t>
            </a:r>
            <a:r>
              <a:rPr dirty="0" spc="5"/>
              <a:t> </a:t>
            </a:r>
            <a:r>
              <a:rPr dirty="0" spc="210"/>
              <a:t>#19-</a:t>
            </a:r>
            <a:r>
              <a:rPr dirty="0" spc="100"/>
              <a:t>13</a:t>
            </a:r>
            <a:r>
              <a:rPr dirty="0" spc="-180"/>
              <a:t> </a:t>
            </a:r>
            <a:r>
              <a:rPr dirty="0"/>
              <a:t>(EFFECTIVE</a:t>
            </a:r>
            <a:r>
              <a:rPr dirty="0" spc="-105"/>
              <a:t> </a:t>
            </a:r>
            <a:r>
              <a:rPr dirty="0" spc="-10"/>
              <a:t>11/5/2020)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763587" y="1690306"/>
            <a:ext cx="9681845" cy="2308860"/>
          </a:xfrm>
          <a:prstGeom prst="rect">
            <a:avLst/>
          </a:prstGeom>
        </p:spPr>
        <p:txBody>
          <a:bodyPr wrap="square" lIns="0" tIns="6350" rIns="0" bIns="0" rtlCol="0" vert="horz">
            <a:spAutoFit/>
          </a:bodyPr>
          <a:lstStyle/>
          <a:p>
            <a:pPr marL="12700" marR="5080">
              <a:lnSpc>
                <a:spcPct val="101699"/>
              </a:lnSpc>
              <a:spcBef>
                <a:spcPts val="50"/>
              </a:spcBef>
            </a:pPr>
            <a:r>
              <a:rPr dirty="0" sz="2400" spc="-245" b="1">
                <a:solidFill>
                  <a:srgbClr val="0E486E"/>
                </a:solidFill>
                <a:latin typeface="Tahoma"/>
                <a:cs typeface="Tahoma"/>
              </a:rPr>
              <a:t>This</a:t>
            </a:r>
            <a:r>
              <a:rPr dirty="0" sz="2400" spc="-35" b="1">
                <a:solidFill>
                  <a:srgbClr val="0E486E"/>
                </a:solidFill>
                <a:latin typeface="Tahoma"/>
                <a:cs typeface="Tahoma"/>
              </a:rPr>
              <a:t> </a:t>
            </a:r>
            <a:r>
              <a:rPr dirty="0" sz="2400" b="1">
                <a:solidFill>
                  <a:srgbClr val="0E486E"/>
                </a:solidFill>
                <a:latin typeface="Tahoma"/>
                <a:cs typeface="Tahoma"/>
              </a:rPr>
              <a:t>policy</a:t>
            </a:r>
            <a:r>
              <a:rPr dirty="0" sz="2400" spc="-65" b="1">
                <a:solidFill>
                  <a:srgbClr val="0E486E"/>
                </a:solidFill>
                <a:latin typeface="Tahoma"/>
                <a:cs typeface="Tahoma"/>
              </a:rPr>
              <a:t> </a:t>
            </a:r>
            <a:r>
              <a:rPr dirty="0" sz="2400" spc="-70" b="1">
                <a:solidFill>
                  <a:srgbClr val="0E486E"/>
                </a:solidFill>
                <a:latin typeface="Tahoma"/>
                <a:cs typeface="Tahoma"/>
              </a:rPr>
              <a:t>establishes</a:t>
            </a:r>
            <a:r>
              <a:rPr dirty="0" sz="2400" spc="5" b="1">
                <a:solidFill>
                  <a:srgbClr val="0E486E"/>
                </a:solidFill>
                <a:latin typeface="Tahoma"/>
                <a:cs typeface="Tahoma"/>
              </a:rPr>
              <a:t> </a:t>
            </a:r>
            <a:r>
              <a:rPr dirty="0" sz="2400" b="1">
                <a:solidFill>
                  <a:srgbClr val="0E486E"/>
                </a:solidFill>
                <a:latin typeface="Tahoma"/>
                <a:cs typeface="Tahoma"/>
              </a:rPr>
              <a:t>guidance</a:t>
            </a:r>
            <a:r>
              <a:rPr dirty="0" sz="2400" spc="-20" b="1">
                <a:solidFill>
                  <a:srgbClr val="0E486E"/>
                </a:solidFill>
                <a:latin typeface="Tahoma"/>
                <a:cs typeface="Tahoma"/>
              </a:rPr>
              <a:t> </a:t>
            </a:r>
            <a:r>
              <a:rPr dirty="0" sz="2400" b="1">
                <a:solidFill>
                  <a:srgbClr val="0E486E"/>
                </a:solidFill>
                <a:latin typeface="Tahoma"/>
                <a:cs typeface="Tahoma"/>
              </a:rPr>
              <a:t>on </a:t>
            </a:r>
            <a:r>
              <a:rPr dirty="0" sz="2400" spc="-35" b="1">
                <a:solidFill>
                  <a:srgbClr val="0E486E"/>
                </a:solidFill>
                <a:latin typeface="Tahoma"/>
                <a:cs typeface="Tahoma"/>
              </a:rPr>
              <a:t>Service</a:t>
            </a:r>
            <a:r>
              <a:rPr dirty="0" sz="2400" spc="-20" b="1">
                <a:solidFill>
                  <a:srgbClr val="0E486E"/>
                </a:solidFill>
                <a:latin typeface="Tahoma"/>
                <a:cs typeface="Tahoma"/>
              </a:rPr>
              <a:t> </a:t>
            </a:r>
            <a:r>
              <a:rPr dirty="0" sz="2400" spc="-90" b="1">
                <a:solidFill>
                  <a:srgbClr val="0E486E"/>
                </a:solidFill>
                <a:latin typeface="Tahoma"/>
                <a:cs typeface="Tahoma"/>
              </a:rPr>
              <a:t>Learning</a:t>
            </a:r>
            <a:r>
              <a:rPr dirty="0" sz="2400" spc="5" b="1">
                <a:solidFill>
                  <a:srgbClr val="0E486E"/>
                </a:solidFill>
                <a:latin typeface="Tahoma"/>
                <a:cs typeface="Tahoma"/>
              </a:rPr>
              <a:t> </a:t>
            </a:r>
            <a:r>
              <a:rPr dirty="0" sz="2400" spc="-160" b="1">
                <a:solidFill>
                  <a:srgbClr val="0E486E"/>
                </a:solidFill>
                <a:latin typeface="Tahoma"/>
                <a:cs typeface="Tahoma"/>
              </a:rPr>
              <a:t>for</a:t>
            </a:r>
            <a:r>
              <a:rPr dirty="0" sz="2400" b="1">
                <a:solidFill>
                  <a:srgbClr val="0E486E"/>
                </a:solidFill>
                <a:latin typeface="Tahoma"/>
                <a:cs typeface="Tahoma"/>
              </a:rPr>
              <a:t> </a:t>
            </a:r>
            <a:r>
              <a:rPr dirty="0" sz="2400" spc="-95" b="1">
                <a:solidFill>
                  <a:srgbClr val="0E486E"/>
                </a:solidFill>
                <a:latin typeface="Tahoma"/>
                <a:cs typeface="Tahoma"/>
              </a:rPr>
              <a:t>the</a:t>
            </a:r>
            <a:r>
              <a:rPr dirty="0" sz="2400" spc="-80" b="1">
                <a:solidFill>
                  <a:srgbClr val="0E486E"/>
                </a:solidFill>
                <a:latin typeface="Tahoma"/>
                <a:cs typeface="Tahoma"/>
              </a:rPr>
              <a:t> </a:t>
            </a:r>
            <a:r>
              <a:rPr dirty="0" sz="2400" spc="-20" b="1">
                <a:solidFill>
                  <a:srgbClr val="0E486E"/>
                </a:solidFill>
                <a:latin typeface="Tahoma"/>
                <a:cs typeface="Tahoma"/>
              </a:rPr>
              <a:t>entire </a:t>
            </a:r>
            <a:r>
              <a:rPr dirty="0" sz="2400" b="1">
                <a:solidFill>
                  <a:srgbClr val="0E486E"/>
                </a:solidFill>
                <a:latin typeface="Tahoma"/>
                <a:cs typeface="Tahoma"/>
              </a:rPr>
              <a:t>campus,</a:t>
            </a:r>
            <a:r>
              <a:rPr dirty="0" sz="2400" spc="-75" b="1">
                <a:solidFill>
                  <a:srgbClr val="0E486E"/>
                </a:solidFill>
                <a:latin typeface="Tahoma"/>
                <a:cs typeface="Tahoma"/>
              </a:rPr>
              <a:t> </a:t>
            </a:r>
            <a:r>
              <a:rPr dirty="0" sz="2400" spc="-40" b="1">
                <a:solidFill>
                  <a:srgbClr val="0E486E"/>
                </a:solidFill>
                <a:latin typeface="Tahoma"/>
                <a:cs typeface="Tahoma"/>
              </a:rPr>
              <a:t>including</a:t>
            </a:r>
            <a:r>
              <a:rPr dirty="0" sz="2400" spc="-80" b="1">
                <a:solidFill>
                  <a:srgbClr val="0E486E"/>
                </a:solidFill>
                <a:latin typeface="Tahoma"/>
                <a:cs typeface="Tahoma"/>
              </a:rPr>
              <a:t> </a:t>
            </a:r>
            <a:r>
              <a:rPr dirty="0" sz="2400" spc="-100" b="1">
                <a:solidFill>
                  <a:srgbClr val="0E486E"/>
                </a:solidFill>
                <a:latin typeface="Tahoma"/>
                <a:cs typeface="Tahoma"/>
              </a:rPr>
              <a:t>but</a:t>
            </a:r>
            <a:r>
              <a:rPr dirty="0" sz="2400" spc="-45" b="1">
                <a:solidFill>
                  <a:srgbClr val="0E486E"/>
                </a:solidFill>
                <a:latin typeface="Tahoma"/>
                <a:cs typeface="Tahoma"/>
              </a:rPr>
              <a:t> </a:t>
            </a:r>
            <a:r>
              <a:rPr dirty="0" sz="2400" spc="-85" b="1">
                <a:solidFill>
                  <a:srgbClr val="0E486E"/>
                </a:solidFill>
                <a:latin typeface="Tahoma"/>
                <a:cs typeface="Tahoma"/>
              </a:rPr>
              <a:t>not</a:t>
            </a:r>
            <a:r>
              <a:rPr dirty="0" sz="2400" spc="25" b="1">
                <a:solidFill>
                  <a:srgbClr val="0E486E"/>
                </a:solidFill>
                <a:latin typeface="Tahoma"/>
                <a:cs typeface="Tahoma"/>
              </a:rPr>
              <a:t> </a:t>
            </a:r>
            <a:r>
              <a:rPr dirty="0" sz="2400" spc="-90" b="1">
                <a:solidFill>
                  <a:srgbClr val="0E486E"/>
                </a:solidFill>
                <a:latin typeface="Tahoma"/>
                <a:cs typeface="Tahoma"/>
              </a:rPr>
              <a:t>limited</a:t>
            </a:r>
            <a:r>
              <a:rPr dirty="0" sz="2400" spc="-114" b="1">
                <a:solidFill>
                  <a:srgbClr val="0E486E"/>
                </a:solidFill>
                <a:latin typeface="Tahoma"/>
                <a:cs typeface="Tahoma"/>
              </a:rPr>
              <a:t> </a:t>
            </a:r>
            <a:r>
              <a:rPr dirty="0" sz="2400" spc="-105" b="1">
                <a:solidFill>
                  <a:srgbClr val="0E486E"/>
                </a:solidFill>
                <a:latin typeface="Tahoma"/>
                <a:cs typeface="Tahoma"/>
              </a:rPr>
              <a:t>to</a:t>
            </a:r>
            <a:r>
              <a:rPr dirty="0" sz="2400" spc="-70" b="1">
                <a:solidFill>
                  <a:srgbClr val="0E486E"/>
                </a:solidFill>
                <a:latin typeface="Tahoma"/>
                <a:cs typeface="Tahoma"/>
              </a:rPr>
              <a:t> </a:t>
            </a:r>
            <a:r>
              <a:rPr dirty="0" sz="2400" spc="-10" b="1">
                <a:solidFill>
                  <a:srgbClr val="0E486E"/>
                </a:solidFill>
                <a:latin typeface="Tahoma"/>
                <a:cs typeface="Tahoma"/>
              </a:rPr>
              <a:t>establishing:</a:t>
            </a:r>
            <a:endParaRPr sz="2400">
              <a:latin typeface="Tahoma"/>
              <a:cs typeface="Tahoma"/>
            </a:endParaRPr>
          </a:p>
          <a:p>
            <a:pPr marL="469900" indent="-457200">
              <a:lnSpc>
                <a:spcPct val="100000"/>
              </a:lnSpc>
              <a:spcBef>
                <a:spcPts val="1175"/>
              </a:spcBef>
              <a:buClr>
                <a:srgbClr val="FFFFFF"/>
              </a:buClr>
              <a:buSzPct val="81250"/>
              <a:buAutoNum type="arabicPeriod"/>
              <a:tabLst>
                <a:tab pos="469900" algn="l"/>
              </a:tabLst>
            </a:pPr>
            <a:r>
              <a:rPr dirty="0" sz="2400" spc="130" b="1">
                <a:solidFill>
                  <a:srgbClr val="0E486E"/>
                </a:solidFill>
                <a:latin typeface="Tahoma"/>
                <a:cs typeface="Tahoma"/>
              </a:rPr>
              <a:t>A</a:t>
            </a:r>
            <a:r>
              <a:rPr dirty="0" sz="2400" spc="-55" b="1">
                <a:solidFill>
                  <a:srgbClr val="0E486E"/>
                </a:solidFill>
                <a:latin typeface="Tahoma"/>
                <a:cs typeface="Tahoma"/>
              </a:rPr>
              <a:t> </a:t>
            </a:r>
            <a:r>
              <a:rPr dirty="0" sz="2400" spc="-105" b="1">
                <a:solidFill>
                  <a:srgbClr val="0E486E"/>
                </a:solidFill>
                <a:latin typeface="Tahoma"/>
                <a:cs typeface="Tahoma"/>
              </a:rPr>
              <a:t>definition</a:t>
            </a:r>
            <a:r>
              <a:rPr dirty="0" sz="2400" spc="-70" b="1">
                <a:solidFill>
                  <a:srgbClr val="0E486E"/>
                </a:solidFill>
                <a:latin typeface="Tahoma"/>
                <a:cs typeface="Tahoma"/>
              </a:rPr>
              <a:t> </a:t>
            </a:r>
            <a:r>
              <a:rPr dirty="0" sz="2400" spc="-100" b="1">
                <a:solidFill>
                  <a:srgbClr val="0E486E"/>
                </a:solidFill>
                <a:latin typeface="Tahoma"/>
                <a:cs typeface="Tahoma"/>
              </a:rPr>
              <a:t>of</a:t>
            </a:r>
            <a:r>
              <a:rPr dirty="0" sz="2400" spc="-65" b="1">
                <a:solidFill>
                  <a:srgbClr val="0E486E"/>
                </a:solidFill>
                <a:latin typeface="Tahoma"/>
                <a:cs typeface="Tahoma"/>
              </a:rPr>
              <a:t> </a:t>
            </a:r>
            <a:r>
              <a:rPr dirty="0" sz="2400" spc="-30" b="1">
                <a:solidFill>
                  <a:srgbClr val="0E486E"/>
                </a:solidFill>
                <a:latin typeface="Tahoma"/>
                <a:cs typeface="Tahoma"/>
              </a:rPr>
              <a:t>Service</a:t>
            </a:r>
            <a:r>
              <a:rPr dirty="0" sz="2400" spc="-25" b="1">
                <a:solidFill>
                  <a:srgbClr val="0E486E"/>
                </a:solidFill>
                <a:latin typeface="Tahoma"/>
                <a:cs typeface="Tahoma"/>
              </a:rPr>
              <a:t> </a:t>
            </a:r>
            <a:r>
              <a:rPr dirty="0" sz="2400" spc="-10" b="1">
                <a:solidFill>
                  <a:srgbClr val="0E486E"/>
                </a:solidFill>
                <a:latin typeface="Tahoma"/>
                <a:cs typeface="Tahoma"/>
              </a:rPr>
              <a:t>Learning;</a:t>
            </a:r>
            <a:endParaRPr sz="2400">
              <a:latin typeface="Tahoma"/>
              <a:cs typeface="Tahoma"/>
            </a:endParaRPr>
          </a:p>
          <a:p>
            <a:pPr marL="469900" indent="-457200">
              <a:lnSpc>
                <a:spcPct val="100000"/>
              </a:lnSpc>
              <a:spcBef>
                <a:spcPts val="1175"/>
              </a:spcBef>
              <a:buClr>
                <a:srgbClr val="FFFFFF"/>
              </a:buClr>
              <a:buSzPct val="81250"/>
              <a:buAutoNum type="arabicPeriod"/>
              <a:tabLst>
                <a:tab pos="469900" algn="l"/>
              </a:tabLst>
            </a:pPr>
            <a:r>
              <a:rPr dirty="0" sz="2400" spc="-95" b="1">
                <a:solidFill>
                  <a:srgbClr val="0E486E"/>
                </a:solidFill>
                <a:latin typeface="Tahoma"/>
                <a:cs typeface="Tahoma"/>
              </a:rPr>
              <a:t>Minimum</a:t>
            </a:r>
            <a:r>
              <a:rPr dirty="0" sz="2400" spc="-110" b="1">
                <a:solidFill>
                  <a:srgbClr val="0E486E"/>
                </a:solidFill>
                <a:latin typeface="Tahoma"/>
                <a:cs typeface="Tahoma"/>
              </a:rPr>
              <a:t> </a:t>
            </a:r>
            <a:r>
              <a:rPr dirty="0" sz="2400" spc="-95" b="1">
                <a:solidFill>
                  <a:srgbClr val="0E486E"/>
                </a:solidFill>
                <a:latin typeface="Tahoma"/>
                <a:cs typeface="Tahoma"/>
              </a:rPr>
              <a:t>requirements</a:t>
            </a:r>
            <a:r>
              <a:rPr dirty="0" sz="2400" spc="-65" b="1">
                <a:solidFill>
                  <a:srgbClr val="0E486E"/>
                </a:solidFill>
                <a:latin typeface="Tahoma"/>
                <a:cs typeface="Tahoma"/>
              </a:rPr>
              <a:t> </a:t>
            </a:r>
            <a:r>
              <a:rPr dirty="0" sz="2400" spc="-160" b="1">
                <a:solidFill>
                  <a:srgbClr val="0E486E"/>
                </a:solidFill>
                <a:latin typeface="Tahoma"/>
                <a:cs typeface="Tahoma"/>
              </a:rPr>
              <a:t>for</a:t>
            </a:r>
            <a:r>
              <a:rPr dirty="0" sz="2400" spc="-15" b="1">
                <a:solidFill>
                  <a:srgbClr val="0E486E"/>
                </a:solidFill>
                <a:latin typeface="Tahoma"/>
                <a:cs typeface="Tahoma"/>
              </a:rPr>
              <a:t> </a:t>
            </a:r>
            <a:r>
              <a:rPr dirty="0" sz="2400" spc="-25" b="1">
                <a:solidFill>
                  <a:srgbClr val="0E486E"/>
                </a:solidFill>
                <a:latin typeface="Tahoma"/>
                <a:cs typeface="Tahoma"/>
              </a:rPr>
              <a:t>service</a:t>
            </a:r>
            <a:r>
              <a:rPr dirty="0" sz="2400" spc="-65" b="1">
                <a:solidFill>
                  <a:srgbClr val="0E486E"/>
                </a:solidFill>
                <a:latin typeface="Tahoma"/>
                <a:cs typeface="Tahoma"/>
              </a:rPr>
              <a:t> </a:t>
            </a:r>
            <a:r>
              <a:rPr dirty="0" sz="2400" spc="-60" b="1">
                <a:solidFill>
                  <a:srgbClr val="0E486E"/>
                </a:solidFill>
                <a:latin typeface="Tahoma"/>
                <a:cs typeface="Tahoma"/>
              </a:rPr>
              <a:t>learning</a:t>
            </a:r>
            <a:r>
              <a:rPr dirty="0" sz="2400" spc="-40" b="1">
                <a:solidFill>
                  <a:srgbClr val="0E486E"/>
                </a:solidFill>
                <a:latin typeface="Tahoma"/>
                <a:cs typeface="Tahoma"/>
              </a:rPr>
              <a:t> </a:t>
            </a:r>
            <a:r>
              <a:rPr dirty="0" sz="2400" spc="-70" b="1">
                <a:solidFill>
                  <a:srgbClr val="0E486E"/>
                </a:solidFill>
                <a:latin typeface="Tahoma"/>
                <a:cs typeface="Tahoma"/>
              </a:rPr>
              <a:t>courses;</a:t>
            </a:r>
            <a:r>
              <a:rPr dirty="0" sz="2400" spc="30" b="1">
                <a:solidFill>
                  <a:srgbClr val="0E486E"/>
                </a:solidFill>
                <a:latin typeface="Tahoma"/>
                <a:cs typeface="Tahoma"/>
              </a:rPr>
              <a:t> </a:t>
            </a:r>
            <a:r>
              <a:rPr dirty="0" sz="2400" spc="-25" b="1">
                <a:solidFill>
                  <a:srgbClr val="0E486E"/>
                </a:solidFill>
                <a:latin typeface="Tahoma"/>
                <a:cs typeface="Tahoma"/>
              </a:rPr>
              <a:t>and</a:t>
            </a:r>
            <a:endParaRPr sz="2400">
              <a:latin typeface="Tahoma"/>
              <a:cs typeface="Tahoma"/>
            </a:endParaRPr>
          </a:p>
          <a:p>
            <a:pPr marL="469900" indent="-457200">
              <a:lnSpc>
                <a:spcPct val="100000"/>
              </a:lnSpc>
              <a:spcBef>
                <a:spcPts val="1180"/>
              </a:spcBef>
              <a:buClr>
                <a:srgbClr val="FFFFFF"/>
              </a:buClr>
              <a:buSzPct val="81250"/>
              <a:buAutoNum type="arabicPeriod"/>
              <a:tabLst>
                <a:tab pos="469900" algn="l"/>
              </a:tabLst>
            </a:pPr>
            <a:r>
              <a:rPr dirty="0" sz="2400" spc="130" b="1">
                <a:solidFill>
                  <a:srgbClr val="0E486E"/>
                </a:solidFill>
                <a:latin typeface="Tahoma"/>
                <a:cs typeface="Tahoma"/>
              </a:rPr>
              <a:t>A</a:t>
            </a:r>
            <a:r>
              <a:rPr dirty="0" sz="2400" spc="-40" b="1">
                <a:solidFill>
                  <a:srgbClr val="0E486E"/>
                </a:solidFill>
                <a:latin typeface="Tahoma"/>
                <a:cs typeface="Tahoma"/>
              </a:rPr>
              <a:t> </a:t>
            </a:r>
            <a:r>
              <a:rPr dirty="0" sz="2400" spc="-65" b="1">
                <a:solidFill>
                  <a:srgbClr val="0E486E"/>
                </a:solidFill>
                <a:latin typeface="Tahoma"/>
                <a:cs typeface="Tahoma"/>
              </a:rPr>
              <a:t>certification</a:t>
            </a:r>
            <a:r>
              <a:rPr dirty="0" sz="2400" spc="-80" b="1">
                <a:solidFill>
                  <a:srgbClr val="0E486E"/>
                </a:solidFill>
                <a:latin typeface="Tahoma"/>
                <a:cs typeface="Tahoma"/>
              </a:rPr>
              <a:t> </a:t>
            </a:r>
            <a:r>
              <a:rPr dirty="0" sz="2400" spc="-10" b="1">
                <a:solidFill>
                  <a:srgbClr val="0E486E"/>
                </a:solidFill>
                <a:latin typeface="Tahoma"/>
                <a:cs typeface="Tahoma"/>
              </a:rPr>
              <a:t>process</a:t>
            </a:r>
            <a:endParaRPr sz="240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pc="-150"/>
              <a:t>THE </a:t>
            </a:r>
            <a:r>
              <a:rPr dirty="0" spc="195"/>
              <a:t>POLICY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763587" y="1319530"/>
            <a:ext cx="10527665" cy="2748280"/>
          </a:xfrm>
          <a:prstGeom prst="rect">
            <a:avLst/>
          </a:prstGeom>
        </p:spPr>
        <p:txBody>
          <a:bodyPr wrap="square" lIns="0" tIns="10160" rIns="0" bIns="0" rtlCol="0" vert="horz">
            <a:spAutoFit/>
          </a:bodyPr>
          <a:lstStyle/>
          <a:p>
            <a:pPr marL="527050" marR="73660" indent="-514984">
              <a:lnSpc>
                <a:spcPct val="100800"/>
              </a:lnSpc>
              <a:spcBef>
                <a:spcPts val="80"/>
              </a:spcBef>
              <a:buClr>
                <a:srgbClr val="FFFFFF"/>
              </a:buClr>
              <a:buSzPct val="81250"/>
              <a:buAutoNum type="romanUcPeriod"/>
              <a:tabLst>
                <a:tab pos="527050" algn="l"/>
              </a:tabLst>
            </a:pPr>
            <a:r>
              <a:rPr dirty="0" sz="2400" spc="-170" b="1">
                <a:solidFill>
                  <a:srgbClr val="0E486E"/>
                </a:solidFill>
                <a:latin typeface="Tahoma"/>
                <a:cs typeface="Tahoma"/>
              </a:rPr>
              <a:t>The</a:t>
            </a:r>
            <a:r>
              <a:rPr dirty="0" sz="2400" spc="-10" b="1">
                <a:solidFill>
                  <a:srgbClr val="0E486E"/>
                </a:solidFill>
                <a:latin typeface="Tahoma"/>
                <a:cs typeface="Tahoma"/>
              </a:rPr>
              <a:t> </a:t>
            </a:r>
            <a:r>
              <a:rPr dirty="0" sz="2400" spc="-285" b="1">
                <a:solidFill>
                  <a:srgbClr val="0E486E"/>
                </a:solidFill>
                <a:latin typeface="Tahoma"/>
                <a:cs typeface="Tahoma"/>
              </a:rPr>
              <a:t>SL</a:t>
            </a:r>
            <a:r>
              <a:rPr dirty="0" sz="2400" spc="-40" b="1">
                <a:solidFill>
                  <a:srgbClr val="0E486E"/>
                </a:solidFill>
                <a:latin typeface="Tahoma"/>
                <a:cs typeface="Tahoma"/>
              </a:rPr>
              <a:t> </a:t>
            </a:r>
            <a:r>
              <a:rPr dirty="0" sz="2400" spc="-25" b="1">
                <a:solidFill>
                  <a:srgbClr val="0E486E"/>
                </a:solidFill>
                <a:latin typeface="Tahoma"/>
                <a:cs typeface="Tahoma"/>
              </a:rPr>
              <a:t>Policy</a:t>
            </a:r>
            <a:r>
              <a:rPr dirty="0" sz="2400" spc="-150" b="1">
                <a:solidFill>
                  <a:srgbClr val="0E486E"/>
                </a:solidFill>
                <a:latin typeface="Tahoma"/>
                <a:cs typeface="Tahoma"/>
              </a:rPr>
              <a:t> </a:t>
            </a:r>
            <a:r>
              <a:rPr dirty="0" sz="2400" b="1">
                <a:solidFill>
                  <a:srgbClr val="0E486E"/>
                </a:solidFill>
                <a:latin typeface="Tahoma"/>
                <a:cs typeface="Tahoma"/>
              </a:rPr>
              <a:t>applies</a:t>
            </a:r>
            <a:r>
              <a:rPr dirty="0" sz="2400" spc="-175" b="1">
                <a:solidFill>
                  <a:srgbClr val="0E486E"/>
                </a:solidFill>
                <a:latin typeface="Tahoma"/>
                <a:cs typeface="Tahoma"/>
              </a:rPr>
              <a:t> </a:t>
            </a:r>
            <a:r>
              <a:rPr dirty="0" sz="2400" spc="-105" b="1">
                <a:solidFill>
                  <a:srgbClr val="0E486E"/>
                </a:solidFill>
                <a:latin typeface="Tahoma"/>
                <a:cs typeface="Tahoma"/>
              </a:rPr>
              <a:t>to</a:t>
            </a:r>
            <a:r>
              <a:rPr dirty="0" sz="2400" spc="-70" b="1">
                <a:solidFill>
                  <a:srgbClr val="0E486E"/>
                </a:solidFill>
                <a:latin typeface="Tahoma"/>
                <a:cs typeface="Tahoma"/>
              </a:rPr>
              <a:t> </a:t>
            </a:r>
            <a:r>
              <a:rPr dirty="0" sz="2400" b="1">
                <a:solidFill>
                  <a:srgbClr val="0E486E"/>
                </a:solidFill>
                <a:latin typeface="Tahoma"/>
                <a:cs typeface="Tahoma"/>
              </a:rPr>
              <a:t>all</a:t>
            </a:r>
            <a:r>
              <a:rPr dirty="0" sz="2400" spc="-175" b="1">
                <a:solidFill>
                  <a:srgbClr val="0E486E"/>
                </a:solidFill>
                <a:latin typeface="Tahoma"/>
                <a:cs typeface="Tahoma"/>
              </a:rPr>
              <a:t> </a:t>
            </a:r>
            <a:r>
              <a:rPr dirty="0" sz="2400" spc="-50" b="1">
                <a:solidFill>
                  <a:srgbClr val="0E486E"/>
                </a:solidFill>
                <a:latin typeface="Tahoma"/>
                <a:cs typeface="Tahoma"/>
              </a:rPr>
              <a:t>courses</a:t>
            </a:r>
            <a:r>
              <a:rPr dirty="0" sz="2400" spc="-125" b="1">
                <a:solidFill>
                  <a:srgbClr val="0E486E"/>
                </a:solidFill>
                <a:latin typeface="Tahoma"/>
                <a:cs typeface="Tahoma"/>
              </a:rPr>
              <a:t> that</a:t>
            </a:r>
            <a:r>
              <a:rPr dirty="0" sz="2400" spc="-55" b="1">
                <a:solidFill>
                  <a:srgbClr val="0E486E"/>
                </a:solidFill>
                <a:latin typeface="Tahoma"/>
                <a:cs typeface="Tahoma"/>
              </a:rPr>
              <a:t> </a:t>
            </a:r>
            <a:r>
              <a:rPr dirty="0" sz="2400" spc="-45" b="1">
                <a:solidFill>
                  <a:srgbClr val="0E486E"/>
                </a:solidFill>
                <a:latin typeface="Tahoma"/>
                <a:cs typeface="Tahoma"/>
              </a:rPr>
              <a:t>faculty</a:t>
            </a:r>
            <a:r>
              <a:rPr dirty="0" sz="2400" spc="-130" b="1">
                <a:solidFill>
                  <a:srgbClr val="0E486E"/>
                </a:solidFill>
                <a:latin typeface="Tahoma"/>
                <a:cs typeface="Tahoma"/>
              </a:rPr>
              <a:t> </a:t>
            </a:r>
            <a:r>
              <a:rPr dirty="0" sz="2400" spc="-140" b="1">
                <a:solidFill>
                  <a:srgbClr val="0E486E"/>
                </a:solidFill>
                <a:latin typeface="Tahoma"/>
                <a:cs typeface="Tahoma"/>
              </a:rPr>
              <a:t>or</a:t>
            </a:r>
            <a:r>
              <a:rPr dirty="0" sz="2400" spc="-50" b="1">
                <a:solidFill>
                  <a:srgbClr val="0E486E"/>
                </a:solidFill>
                <a:latin typeface="Tahoma"/>
                <a:cs typeface="Tahoma"/>
              </a:rPr>
              <a:t> departments</a:t>
            </a:r>
            <a:r>
              <a:rPr dirty="0" sz="2400" spc="10" b="1">
                <a:solidFill>
                  <a:srgbClr val="0E486E"/>
                </a:solidFill>
                <a:latin typeface="Tahoma"/>
                <a:cs typeface="Tahoma"/>
              </a:rPr>
              <a:t> </a:t>
            </a:r>
            <a:r>
              <a:rPr dirty="0" sz="2400" spc="-20" b="1">
                <a:solidFill>
                  <a:srgbClr val="0E486E"/>
                </a:solidFill>
                <a:latin typeface="Tahoma"/>
                <a:cs typeface="Tahoma"/>
              </a:rPr>
              <a:t>seek </a:t>
            </a:r>
            <a:r>
              <a:rPr dirty="0" sz="2400" spc="-105" b="1">
                <a:solidFill>
                  <a:srgbClr val="0E486E"/>
                </a:solidFill>
                <a:latin typeface="Tahoma"/>
                <a:cs typeface="Tahoma"/>
              </a:rPr>
              <a:t>to</a:t>
            </a:r>
            <a:r>
              <a:rPr dirty="0" sz="2400" spc="-75" b="1">
                <a:solidFill>
                  <a:srgbClr val="0E486E"/>
                </a:solidFill>
                <a:latin typeface="Tahoma"/>
                <a:cs typeface="Tahoma"/>
              </a:rPr>
              <a:t> </a:t>
            </a:r>
            <a:r>
              <a:rPr dirty="0" sz="2400" spc="85" b="1">
                <a:solidFill>
                  <a:srgbClr val="0E486E"/>
                </a:solidFill>
                <a:latin typeface="Tahoma"/>
                <a:cs typeface="Tahoma"/>
              </a:rPr>
              <a:t>be</a:t>
            </a:r>
            <a:r>
              <a:rPr dirty="0" sz="2400" spc="-175" b="1">
                <a:solidFill>
                  <a:srgbClr val="0E486E"/>
                </a:solidFill>
                <a:latin typeface="Tahoma"/>
                <a:cs typeface="Tahoma"/>
              </a:rPr>
              <a:t> </a:t>
            </a:r>
            <a:r>
              <a:rPr dirty="0" sz="2400" spc="-90" b="1">
                <a:solidFill>
                  <a:srgbClr val="0E486E"/>
                </a:solidFill>
                <a:latin typeface="Tahoma"/>
                <a:cs typeface="Tahoma"/>
              </a:rPr>
              <a:t>taught</a:t>
            </a:r>
            <a:r>
              <a:rPr dirty="0" sz="2400" spc="-85" b="1">
                <a:solidFill>
                  <a:srgbClr val="0E486E"/>
                </a:solidFill>
                <a:latin typeface="Tahoma"/>
                <a:cs typeface="Tahoma"/>
              </a:rPr>
              <a:t> </a:t>
            </a:r>
            <a:r>
              <a:rPr dirty="0" sz="2400" b="1">
                <a:solidFill>
                  <a:srgbClr val="0E486E"/>
                </a:solidFill>
                <a:latin typeface="Tahoma"/>
                <a:cs typeface="Tahoma"/>
              </a:rPr>
              <a:t>as</a:t>
            </a:r>
            <a:r>
              <a:rPr dirty="0" sz="2400" spc="-175" b="1">
                <a:solidFill>
                  <a:srgbClr val="0E486E"/>
                </a:solidFill>
                <a:latin typeface="Tahoma"/>
                <a:cs typeface="Tahoma"/>
              </a:rPr>
              <a:t> </a:t>
            </a:r>
            <a:r>
              <a:rPr dirty="0" sz="2400" spc="-30" b="1">
                <a:solidFill>
                  <a:srgbClr val="0E486E"/>
                </a:solidFill>
                <a:latin typeface="Tahoma"/>
                <a:cs typeface="Tahoma"/>
              </a:rPr>
              <a:t>Service</a:t>
            </a:r>
            <a:r>
              <a:rPr dirty="0" sz="2400" spc="-85" b="1">
                <a:solidFill>
                  <a:srgbClr val="0E486E"/>
                </a:solidFill>
                <a:latin typeface="Tahoma"/>
                <a:cs typeface="Tahoma"/>
              </a:rPr>
              <a:t> Learning</a:t>
            </a:r>
            <a:r>
              <a:rPr dirty="0" sz="2400" spc="-50" b="1">
                <a:solidFill>
                  <a:srgbClr val="0E486E"/>
                </a:solidFill>
                <a:latin typeface="Tahoma"/>
                <a:cs typeface="Tahoma"/>
              </a:rPr>
              <a:t> </a:t>
            </a:r>
            <a:r>
              <a:rPr dirty="0" sz="2400" spc="-60" b="1">
                <a:solidFill>
                  <a:srgbClr val="0E486E"/>
                </a:solidFill>
                <a:latin typeface="Tahoma"/>
                <a:cs typeface="Tahoma"/>
              </a:rPr>
              <a:t>courses:</a:t>
            </a:r>
            <a:r>
              <a:rPr dirty="0" sz="2400" spc="15" b="1">
                <a:solidFill>
                  <a:srgbClr val="0E486E"/>
                </a:solidFill>
                <a:latin typeface="Tahoma"/>
                <a:cs typeface="Tahoma"/>
              </a:rPr>
              <a:t> </a:t>
            </a:r>
            <a:r>
              <a:rPr dirty="0" sz="2400" spc="-180" b="1">
                <a:solidFill>
                  <a:srgbClr val="0E486E"/>
                </a:solidFill>
                <a:latin typeface="Tahoma"/>
                <a:cs typeface="Tahoma"/>
              </a:rPr>
              <a:t>this</a:t>
            </a:r>
            <a:r>
              <a:rPr dirty="0" sz="2400" spc="-110" b="1">
                <a:solidFill>
                  <a:srgbClr val="0E486E"/>
                </a:solidFill>
                <a:latin typeface="Tahoma"/>
                <a:cs typeface="Tahoma"/>
              </a:rPr>
              <a:t> </a:t>
            </a:r>
            <a:r>
              <a:rPr dirty="0" sz="2400" spc="-25" b="1">
                <a:solidFill>
                  <a:srgbClr val="0E486E"/>
                </a:solidFill>
                <a:latin typeface="Tahoma"/>
                <a:cs typeface="Tahoma"/>
              </a:rPr>
              <a:t>includes</a:t>
            </a:r>
            <a:r>
              <a:rPr dirty="0" sz="2400" spc="-55" b="1">
                <a:solidFill>
                  <a:srgbClr val="0E486E"/>
                </a:solidFill>
                <a:latin typeface="Tahoma"/>
                <a:cs typeface="Tahoma"/>
              </a:rPr>
              <a:t> </a:t>
            </a:r>
            <a:r>
              <a:rPr dirty="0" sz="2400" b="1">
                <a:solidFill>
                  <a:srgbClr val="0E486E"/>
                </a:solidFill>
                <a:latin typeface="Tahoma"/>
                <a:cs typeface="Tahoma"/>
              </a:rPr>
              <a:t>all</a:t>
            </a:r>
            <a:r>
              <a:rPr dirty="0" sz="2400" spc="-95" b="1">
                <a:solidFill>
                  <a:srgbClr val="0E486E"/>
                </a:solidFill>
                <a:latin typeface="Tahoma"/>
                <a:cs typeface="Tahoma"/>
              </a:rPr>
              <a:t> </a:t>
            </a:r>
            <a:r>
              <a:rPr dirty="0" sz="2400" spc="-10" b="1">
                <a:solidFill>
                  <a:srgbClr val="0E486E"/>
                </a:solidFill>
                <a:latin typeface="Tahoma"/>
                <a:cs typeface="Tahoma"/>
              </a:rPr>
              <a:t>courses designated</a:t>
            </a:r>
            <a:r>
              <a:rPr dirty="0" sz="2400" spc="-170" b="1">
                <a:solidFill>
                  <a:srgbClr val="0E486E"/>
                </a:solidFill>
                <a:latin typeface="Tahoma"/>
                <a:cs typeface="Tahoma"/>
              </a:rPr>
              <a:t> </a:t>
            </a:r>
            <a:r>
              <a:rPr dirty="0" sz="2400" b="1">
                <a:solidFill>
                  <a:srgbClr val="0E486E"/>
                </a:solidFill>
                <a:latin typeface="Tahoma"/>
                <a:cs typeface="Tahoma"/>
              </a:rPr>
              <a:t>as</a:t>
            </a:r>
            <a:r>
              <a:rPr dirty="0" sz="2400" spc="-175" b="1">
                <a:solidFill>
                  <a:srgbClr val="0E486E"/>
                </a:solidFill>
                <a:latin typeface="Tahoma"/>
                <a:cs typeface="Tahoma"/>
              </a:rPr>
              <a:t> </a:t>
            </a:r>
            <a:r>
              <a:rPr dirty="0" sz="2400" spc="-295" b="1">
                <a:solidFill>
                  <a:srgbClr val="0E486E"/>
                </a:solidFill>
                <a:latin typeface="Tahoma"/>
                <a:cs typeface="Tahoma"/>
              </a:rPr>
              <a:t>SL</a:t>
            </a:r>
            <a:r>
              <a:rPr dirty="0" sz="2400" spc="-35" b="1">
                <a:solidFill>
                  <a:srgbClr val="0E486E"/>
                </a:solidFill>
                <a:latin typeface="Tahoma"/>
                <a:cs typeface="Tahoma"/>
              </a:rPr>
              <a:t> </a:t>
            </a:r>
            <a:r>
              <a:rPr dirty="0" sz="2400" spc="-40" b="1">
                <a:solidFill>
                  <a:srgbClr val="0E486E"/>
                </a:solidFill>
                <a:latin typeface="Tahoma"/>
                <a:cs typeface="Tahoma"/>
              </a:rPr>
              <a:t>courses</a:t>
            </a:r>
            <a:r>
              <a:rPr dirty="0" sz="2400" spc="-55" b="1">
                <a:solidFill>
                  <a:srgbClr val="0E486E"/>
                </a:solidFill>
                <a:latin typeface="Tahoma"/>
                <a:cs typeface="Tahoma"/>
              </a:rPr>
              <a:t> </a:t>
            </a:r>
            <a:r>
              <a:rPr dirty="0" sz="2400" spc="-135" b="1">
                <a:solidFill>
                  <a:srgbClr val="0E486E"/>
                </a:solidFill>
                <a:latin typeface="Tahoma"/>
                <a:cs typeface="Tahoma"/>
              </a:rPr>
              <a:t>prior</a:t>
            </a:r>
            <a:r>
              <a:rPr dirty="0" sz="2400" spc="-50" b="1">
                <a:solidFill>
                  <a:srgbClr val="0E486E"/>
                </a:solidFill>
                <a:latin typeface="Tahoma"/>
                <a:cs typeface="Tahoma"/>
              </a:rPr>
              <a:t> </a:t>
            </a:r>
            <a:r>
              <a:rPr dirty="0" sz="2400" spc="-30" b="1">
                <a:solidFill>
                  <a:srgbClr val="0E486E"/>
                </a:solidFill>
                <a:latin typeface="Tahoma"/>
                <a:cs typeface="Tahoma"/>
              </a:rPr>
              <a:t>to</a:t>
            </a:r>
            <a:r>
              <a:rPr dirty="0" sz="2400" spc="-60" b="1">
                <a:solidFill>
                  <a:srgbClr val="0E486E"/>
                </a:solidFill>
                <a:latin typeface="Tahoma"/>
                <a:cs typeface="Tahoma"/>
              </a:rPr>
              <a:t> </a:t>
            </a:r>
            <a:r>
              <a:rPr dirty="0" sz="2400" spc="-180" b="1">
                <a:solidFill>
                  <a:srgbClr val="0E486E"/>
                </a:solidFill>
                <a:latin typeface="Tahoma"/>
                <a:cs typeface="Tahoma"/>
              </a:rPr>
              <a:t>this</a:t>
            </a:r>
            <a:r>
              <a:rPr dirty="0" sz="2400" spc="-110" b="1">
                <a:solidFill>
                  <a:srgbClr val="0E486E"/>
                </a:solidFill>
                <a:latin typeface="Tahoma"/>
                <a:cs typeface="Tahoma"/>
              </a:rPr>
              <a:t> </a:t>
            </a:r>
            <a:r>
              <a:rPr dirty="0" sz="2400" b="1">
                <a:solidFill>
                  <a:srgbClr val="0E486E"/>
                </a:solidFill>
                <a:latin typeface="Tahoma"/>
                <a:cs typeface="Tahoma"/>
              </a:rPr>
              <a:t>policy</a:t>
            </a:r>
            <a:r>
              <a:rPr dirty="0" sz="2400" spc="-65" b="1">
                <a:solidFill>
                  <a:srgbClr val="0E486E"/>
                </a:solidFill>
                <a:latin typeface="Tahoma"/>
                <a:cs typeface="Tahoma"/>
              </a:rPr>
              <a:t> taking</a:t>
            </a:r>
            <a:r>
              <a:rPr dirty="0" sz="2400" spc="-114" b="1">
                <a:solidFill>
                  <a:srgbClr val="0E486E"/>
                </a:solidFill>
                <a:latin typeface="Tahoma"/>
                <a:cs typeface="Tahoma"/>
              </a:rPr>
              <a:t> </a:t>
            </a:r>
            <a:r>
              <a:rPr dirty="0" sz="2400" spc="-30" b="1">
                <a:solidFill>
                  <a:srgbClr val="0E486E"/>
                </a:solidFill>
                <a:latin typeface="Tahoma"/>
                <a:cs typeface="Tahoma"/>
              </a:rPr>
              <a:t>effect</a:t>
            </a:r>
            <a:r>
              <a:rPr dirty="0" sz="2400" spc="60" b="1">
                <a:solidFill>
                  <a:srgbClr val="0E486E"/>
                </a:solidFill>
                <a:latin typeface="Tahoma"/>
                <a:cs typeface="Tahoma"/>
              </a:rPr>
              <a:t> </a:t>
            </a:r>
            <a:r>
              <a:rPr dirty="0" sz="2400" b="1">
                <a:solidFill>
                  <a:srgbClr val="0E486E"/>
                </a:solidFill>
                <a:latin typeface="Tahoma"/>
                <a:cs typeface="Tahoma"/>
              </a:rPr>
              <a:t>as</a:t>
            </a:r>
            <a:r>
              <a:rPr dirty="0" sz="2400" spc="-95" b="1">
                <a:solidFill>
                  <a:srgbClr val="0E486E"/>
                </a:solidFill>
                <a:latin typeface="Tahoma"/>
                <a:cs typeface="Tahoma"/>
              </a:rPr>
              <a:t> </a:t>
            </a:r>
            <a:r>
              <a:rPr dirty="0" sz="2400" spc="-114" b="1">
                <a:solidFill>
                  <a:srgbClr val="0E486E"/>
                </a:solidFill>
                <a:latin typeface="Tahoma"/>
                <a:cs typeface="Tahoma"/>
              </a:rPr>
              <a:t>well</a:t>
            </a:r>
            <a:r>
              <a:rPr dirty="0" sz="2400" spc="-85" b="1">
                <a:solidFill>
                  <a:srgbClr val="0E486E"/>
                </a:solidFill>
                <a:latin typeface="Tahoma"/>
                <a:cs typeface="Tahoma"/>
              </a:rPr>
              <a:t> </a:t>
            </a:r>
            <a:r>
              <a:rPr dirty="0" sz="2400" spc="-25" b="1">
                <a:solidFill>
                  <a:srgbClr val="0E486E"/>
                </a:solidFill>
                <a:latin typeface="Tahoma"/>
                <a:cs typeface="Tahoma"/>
              </a:rPr>
              <a:t>as </a:t>
            </a:r>
            <a:r>
              <a:rPr dirty="0" sz="2400" spc="-40" b="1">
                <a:solidFill>
                  <a:srgbClr val="0E486E"/>
                </a:solidFill>
                <a:latin typeface="Tahoma"/>
                <a:cs typeface="Tahoma"/>
              </a:rPr>
              <a:t>courses</a:t>
            </a:r>
            <a:r>
              <a:rPr dirty="0" sz="2400" spc="-60" b="1">
                <a:solidFill>
                  <a:srgbClr val="0E486E"/>
                </a:solidFill>
                <a:latin typeface="Tahoma"/>
                <a:cs typeface="Tahoma"/>
              </a:rPr>
              <a:t> </a:t>
            </a:r>
            <a:r>
              <a:rPr dirty="0" sz="2400" spc="-120" b="1">
                <a:solidFill>
                  <a:srgbClr val="0E486E"/>
                </a:solidFill>
                <a:latin typeface="Tahoma"/>
                <a:cs typeface="Tahoma"/>
              </a:rPr>
              <a:t>not</a:t>
            </a:r>
            <a:r>
              <a:rPr dirty="0" sz="2400" spc="-60" b="1">
                <a:solidFill>
                  <a:srgbClr val="0E486E"/>
                </a:solidFill>
                <a:latin typeface="Tahoma"/>
                <a:cs typeface="Tahoma"/>
              </a:rPr>
              <a:t> </a:t>
            </a:r>
            <a:r>
              <a:rPr dirty="0" sz="2400" spc="-70" b="1">
                <a:solidFill>
                  <a:srgbClr val="0E486E"/>
                </a:solidFill>
                <a:latin typeface="Tahoma"/>
                <a:cs typeface="Tahoma"/>
              </a:rPr>
              <a:t>previously</a:t>
            </a:r>
            <a:r>
              <a:rPr dirty="0" sz="2400" spc="-95" b="1">
                <a:solidFill>
                  <a:srgbClr val="0E486E"/>
                </a:solidFill>
                <a:latin typeface="Tahoma"/>
                <a:cs typeface="Tahoma"/>
              </a:rPr>
              <a:t> </a:t>
            </a:r>
            <a:r>
              <a:rPr dirty="0" sz="2400" spc="-85" b="1">
                <a:solidFill>
                  <a:srgbClr val="0E486E"/>
                </a:solidFill>
                <a:latin typeface="Tahoma"/>
                <a:cs typeface="Tahoma"/>
              </a:rPr>
              <a:t>taught</a:t>
            </a:r>
            <a:r>
              <a:rPr dirty="0" sz="2400" spc="-90" b="1">
                <a:solidFill>
                  <a:srgbClr val="0E486E"/>
                </a:solidFill>
                <a:latin typeface="Tahoma"/>
                <a:cs typeface="Tahoma"/>
              </a:rPr>
              <a:t> </a:t>
            </a:r>
            <a:r>
              <a:rPr dirty="0" sz="2400" spc="-80" b="1">
                <a:solidFill>
                  <a:srgbClr val="0E486E"/>
                </a:solidFill>
                <a:latin typeface="Tahoma"/>
                <a:cs typeface="Tahoma"/>
              </a:rPr>
              <a:t>using</a:t>
            </a:r>
            <a:r>
              <a:rPr dirty="0" sz="2400" spc="-75" b="1">
                <a:solidFill>
                  <a:srgbClr val="0E486E"/>
                </a:solidFill>
                <a:latin typeface="Tahoma"/>
                <a:cs typeface="Tahoma"/>
              </a:rPr>
              <a:t> </a:t>
            </a:r>
            <a:r>
              <a:rPr dirty="0" sz="2400" spc="-25" b="1">
                <a:solidFill>
                  <a:srgbClr val="0E486E"/>
                </a:solidFill>
                <a:latin typeface="Tahoma"/>
                <a:cs typeface="Tahoma"/>
              </a:rPr>
              <a:t>SL.</a:t>
            </a:r>
            <a:endParaRPr sz="2400">
              <a:latin typeface="Tahoma"/>
              <a:cs typeface="Tahoma"/>
            </a:endParaRPr>
          </a:p>
          <a:p>
            <a:pPr algn="just" marL="525780" marR="5080" indent="-513715">
              <a:lnSpc>
                <a:spcPct val="100400"/>
              </a:lnSpc>
              <a:spcBef>
                <a:spcPts val="1165"/>
              </a:spcBef>
              <a:buClr>
                <a:srgbClr val="FFFFFF"/>
              </a:buClr>
              <a:buSzPct val="81250"/>
              <a:buAutoNum type="romanUcPeriod"/>
              <a:tabLst>
                <a:tab pos="527050" algn="l"/>
              </a:tabLst>
            </a:pPr>
            <a:r>
              <a:rPr dirty="0" sz="2400" spc="-470" b="1">
                <a:solidFill>
                  <a:srgbClr val="0E486E"/>
                </a:solidFill>
                <a:latin typeface="Tahoma"/>
                <a:cs typeface="Tahoma"/>
              </a:rPr>
              <a:t>In</a:t>
            </a:r>
            <a:r>
              <a:rPr dirty="0" sz="2400" spc="290" b="1">
                <a:solidFill>
                  <a:srgbClr val="0E486E"/>
                </a:solidFill>
                <a:latin typeface="Tahoma"/>
                <a:cs typeface="Tahoma"/>
              </a:rPr>
              <a:t> </a:t>
            </a:r>
            <a:r>
              <a:rPr dirty="0" sz="2400" spc="-85" b="1">
                <a:solidFill>
                  <a:srgbClr val="0E486E"/>
                </a:solidFill>
                <a:latin typeface="Tahoma"/>
                <a:cs typeface="Tahoma"/>
              </a:rPr>
              <a:t>the</a:t>
            </a:r>
            <a:r>
              <a:rPr dirty="0" sz="2400" spc="-90" b="1">
                <a:solidFill>
                  <a:srgbClr val="0E486E"/>
                </a:solidFill>
                <a:latin typeface="Tahoma"/>
                <a:cs typeface="Tahoma"/>
              </a:rPr>
              <a:t> </a:t>
            </a:r>
            <a:r>
              <a:rPr dirty="0" sz="2400" spc="-140" b="1">
                <a:solidFill>
                  <a:srgbClr val="0E486E"/>
                </a:solidFill>
                <a:latin typeface="Tahoma"/>
                <a:cs typeface="Tahoma"/>
              </a:rPr>
              <a:t>future,</a:t>
            </a:r>
            <a:r>
              <a:rPr dirty="0" sz="2400" spc="-35" b="1">
                <a:solidFill>
                  <a:srgbClr val="0E486E"/>
                </a:solidFill>
                <a:latin typeface="Tahoma"/>
                <a:cs typeface="Tahoma"/>
              </a:rPr>
              <a:t> </a:t>
            </a:r>
            <a:r>
              <a:rPr dirty="0" sz="2400" spc="-40" b="1">
                <a:solidFill>
                  <a:srgbClr val="0E486E"/>
                </a:solidFill>
                <a:latin typeface="Tahoma"/>
                <a:cs typeface="Tahoma"/>
              </a:rPr>
              <a:t>courses</a:t>
            </a:r>
            <a:r>
              <a:rPr dirty="0" sz="2400" spc="-135" b="1">
                <a:solidFill>
                  <a:srgbClr val="0E486E"/>
                </a:solidFill>
                <a:latin typeface="Tahoma"/>
                <a:cs typeface="Tahoma"/>
              </a:rPr>
              <a:t> </a:t>
            </a:r>
            <a:r>
              <a:rPr dirty="0" sz="2400" spc="-125" b="1">
                <a:solidFill>
                  <a:srgbClr val="0E486E"/>
                </a:solidFill>
                <a:latin typeface="Tahoma"/>
                <a:cs typeface="Tahoma"/>
              </a:rPr>
              <a:t>that</a:t>
            </a:r>
            <a:r>
              <a:rPr dirty="0" sz="2400" spc="-50" b="1">
                <a:solidFill>
                  <a:srgbClr val="0E486E"/>
                </a:solidFill>
                <a:latin typeface="Tahoma"/>
                <a:cs typeface="Tahoma"/>
              </a:rPr>
              <a:t> </a:t>
            </a:r>
            <a:r>
              <a:rPr dirty="0" sz="2400" b="1">
                <a:solidFill>
                  <a:srgbClr val="0E486E"/>
                </a:solidFill>
                <a:latin typeface="Tahoma"/>
                <a:cs typeface="Tahoma"/>
              </a:rPr>
              <a:t>have</a:t>
            </a:r>
            <a:r>
              <a:rPr dirty="0" sz="2400" spc="-90" b="1">
                <a:solidFill>
                  <a:srgbClr val="0E486E"/>
                </a:solidFill>
                <a:latin typeface="Tahoma"/>
                <a:cs typeface="Tahoma"/>
              </a:rPr>
              <a:t> </a:t>
            </a:r>
            <a:r>
              <a:rPr dirty="0" sz="2400" b="1">
                <a:solidFill>
                  <a:srgbClr val="0E486E"/>
                </a:solidFill>
                <a:latin typeface="Tahoma"/>
                <a:cs typeface="Tahoma"/>
              </a:rPr>
              <a:t>been</a:t>
            </a:r>
            <a:r>
              <a:rPr dirty="0" sz="2400" spc="114" b="1">
                <a:solidFill>
                  <a:srgbClr val="0E486E"/>
                </a:solidFill>
                <a:latin typeface="Tahoma"/>
                <a:cs typeface="Tahoma"/>
              </a:rPr>
              <a:t> </a:t>
            </a:r>
            <a:r>
              <a:rPr dirty="0" sz="2400" spc="-55" b="1">
                <a:solidFill>
                  <a:srgbClr val="0E486E"/>
                </a:solidFill>
                <a:latin typeface="Tahoma"/>
                <a:cs typeface="Tahoma"/>
              </a:rPr>
              <a:t>certified</a:t>
            </a:r>
            <a:r>
              <a:rPr dirty="0" sz="2400" spc="40" b="1">
                <a:solidFill>
                  <a:srgbClr val="0E486E"/>
                </a:solidFill>
                <a:latin typeface="Tahoma"/>
                <a:cs typeface="Tahoma"/>
              </a:rPr>
              <a:t> </a:t>
            </a:r>
            <a:r>
              <a:rPr dirty="0" sz="2400" spc="-55" b="1">
                <a:solidFill>
                  <a:srgbClr val="0E486E"/>
                </a:solidFill>
                <a:latin typeface="Tahoma"/>
                <a:cs typeface="Tahoma"/>
              </a:rPr>
              <a:t>under</a:t>
            </a:r>
            <a:r>
              <a:rPr dirty="0" sz="2400" spc="35" b="1">
                <a:solidFill>
                  <a:srgbClr val="0E486E"/>
                </a:solidFill>
                <a:latin typeface="Tahoma"/>
                <a:cs typeface="Tahoma"/>
              </a:rPr>
              <a:t> </a:t>
            </a:r>
            <a:r>
              <a:rPr dirty="0" sz="2400" spc="-215" b="1">
                <a:solidFill>
                  <a:srgbClr val="0E486E"/>
                </a:solidFill>
                <a:latin typeface="Tahoma"/>
                <a:cs typeface="Tahoma"/>
              </a:rPr>
              <a:t>this</a:t>
            </a:r>
            <a:r>
              <a:rPr dirty="0" sz="2400" spc="40" b="1">
                <a:solidFill>
                  <a:srgbClr val="0E486E"/>
                </a:solidFill>
                <a:latin typeface="Tahoma"/>
                <a:cs typeface="Tahoma"/>
              </a:rPr>
              <a:t> </a:t>
            </a:r>
            <a:r>
              <a:rPr dirty="0" sz="2400" b="1">
                <a:solidFill>
                  <a:srgbClr val="0E486E"/>
                </a:solidFill>
                <a:latin typeface="Tahoma"/>
                <a:cs typeface="Tahoma"/>
              </a:rPr>
              <a:t>policy</a:t>
            </a:r>
            <a:r>
              <a:rPr dirty="0" sz="2400" spc="10" b="1">
                <a:solidFill>
                  <a:srgbClr val="0E486E"/>
                </a:solidFill>
                <a:latin typeface="Tahoma"/>
                <a:cs typeface="Tahoma"/>
              </a:rPr>
              <a:t> </a:t>
            </a:r>
            <a:r>
              <a:rPr dirty="0" sz="2400" spc="-30" b="1">
                <a:solidFill>
                  <a:srgbClr val="0E486E"/>
                </a:solidFill>
                <a:latin typeface="Tahoma"/>
                <a:cs typeface="Tahoma"/>
              </a:rPr>
              <a:t>must </a:t>
            </a:r>
            <a:r>
              <a:rPr dirty="0" sz="2400" spc="-30" b="1">
                <a:solidFill>
                  <a:srgbClr val="0E486E"/>
                </a:solidFill>
                <a:latin typeface="Tahoma"/>
                <a:cs typeface="Tahoma"/>
              </a:rPr>
              <a:t>	</a:t>
            </a:r>
            <a:r>
              <a:rPr dirty="0" sz="2400" spc="75" b="1">
                <a:solidFill>
                  <a:srgbClr val="0E486E"/>
                </a:solidFill>
                <a:latin typeface="Tahoma"/>
                <a:cs typeface="Tahoma"/>
              </a:rPr>
              <a:t>be</a:t>
            </a:r>
            <a:r>
              <a:rPr dirty="0" sz="2400" spc="-180" b="1">
                <a:solidFill>
                  <a:srgbClr val="0E486E"/>
                </a:solidFill>
                <a:latin typeface="Tahoma"/>
                <a:cs typeface="Tahoma"/>
              </a:rPr>
              <a:t> </a:t>
            </a:r>
            <a:r>
              <a:rPr dirty="0" sz="2400" spc="-85" b="1">
                <a:solidFill>
                  <a:srgbClr val="0E486E"/>
                </a:solidFill>
                <a:latin typeface="Tahoma"/>
                <a:cs typeface="Tahoma"/>
              </a:rPr>
              <a:t>submitted</a:t>
            </a:r>
            <a:r>
              <a:rPr dirty="0" sz="2400" spc="-90" b="1">
                <a:solidFill>
                  <a:srgbClr val="0E486E"/>
                </a:solidFill>
                <a:latin typeface="Tahoma"/>
                <a:cs typeface="Tahoma"/>
              </a:rPr>
              <a:t> </a:t>
            </a:r>
            <a:r>
              <a:rPr dirty="0" sz="2400" spc="-195" b="1">
                <a:solidFill>
                  <a:srgbClr val="0E486E"/>
                </a:solidFill>
                <a:latin typeface="Tahoma"/>
                <a:cs typeface="Tahoma"/>
              </a:rPr>
              <a:t>for</a:t>
            </a:r>
            <a:r>
              <a:rPr dirty="0" sz="2400" spc="20" b="1">
                <a:solidFill>
                  <a:srgbClr val="0E486E"/>
                </a:solidFill>
                <a:latin typeface="Tahoma"/>
                <a:cs typeface="Tahoma"/>
              </a:rPr>
              <a:t> </a:t>
            </a:r>
            <a:r>
              <a:rPr dirty="0" sz="2400" spc="-105" b="1">
                <a:solidFill>
                  <a:srgbClr val="0E486E"/>
                </a:solidFill>
                <a:latin typeface="Tahoma"/>
                <a:cs typeface="Tahoma"/>
              </a:rPr>
              <a:t>re-</a:t>
            </a:r>
            <a:r>
              <a:rPr dirty="0" sz="2400" spc="-55" b="1">
                <a:solidFill>
                  <a:srgbClr val="0E486E"/>
                </a:solidFill>
                <a:latin typeface="Tahoma"/>
                <a:cs typeface="Tahoma"/>
              </a:rPr>
              <a:t>certification</a:t>
            </a:r>
            <a:r>
              <a:rPr dirty="0" sz="2400" spc="50" b="1">
                <a:solidFill>
                  <a:srgbClr val="0E486E"/>
                </a:solidFill>
                <a:latin typeface="Tahoma"/>
                <a:cs typeface="Tahoma"/>
              </a:rPr>
              <a:t> </a:t>
            </a:r>
            <a:r>
              <a:rPr dirty="0" sz="2400" spc="-235" b="1">
                <a:solidFill>
                  <a:srgbClr val="0E486E"/>
                </a:solidFill>
                <a:latin typeface="Tahoma"/>
                <a:cs typeface="Tahoma"/>
              </a:rPr>
              <a:t>if</a:t>
            </a:r>
            <a:r>
              <a:rPr dirty="0" sz="2400" spc="60" b="1">
                <a:solidFill>
                  <a:srgbClr val="0E486E"/>
                </a:solidFill>
                <a:latin typeface="Tahoma"/>
                <a:cs typeface="Tahoma"/>
              </a:rPr>
              <a:t> </a:t>
            </a:r>
            <a:r>
              <a:rPr dirty="0" sz="2400" spc="-85" b="1">
                <a:solidFill>
                  <a:srgbClr val="0E486E"/>
                </a:solidFill>
                <a:latin typeface="Tahoma"/>
                <a:cs typeface="Tahoma"/>
              </a:rPr>
              <a:t>there</a:t>
            </a:r>
            <a:r>
              <a:rPr dirty="0" sz="2400" spc="-20" b="1">
                <a:solidFill>
                  <a:srgbClr val="0E486E"/>
                </a:solidFill>
                <a:latin typeface="Tahoma"/>
                <a:cs typeface="Tahoma"/>
              </a:rPr>
              <a:t> </a:t>
            </a:r>
            <a:r>
              <a:rPr dirty="0" sz="2400" b="1">
                <a:solidFill>
                  <a:srgbClr val="0E486E"/>
                </a:solidFill>
                <a:latin typeface="Tahoma"/>
                <a:cs typeface="Tahoma"/>
              </a:rPr>
              <a:t>are</a:t>
            </a:r>
            <a:r>
              <a:rPr dirty="0" sz="2400" spc="-20" b="1">
                <a:solidFill>
                  <a:srgbClr val="0E486E"/>
                </a:solidFill>
                <a:latin typeface="Tahoma"/>
                <a:cs typeface="Tahoma"/>
              </a:rPr>
              <a:t> </a:t>
            </a:r>
            <a:r>
              <a:rPr dirty="0" sz="2400" b="1">
                <a:solidFill>
                  <a:srgbClr val="0E486E"/>
                </a:solidFill>
                <a:latin typeface="Tahoma"/>
                <a:cs typeface="Tahoma"/>
              </a:rPr>
              <a:t>any</a:t>
            </a:r>
            <a:r>
              <a:rPr dirty="0" sz="2400" spc="-20" b="1">
                <a:solidFill>
                  <a:srgbClr val="0E486E"/>
                </a:solidFill>
                <a:latin typeface="Tahoma"/>
                <a:cs typeface="Tahoma"/>
              </a:rPr>
              <a:t> </a:t>
            </a:r>
            <a:r>
              <a:rPr dirty="0" sz="2400" spc="-85" b="1">
                <a:solidFill>
                  <a:srgbClr val="0E486E"/>
                </a:solidFill>
                <a:latin typeface="Tahoma"/>
                <a:cs typeface="Tahoma"/>
              </a:rPr>
              <a:t>significant</a:t>
            </a:r>
            <a:r>
              <a:rPr dirty="0" sz="2400" spc="-90" b="1">
                <a:solidFill>
                  <a:srgbClr val="0E486E"/>
                </a:solidFill>
                <a:latin typeface="Tahoma"/>
                <a:cs typeface="Tahoma"/>
              </a:rPr>
              <a:t> </a:t>
            </a:r>
            <a:r>
              <a:rPr dirty="0" sz="2400" spc="-10" b="1">
                <a:solidFill>
                  <a:srgbClr val="0E486E"/>
                </a:solidFill>
                <a:latin typeface="Tahoma"/>
                <a:cs typeface="Tahoma"/>
              </a:rPr>
              <a:t>changes </a:t>
            </a:r>
            <a:r>
              <a:rPr dirty="0" sz="2400" spc="-10" b="1">
                <a:solidFill>
                  <a:srgbClr val="0E486E"/>
                </a:solidFill>
                <a:latin typeface="Tahoma"/>
                <a:cs typeface="Tahoma"/>
              </a:rPr>
              <a:t>	</a:t>
            </a:r>
            <a:r>
              <a:rPr dirty="0" sz="2400" spc="-85" b="1">
                <a:solidFill>
                  <a:srgbClr val="0E486E"/>
                </a:solidFill>
                <a:latin typeface="Tahoma"/>
                <a:cs typeface="Tahoma"/>
              </a:rPr>
              <a:t>relating</a:t>
            </a:r>
            <a:r>
              <a:rPr dirty="0" sz="2400" spc="-95" b="1">
                <a:solidFill>
                  <a:srgbClr val="0E486E"/>
                </a:solidFill>
                <a:latin typeface="Tahoma"/>
                <a:cs typeface="Tahoma"/>
              </a:rPr>
              <a:t> </a:t>
            </a:r>
            <a:r>
              <a:rPr dirty="0" sz="2400" spc="-105" b="1">
                <a:solidFill>
                  <a:srgbClr val="0E486E"/>
                </a:solidFill>
                <a:latin typeface="Tahoma"/>
                <a:cs typeface="Tahoma"/>
              </a:rPr>
              <a:t>to</a:t>
            </a:r>
            <a:r>
              <a:rPr dirty="0" sz="2400" spc="-70" b="1">
                <a:solidFill>
                  <a:srgbClr val="0E486E"/>
                </a:solidFill>
                <a:latin typeface="Tahoma"/>
                <a:cs typeface="Tahoma"/>
              </a:rPr>
              <a:t> </a:t>
            </a:r>
            <a:r>
              <a:rPr dirty="0" sz="2400" spc="-50" b="1">
                <a:solidFill>
                  <a:srgbClr val="0E486E"/>
                </a:solidFill>
                <a:latin typeface="Tahoma"/>
                <a:cs typeface="Tahoma"/>
              </a:rPr>
              <a:t>the</a:t>
            </a:r>
            <a:r>
              <a:rPr dirty="0" sz="2400" spc="-125" b="1">
                <a:solidFill>
                  <a:srgbClr val="0E486E"/>
                </a:solidFill>
                <a:latin typeface="Tahoma"/>
                <a:cs typeface="Tahoma"/>
              </a:rPr>
              <a:t> </a:t>
            </a:r>
            <a:r>
              <a:rPr dirty="0" sz="2400" spc="-55" b="1">
                <a:solidFill>
                  <a:srgbClr val="0E486E"/>
                </a:solidFill>
                <a:latin typeface="Tahoma"/>
                <a:cs typeface="Tahoma"/>
              </a:rPr>
              <a:t>service-</a:t>
            </a:r>
            <a:r>
              <a:rPr dirty="0" sz="2400" spc="-40" b="1">
                <a:solidFill>
                  <a:srgbClr val="0E486E"/>
                </a:solidFill>
                <a:latin typeface="Tahoma"/>
                <a:cs typeface="Tahoma"/>
              </a:rPr>
              <a:t>learning</a:t>
            </a:r>
            <a:r>
              <a:rPr dirty="0" sz="2400" spc="-135" b="1">
                <a:solidFill>
                  <a:srgbClr val="0E486E"/>
                </a:solidFill>
                <a:latin typeface="Tahoma"/>
                <a:cs typeface="Tahoma"/>
              </a:rPr>
              <a:t> </a:t>
            </a:r>
            <a:r>
              <a:rPr dirty="0" sz="2400" b="1">
                <a:solidFill>
                  <a:srgbClr val="0E486E"/>
                </a:solidFill>
                <a:latin typeface="Tahoma"/>
                <a:cs typeface="Tahoma"/>
              </a:rPr>
              <a:t>aspects</a:t>
            </a:r>
            <a:r>
              <a:rPr dirty="0" sz="2400" spc="-70" b="1">
                <a:solidFill>
                  <a:srgbClr val="0E486E"/>
                </a:solidFill>
                <a:latin typeface="Tahoma"/>
                <a:cs typeface="Tahoma"/>
              </a:rPr>
              <a:t> </a:t>
            </a:r>
            <a:r>
              <a:rPr dirty="0" sz="2400" spc="-30" b="1">
                <a:solidFill>
                  <a:srgbClr val="0E486E"/>
                </a:solidFill>
                <a:latin typeface="Tahoma"/>
                <a:cs typeface="Tahoma"/>
              </a:rPr>
              <a:t>of</a:t>
            </a:r>
            <a:r>
              <a:rPr dirty="0" sz="2400" spc="-50" b="1">
                <a:solidFill>
                  <a:srgbClr val="0E486E"/>
                </a:solidFill>
                <a:latin typeface="Tahoma"/>
                <a:cs typeface="Tahoma"/>
              </a:rPr>
              <a:t> </a:t>
            </a:r>
            <a:r>
              <a:rPr dirty="0" sz="2400" spc="-95" b="1">
                <a:solidFill>
                  <a:srgbClr val="0E486E"/>
                </a:solidFill>
                <a:latin typeface="Tahoma"/>
                <a:cs typeface="Tahoma"/>
              </a:rPr>
              <a:t>the</a:t>
            </a:r>
            <a:r>
              <a:rPr dirty="0" sz="2400" spc="-80" b="1">
                <a:solidFill>
                  <a:srgbClr val="0E486E"/>
                </a:solidFill>
                <a:latin typeface="Tahoma"/>
                <a:cs typeface="Tahoma"/>
              </a:rPr>
              <a:t> </a:t>
            </a:r>
            <a:r>
              <a:rPr dirty="0" sz="2400" spc="-10" b="1">
                <a:solidFill>
                  <a:srgbClr val="0E486E"/>
                </a:solidFill>
                <a:latin typeface="Tahoma"/>
                <a:cs typeface="Tahoma"/>
              </a:rPr>
              <a:t>course.</a:t>
            </a:r>
            <a:endParaRPr sz="240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pc="-150"/>
              <a:t>THE </a:t>
            </a:r>
            <a:r>
              <a:rPr dirty="0" spc="195"/>
              <a:t>POLICY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763587" y="908049"/>
            <a:ext cx="10654030" cy="304419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527050" indent="-514350">
              <a:lnSpc>
                <a:spcPct val="100000"/>
              </a:lnSpc>
              <a:spcBef>
                <a:spcPts val="105"/>
              </a:spcBef>
              <a:buClr>
                <a:srgbClr val="FFFFFF"/>
              </a:buClr>
              <a:buSzPct val="81250"/>
              <a:buAutoNum type="romanUcPeriod" startAt="3"/>
              <a:tabLst>
                <a:tab pos="527050" algn="l"/>
              </a:tabLst>
            </a:pPr>
            <a:r>
              <a:rPr dirty="0" sz="2400" spc="-170" b="1">
                <a:solidFill>
                  <a:srgbClr val="0E486E"/>
                </a:solidFill>
                <a:latin typeface="Tahoma"/>
                <a:cs typeface="Tahoma"/>
              </a:rPr>
              <a:t>The</a:t>
            </a:r>
            <a:r>
              <a:rPr dirty="0" sz="2400" spc="-10" b="1">
                <a:solidFill>
                  <a:srgbClr val="0E486E"/>
                </a:solidFill>
                <a:latin typeface="Tahoma"/>
                <a:cs typeface="Tahoma"/>
              </a:rPr>
              <a:t> </a:t>
            </a:r>
            <a:r>
              <a:rPr dirty="0" sz="2400" b="1">
                <a:solidFill>
                  <a:srgbClr val="0E486E"/>
                </a:solidFill>
                <a:latin typeface="Tahoma"/>
                <a:cs typeface="Tahoma"/>
              </a:rPr>
              <a:t>policy</a:t>
            </a:r>
            <a:r>
              <a:rPr dirty="0" sz="2400" spc="-175" b="1">
                <a:solidFill>
                  <a:srgbClr val="0E486E"/>
                </a:solidFill>
                <a:latin typeface="Tahoma"/>
                <a:cs typeface="Tahoma"/>
              </a:rPr>
              <a:t> </a:t>
            </a:r>
            <a:r>
              <a:rPr dirty="0" sz="2400" spc="-150" b="1">
                <a:solidFill>
                  <a:srgbClr val="0E486E"/>
                </a:solidFill>
                <a:latin typeface="Tahoma"/>
                <a:cs typeface="Tahoma"/>
              </a:rPr>
              <a:t>sets</a:t>
            </a:r>
            <a:r>
              <a:rPr dirty="0" sz="2400" spc="-40" b="1">
                <a:solidFill>
                  <a:srgbClr val="0E486E"/>
                </a:solidFill>
                <a:latin typeface="Tahoma"/>
                <a:cs typeface="Tahoma"/>
              </a:rPr>
              <a:t> </a:t>
            </a:r>
            <a:r>
              <a:rPr dirty="0" sz="2400" spc="-135" b="1">
                <a:solidFill>
                  <a:srgbClr val="0E486E"/>
                </a:solidFill>
                <a:latin typeface="Tahoma"/>
                <a:cs typeface="Tahoma"/>
              </a:rPr>
              <a:t>two</a:t>
            </a:r>
            <a:r>
              <a:rPr dirty="0" sz="2400" spc="-70" b="1">
                <a:solidFill>
                  <a:srgbClr val="0E486E"/>
                </a:solidFill>
                <a:latin typeface="Tahoma"/>
                <a:cs typeface="Tahoma"/>
              </a:rPr>
              <a:t> </a:t>
            </a:r>
            <a:r>
              <a:rPr dirty="0" sz="2400" b="1">
                <a:solidFill>
                  <a:srgbClr val="0E486E"/>
                </a:solidFill>
                <a:latin typeface="Tahoma"/>
                <a:cs typeface="Tahoma"/>
              </a:rPr>
              <a:t>deadlines</a:t>
            </a:r>
            <a:r>
              <a:rPr dirty="0" sz="2400" spc="-45" b="1">
                <a:solidFill>
                  <a:srgbClr val="0E486E"/>
                </a:solidFill>
                <a:latin typeface="Tahoma"/>
                <a:cs typeface="Tahoma"/>
              </a:rPr>
              <a:t> </a:t>
            </a:r>
            <a:r>
              <a:rPr dirty="0" sz="2400" spc="-105" b="1">
                <a:solidFill>
                  <a:srgbClr val="0E486E"/>
                </a:solidFill>
                <a:latin typeface="Tahoma"/>
                <a:cs typeface="Tahoma"/>
              </a:rPr>
              <a:t>to</a:t>
            </a:r>
            <a:r>
              <a:rPr dirty="0" sz="2400" spc="-70" b="1">
                <a:solidFill>
                  <a:srgbClr val="0E486E"/>
                </a:solidFill>
                <a:latin typeface="Tahoma"/>
                <a:cs typeface="Tahoma"/>
              </a:rPr>
              <a:t> </a:t>
            </a:r>
            <a:r>
              <a:rPr dirty="0" sz="2400" spc="-114" b="1">
                <a:solidFill>
                  <a:srgbClr val="0E486E"/>
                </a:solidFill>
                <a:latin typeface="Tahoma"/>
                <a:cs typeface="Tahoma"/>
              </a:rPr>
              <a:t>submit</a:t>
            </a:r>
            <a:r>
              <a:rPr dirty="0" sz="2400" spc="-45" b="1">
                <a:solidFill>
                  <a:srgbClr val="0E486E"/>
                </a:solidFill>
                <a:latin typeface="Tahoma"/>
                <a:cs typeface="Tahoma"/>
              </a:rPr>
              <a:t> </a:t>
            </a:r>
            <a:r>
              <a:rPr dirty="0" sz="2400" spc="-40" b="1">
                <a:solidFill>
                  <a:srgbClr val="0E486E"/>
                </a:solidFill>
                <a:latin typeface="Tahoma"/>
                <a:cs typeface="Tahoma"/>
              </a:rPr>
              <a:t>courses</a:t>
            </a:r>
            <a:r>
              <a:rPr dirty="0" sz="2400" spc="60" b="1">
                <a:solidFill>
                  <a:srgbClr val="0E486E"/>
                </a:solidFill>
                <a:latin typeface="Tahoma"/>
                <a:cs typeface="Tahoma"/>
              </a:rPr>
              <a:t> </a:t>
            </a:r>
            <a:r>
              <a:rPr dirty="0" sz="2400" spc="-180" b="1">
                <a:solidFill>
                  <a:srgbClr val="0E486E"/>
                </a:solidFill>
                <a:latin typeface="Tahoma"/>
                <a:cs typeface="Tahoma"/>
              </a:rPr>
              <a:t>for</a:t>
            </a:r>
            <a:r>
              <a:rPr dirty="0" sz="2400" spc="-50" b="1">
                <a:solidFill>
                  <a:srgbClr val="0E486E"/>
                </a:solidFill>
                <a:latin typeface="Tahoma"/>
                <a:cs typeface="Tahoma"/>
              </a:rPr>
              <a:t> </a:t>
            </a:r>
            <a:r>
              <a:rPr dirty="0" sz="2400" spc="-10" b="1">
                <a:solidFill>
                  <a:srgbClr val="0E486E"/>
                </a:solidFill>
                <a:latin typeface="Tahoma"/>
                <a:cs typeface="Tahoma"/>
              </a:rPr>
              <a:t>certification.</a:t>
            </a:r>
            <a:endParaRPr sz="2400">
              <a:latin typeface="Tahoma"/>
              <a:cs typeface="Tahoma"/>
            </a:endParaRPr>
          </a:p>
          <a:p>
            <a:pPr marL="527050">
              <a:lnSpc>
                <a:spcPct val="100000"/>
              </a:lnSpc>
              <a:spcBef>
                <a:spcPts val="50"/>
              </a:spcBef>
            </a:pPr>
            <a:r>
              <a:rPr dirty="0" sz="2400" spc="-100" b="1">
                <a:solidFill>
                  <a:srgbClr val="0E486E"/>
                </a:solidFill>
                <a:latin typeface="Tahoma"/>
                <a:cs typeface="Tahoma"/>
              </a:rPr>
              <a:t>Review</a:t>
            </a:r>
            <a:r>
              <a:rPr dirty="0" sz="2400" spc="-55" b="1">
                <a:solidFill>
                  <a:srgbClr val="0E486E"/>
                </a:solidFill>
                <a:latin typeface="Tahoma"/>
                <a:cs typeface="Tahoma"/>
              </a:rPr>
              <a:t> </a:t>
            </a:r>
            <a:r>
              <a:rPr dirty="0" sz="2400" b="1">
                <a:solidFill>
                  <a:srgbClr val="0E486E"/>
                </a:solidFill>
                <a:latin typeface="Tahoma"/>
                <a:cs typeface="Tahoma"/>
              </a:rPr>
              <a:t>and</a:t>
            </a:r>
            <a:r>
              <a:rPr dirty="0" sz="2400" spc="-50" b="1">
                <a:solidFill>
                  <a:srgbClr val="0E486E"/>
                </a:solidFill>
                <a:latin typeface="Tahoma"/>
                <a:cs typeface="Tahoma"/>
              </a:rPr>
              <a:t> response</a:t>
            </a:r>
            <a:r>
              <a:rPr dirty="0" sz="2400" spc="60" b="1">
                <a:solidFill>
                  <a:srgbClr val="0E486E"/>
                </a:solidFill>
                <a:latin typeface="Tahoma"/>
                <a:cs typeface="Tahoma"/>
              </a:rPr>
              <a:t> </a:t>
            </a:r>
            <a:r>
              <a:rPr dirty="0" sz="2400" spc="-165" b="1">
                <a:solidFill>
                  <a:srgbClr val="0E486E"/>
                </a:solidFill>
                <a:latin typeface="Tahoma"/>
                <a:cs typeface="Tahoma"/>
              </a:rPr>
              <a:t>will</a:t>
            </a:r>
            <a:r>
              <a:rPr dirty="0" sz="2400" spc="-85" b="1">
                <a:solidFill>
                  <a:srgbClr val="0E486E"/>
                </a:solidFill>
                <a:latin typeface="Tahoma"/>
                <a:cs typeface="Tahoma"/>
              </a:rPr>
              <a:t> </a:t>
            </a:r>
            <a:r>
              <a:rPr dirty="0" sz="2400" b="1">
                <a:solidFill>
                  <a:srgbClr val="0E486E"/>
                </a:solidFill>
                <a:latin typeface="Tahoma"/>
                <a:cs typeface="Tahoma"/>
              </a:rPr>
              <a:t>occur</a:t>
            </a:r>
            <a:r>
              <a:rPr dirty="0" sz="2400" spc="80" b="1">
                <a:solidFill>
                  <a:srgbClr val="0E486E"/>
                </a:solidFill>
                <a:latin typeface="Tahoma"/>
                <a:cs typeface="Tahoma"/>
              </a:rPr>
              <a:t> </a:t>
            </a:r>
            <a:r>
              <a:rPr dirty="0" sz="2400" spc="-160" b="1">
                <a:solidFill>
                  <a:srgbClr val="0E486E"/>
                </a:solidFill>
                <a:latin typeface="Tahoma"/>
                <a:cs typeface="Tahoma"/>
              </a:rPr>
              <a:t>within</a:t>
            </a:r>
            <a:r>
              <a:rPr dirty="0" sz="2400" spc="-120" b="1">
                <a:solidFill>
                  <a:srgbClr val="0E486E"/>
                </a:solidFill>
                <a:latin typeface="Tahoma"/>
                <a:cs typeface="Tahoma"/>
              </a:rPr>
              <a:t> </a:t>
            </a:r>
            <a:r>
              <a:rPr dirty="0" sz="2400" spc="-190" b="1">
                <a:solidFill>
                  <a:srgbClr val="0E486E"/>
                </a:solidFill>
                <a:latin typeface="Tahoma"/>
                <a:cs typeface="Tahoma"/>
              </a:rPr>
              <a:t>3</a:t>
            </a:r>
            <a:r>
              <a:rPr dirty="0" sz="2400" spc="-25" b="1">
                <a:solidFill>
                  <a:srgbClr val="0E486E"/>
                </a:solidFill>
                <a:latin typeface="Tahoma"/>
                <a:cs typeface="Tahoma"/>
              </a:rPr>
              <a:t> </a:t>
            </a:r>
            <a:r>
              <a:rPr dirty="0" sz="2400" spc="-50" b="1">
                <a:solidFill>
                  <a:srgbClr val="0E486E"/>
                </a:solidFill>
                <a:latin typeface="Tahoma"/>
                <a:cs typeface="Tahoma"/>
              </a:rPr>
              <a:t>weeks</a:t>
            </a:r>
            <a:r>
              <a:rPr dirty="0" sz="2400" spc="-45" b="1">
                <a:solidFill>
                  <a:srgbClr val="0E486E"/>
                </a:solidFill>
                <a:latin typeface="Tahoma"/>
                <a:cs typeface="Tahoma"/>
              </a:rPr>
              <a:t> </a:t>
            </a:r>
            <a:r>
              <a:rPr dirty="0" sz="2400" spc="-105" b="1">
                <a:solidFill>
                  <a:srgbClr val="0E486E"/>
                </a:solidFill>
                <a:latin typeface="Tahoma"/>
                <a:cs typeface="Tahoma"/>
              </a:rPr>
              <a:t>of</a:t>
            </a:r>
            <a:r>
              <a:rPr dirty="0" sz="2400" spc="-45" b="1">
                <a:solidFill>
                  <a:srgbClr val="0E486E"/>
                </a:solidFill>
                <a:latin typeface="Tahoma"/>
                <a:cs typeface="Tahoma"/>
              </a:rPr>
              <a:t> </a:t>
            </a:r>
            <a:r>
              <a:rPr dirty="0" sz="2400" spc="75" b="1">
                <a:solidFill>
                  <a:srgbClr val="0E486E"/>
                </a:solidFill>
                <a:latin typeface="Tahoma"/>
                <a:cs typeface="Tahoma"/>
              </a:rPr>
              <a:t>each</a:t>
            </a:r>
            <a:r>
              <a:rPr dirty="0" sz="2400" spc="85" b="1">
                <a:solidFill>
                  <a:srgbClr val="0E486E"/>
                </a:solidFill>
                <a:latin typeface="Tahoma"/>
                <a:cs typeface="Tahoma"/>
              </a:rPr>
              <a:t> </a:t>
            </a:r>
            <a:r>
              <a:rPr dirty="0" sz="2400" spc="-10" b="1">
                <a:solidFill>
                  <a:srgbClr val="0E486E"/>
                </a:solidFill>
                <a:latin typeface="Tahoma"/>
                <a:cs typeface="Tahoma"/>
              </a:rPr>
              <a:t>deadline.</a:t>
            </a:r>
            <a:endParaRPr sz="2400">
              <a:latin typeface="Tahoma"/>
              <a:cs typeface="Tahoma"/>
            </a:endParaRPr>
          </a:p>
          <a:p>
            <a:pPr lvl="1" marL="813435" indent="-343535">
              <a:lnSpc>
                <a:spcPct val="100000"/>
              </a:lnSpc>
              <a:spcBef>
                <a:spcPts val="1175"/>
              </a:spcBef>
              <a:buClr>
                <a:srgbClr val="FFFFFF"/>
              </a:buClr>
              <a:buSzPct val="81250"/>
              <a:buFont typeface="Arial"/>
              <a:buChar char="•"/>
              <a:tabLst>
                <a:tab pos="813435" algn="l"/>
              </a:tabLst>
            </a:pPr>
            <a:r>
              <a:rPr dirty="0" sz="2400" spc="-45" b="1">
                <a:solidFill>
                  <a:srgbClr val="FF0000"/>
                </a:solidFill>
                <a:latin typeface="Tahoma"/>
                <a:cs typeface="Tahoma"/>
              </a:rPr>
              <a:t>September</a:t>
            </a:r>
            <a:r>
              <a:rPr dirty="0" sz="2400" spc="-135" b="1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2400" spc="-190" b="1">
                <a:solidFill>
                  <a:srgbClr val="FF0000"/>
                </a:solidFill>
                <a:latin typeface="Tahoma"/>
                <a:cs typeface="Tahoma"/>
              </a:rPr>
              <a:t>1</a:t>
            </a:r>
            <a:r>
              <a:rPr dirty="0" sz="2400" spc="-5" b="1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2400" b="1">
                <a:solidFill>
                  <a:srgbClr val="FFFFFF"/>
                </a:solidFill>
                <a:latin typeface="Tahoma"/>
                <a:cs typeface="Tahoma"/>
              </a:rPr>
              <a:t>-</a:t>
            </a:r>
            <a:r>
              <a:rPr dirty="0" sz="2400" spc="-80" b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400" spc="-45" b="1">
                <a:solidFill>
                  <a:srgbClr val="FFFFFF"/>
                </a:solidFill>
                <a:latin typeface="Tahoma"/>
                <a:cs typeface="Tahoma"/>
              </a:rPr>
              <a:t>Courses</a:t>
            </a:r>
            <a:r>
              <a:rPr dirty="0" sz="2400" spc="-10" b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400" spc="-105" b="1">
                <a:solidFill>
                  <a:srgbClr val="FFFFFF"/>
                </a:solidFill>
                <a:latin typeface="Tahoma"/>
                <a:cs typeface="Tahoma"/>
              </a:rPr>
              <a:t>to</a:t>
            </a:r>
            <a:r>
              <a:rPr dirty="0" sz="2400" spc="-70" b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400" spc="85" b="1">
                <a:solidFill>
                  <a:srgbClr val="FFFFFF"/>
                </a:solidFill>
                <a:latin typeface="Tahoma"/>
                <a:cs typeface="Tahoma"/>
              </a:rPr>
              <a:t>be</a:t>
            </a:r>
            <a:r>
              <a:rPr dirty="0" sz="2400" spc="-45" b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400" spc="-90" b="1">
                <a:solidFill>
                  <a:srgbClr val="FFFFFF"/>
                </a:solidFill>
                <a:latin typeface="Tahoma"/>
                <a:cs typeface="Tahoma"/>
              </a:rPr>
              <a:t>taught</a:t>
            </a:r>
            <a:r>
              <a:rPr dirty="0" sz="2400" spc="-50" b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400" spc="-95" b="1">
                <a:solidFill>
                  <a:srgbClr val="FFFFFF"/>
                </a:solidFill>
                <a:latin typeface="Tahoma"/>
                <a:cs typeface="Tahoma"/>
              </a:rPr>
              <a:t>the</a:t>
            </a:r>
            <a:r>
              <a:rPr dirty="0" sz="2400" spc="-80" b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400" spc="-100" b="1">
                <a:solidFill>
                  <a:srgbClr val="FFFFFF"/>
                </a:solidFill>
                <a:latin typeface="Tahoma"/>
                <a:cs typeface="Tahoma"/>
              </a:rPr>
              <a:t>following</a:t>
            </a:r>
            <a:r>
              <a:rPr dirty="0" sz="2400" spc="-75" b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400" spc="-85" b="1">
                <a:solidFill>
                  <a:srgbClr val="FFFFFF"/>
                </a:solidFill>
                <a:latin typeface="Tahoma"/>
                <a:cs typeface="Tahoma"/>
              </a:rPr>
              <a:t>spring</a:t>
            </a:r>
            <a:r>
              <a:rPr dirty="0" sz="2400" spc="-10" b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400" spc="-140" b="1">
                <a:solidFill>
                  <a:srgbClr val="FFFFFF"/>
                </a:solidFill>
                <a:latin typeface="Tahoma"/>
                <a:cs typeface="Tahoma"/>
              </a:rPr>
              <a:t>or</a:t>
            </a:r>
            <a:r>
              <a:rPr dirty="0" sz="2400" spc="-50" b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400" spc="-10" b="1">
                <a:solidFill>
                  <a:srgbClr val="FFFFFF"/>
                </a:solidFill>
                <a:latin typeface="Tahoma"/>
                <a:cs typeface="Tahoma"/>
              </a:rPr>
              <a:t>summer</a:t>
            </a:r>
            <a:endParaRPr sz="2400">
              <a:latin typeface="Tahoma"/>
              <a:cs typeface="Tahoma"/>
            </a:endParaRPr>
          </a:p>
          <a:p>
            <a:pPr lvl="1" marL="813435" indent="-343535">
              <a:lnSpc>
                <a:spcPct val="100000"/>
              </a:lnSpc>
              <a:spcBef>
                <a:spcPts val="1175"/>
              </a:spcBef>
              <a:buClr>
                <a:srgbClr val="FFFFFF"/>
              </a:buClr>
              <a:buSzPct val="81250"/>
              <a:buFont typeface="Arial"/>
              <a:buChar char="•"/>
              <a:tabLst>
                <a:tab pos="813435" algn="l"/>
              </a:tabLst>
            </a:pPr>
            <a:r>
              <a:rPr dirty="0" sz="2400" spc="-80" b="1">
                <a:solidFill>
                  <a:srgbClr val="FF0000"/>
                </a:solidFill>
                <a:latin typeface="Tahoma"/>
                <a:cs typeface="Tahoma"/>
              </a:rPr>
              <a:t>February</a:t>
            </a:r>
            <a:r>
              <a:rPr dirty="0" sz="2400" spc="-90" b="1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2400" spc="-185" b="1">
                <a:solidFill>
                  <a:srgbClr val="FF0000"/>
                </a:solidFill>
                <a:latin typeface="Tahoma"/>
                <a:cs typeface="Tahoma"/>
              </a:rPr>
              <a:t>1</a:t>
            </a:r>
            <a:r>
              <a:rPr dirty="0" sz="2400" spc="-20" b="1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2400" b="1">
                <a:solidFill>
                  <a:srgbClr val="FFFFFF"/>
                </a:solidFill>
                <a:latin typeface="Tahoma"/>
                <a:cs typeface="Tahoma"/>
              </a:rPr>
              <a:t>-</a:t>
            </a:r>
            <a:r>
              <a:rPr dirty="0" sz="2400" spc="-30" b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400" spc="-45" b="1">
                <a:solidFill>
                  <a:srgbClr val="FFFFFF"/>
                </a:solidFill>
                <a:latin typeface="Tahoma"/>
                <a:cs typeface="Tahoma"/>
              </a:rPr>
              <a:t>Courses</a:t>
            </a:r>
            <a:r>
              <a:rPr dirty="0" sz="2400" spc="5" b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400" spc="-105" b="1">
                <a:solidFill>
                  <a:srgbClr val="FFFFFF"/>
                </a:solidFill>
                <a:latin typeface="Tahoma"/>
                <a:cs typeface="Tahoma"/>
              </a:rPr>
              <a:t>to</a:t>
            </a:r>
            <a:r>
              <a:rPr dirty="0" sz="2400" spc="-75" b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400" spc="85" b="1">
                <a:solidFill>
                  <a:srgbClr val="FFFFFF"/>
                </a:solidFill>
                <a:latin typeface="Tahoma"/>
                <a:cs typeface="Tahoma"/>
              </a:rPr>
              <a:t>be</a:t>
            </a:r>
            <a:r>
              <a:rPr dirty="0" sz="2400" spc="-35" b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400" spc="-85" b="1">
                <a:solidFill>
                  <a:srgbClr val="FFFFFF"/>
                </a:solidFill>
                <a:latin typeface="Tahoma"/>
                <a:cs typeface="Tahoma"/>
              </a:rPr>
              <a:t>taught</a:t>
            </a:r>
            <a:r>
              <a:rPr dirty="0" sz="2400" spc="-40" b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400" spc="-85" b="1">
                <a:solidFill>
                  <a:srgbClr val="FFFFFF"/>
                </a:solidFill>
                <a:latin typeface="Tahoma"/>
                <a:cs typeface="Tahoma"/>
              </a:rPr>
              <a:t>the</a:t>
            </a:r>
            <a:r>
              <a:rPr dirty="0" sz="2400" spc="-95" b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400" spc="-100" b="1">
                <a:solidFill>
                  <a:srgbClr val="FFFFFF"/>
                </a:solidFill>
                <a:latin typeface="Tahoma"/>
                <a:cs typeface="Tahoma"/>
              </a:rPr>
              <a:t>following</a:t>
            </a:r>
            <a:r>
              <a:rPr dirty="0" sz="2400" spc="-75" b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400" spc="-80" b="1">
                <a:solidFill>
                  <a:srgbClr val="FFFFFF"/>
                </a:solidFill>
                <a:latin typeface="Tahoma"/>
                <a:cs typeface="Tahoma"/>
              </a:rPr>
              <a:t>fall</a:t>
            </a:r>
            <a:r>
              <a:rPr dirty="0" sz="2400" spc="-45" b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400" spc="-145" b="1">
                <a:solidFill>
                  <a:srgbClr val="FFFFFF"/>
                </a:solidFill>
                <a:latin typeface="Tahoma"/>
                <a:cs typeface="Tahoma"/>
              </a:rPr>
              <a:t>or</a:t>
            </a:r>
            <a:r>
              <a:rPr dirty="0" sz="2400" spc="-50" b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400" spc="-10" b="1">
                <a:solidFill>
                  <a:srgbClr val="FFFFFF"/>
                </a:solidFill>
                <a:latin typeface="Tahoma"/>
                <a:cs typeface="Tahoma"/>
              </a:rPr>
              <a:t>winter</a:t>
            </a:r>
            <a:endParaRPr sz="2400">
              <a:latin typeface="Tahoma"/>
              <a:cs typeface="Tahoma"/>
            </a:endParaRPr>
          </a:p>
          <a:p>
            <a:pPr marL="527050" marR="163195" indent="-514984">
              <a:lnSpc>
                <a:spcPct val="100400"/>
              </a:lnSpc>
              <a:spcBef>
                <a:spcPts val="1165"/>
              </a:spcBef>
              <a:buClr>
                <a:srgbClr val="FFFFFF"/>
              </a:buClr>
              <a:buSzPct val="81250"/>
              <a:buAutoNum type="romanUcPeriod" startAt="4"/>
              <a:tabLst>
                <a:tab pos="527050" algn="l"/>
              </a:tabLst>
            </a:pPr>
            <a:r>
              <a:rPr dirty="0" sz="2400" spc="-45" b="1">
                <a:solidFill>
                  <a:srgbClr val="0E486E"/>
                </a:solidFill>
                <a:latin typeface="Tahoma"/>
                <a:cs typeface="Tahoma"/>
              </a:rPr>
              <a:t>Courses</a:t>
            </a:r>
            <a:r>
              <a:rPr dirty="0" sz="2400" spc="-135" b="1">
                <a:solidFill>
                  <a:srgbClr val="0E486E"/>
                </a:solidFill>
                <a:latin typeface="Tahoma"/>
                <a:cs typeface="Tahoma"/>
              </a:rPr>
              <a:t> </a:t>
            </a:r>
            <a:r>
              <a:rPr dirty="0" sz="2400" spc="-165" b="1">
                <a:solidFill>
                  <a:srgbClr val="0E486E"/>
                </a:solidFill>
                <a:latin typeface="Tahoma"/>
                <a:cs typeface="Tahoma"/>
              </a:rPr>
              <a:t>will</a:t>
            </a:r>
            <a:r>
              <a:rPr dirty="0" sz="2400" spc="-85" b="1">
                <a:solidFill>
                  <a:srgbClr val="0E486E"/>
                </a:solidFill>
                <a:latin typeface="Tahoma"/>
                <a:cs typeface="Tahoma"/>
              </a:rPr>
              <a:t> </a:t>
            </a:r>
            <a:r>
              <a:rPr dirty="0" sz="2400" spc="75" b="1">
                <a:solidFill>
                  <a:srgbClr val="0E486E"/>
                </a:solidFill>
                <a:latin typeface="Tahoma"/>
                <a:cs typeface="Tahoma"/>
              </a:rPr>
              <a:t>be</a:t>
            </a:r>
            <a:r>
              <a:rPr dirty="0" sz="2400" spc="-140" b="1">
                <a:solidFill>
                  <a:srgbClr val="0E486E"/>
                </a:solidFill>
                <a:latin typeface="Tahoma"/>
                <a:cs typeface="Tahoma"/>
              </a:rPr>
              <a:t> </a:t>
            </a:r>
            <a:r>
              <a:rPr dirty="0" sz="2400" spc="-40" b="1">
                <a:solidFill>
                  <a:srgbClr val="0E486E"/>
                </a:solidFill>
                <a:latin typeface="Tahoma"/>
                <a:cs typeface="Tahoma"/>
              </a:rPr>
              <a:t>reviewed</a:t>
            </a:r>
            <a:r>
              <a:rPr dirty="0" sz="2400" spc="-35" b="1">
                <a:solidFill>
                  <a:srgbClr val="0E486E"/>
                </a:solidFill>
                <a:latin typeface="Tahoma"/>
                <a:cs typeface="Tahoma"/>
              </a:rPr>
              <a:t> </a:t>
            </a:r>
            <a:r>
              <a:rPr dirty="0" sz="2400" spc="-180" b="1">
                <a:solidFill>
                  <a:srgbClr val="0E486E"/>
                </a:solidFill>
                <a:latin typeface="Tahoma"/>
                <a:cs typeface="Tahoma"/>
              </a:rPr>
              <a:t>for</a:t>
            </a:r>
            <a:r>
              <a:rPr dirty="0" sz="2400" spc="-50" b="1">
                <a:solidFill>
                  <a:srgbClr val="0E486E"/>
                </a:solidFill>
                <a:latin typeface="Tahoma"/>
                <a:cs typeface="Tahoma"/>
              </a:rPr>
              <a:t> </a:t>
            </a:r>
            <a:r>
              <a:rPr dirty="0" sz="2400" spc="-25" b="1">
                <a:solidFill>
                  <a:srgbClr val="0E486E"/>
                </a:solidFill>
                <a:latin typeface="Tahoma"/>
                <a:cs typeface="Tahoma"/>
              </a:rPr>
              <a:t>consistency</a:t>
            </a:r>
            <a:r>
              <a:rPr dirty="0" sz="2400" spc="65" b="1">
                <a:solidFill>
                  <a:srgbClr val="0E486E"/>
                </a:solidFill>
                <a:latin typeface="Tahoma"/>
                <a:cs typeface="Tahoma"/>
              </a:rPr>
              <a:t> </a:t>
            </a:r>
            <a:r>
              <a:rPr dirty="0" sz="2400" spc="-185" b="1">
                <a:solidFill>
                  <a:srgbClr val="0E486E"/>
                </a:solidFill>
                <a:latin typeface="Tahoma"/>
                <a:cs typeface="Tahoma"/>
              </a:rPr>
              <a:t>with</a:t>
            </a:r>
            <a:r>
              <a:rPr dirty="0" sz="2400" spc="-120" b="1">
                <a:solidFill>
                  <a:srgbClr val="0E486E"/>
                </a:solidFill>
                <a:latin typeface="Tahoma"/>
                <a:cs typeface="Tahoma"/>
              </a:rPr>
              <a:t> </a:t>
            </a:r>
            <a:r>
              <a:rPr dirty="0" sz="2400" spc="-65" b="1">
                <a:solidFill>
                  <a:srgbClr val="0E486E"/>
                </a:solidFill>
                <a:latin typeface="Tahoma"/>
                <a:cs typeface="Tahoma"/>
              </a:rPr>
              <a:t>both</a:t>
            </a:r>
            <a:r>
              <a:rPr dirty="0" sz="2400" spc="-110" b="1">
                <a:solidFill>
                  <a:srgbClr val="0E486E"/>
                </a:solidFill>
                <a:latin typeface="Tahoma"/>
                <a:cs typeface="Tahoma"/>
              </a:rPr>
              <a:t> </a:t>
            </a:r>
            <a:r>
              <a:rPr dirty="0" sz="2400" spc="-50" b="1">
                <a:solidFill>
                  <a:srgbClr val="0E486E"/>
                </a:solidFill>
                <a:latin typeface="Tahoma"/>
                <a:cs typeface="Tahoma"/>
              </a:rPr>
              <a:t>the</a:t>
            </a:r>
            <a:r>
              <a:rPr dirty="0" sz="2400" spc="-60" b="1">
                <a:solidFill>
                  <a:srgbClr val="0E486E"/>
                </a:solidFill>
                <a:latin typeface="Tahoma"/>
                <a:cs typeface="Tahoma"/>
              </a:rPr>
              <a:t> </a:t>
            </a:r>
            <a:r>
              <a:rPr dirty="0" sz="2400" spc="-10" b="1">
                <a:solidFill>
                  <a:srgbClr val="0E486E"/>
                </a:solidFill>
                <a:latin typeface="Tahoma"/>
                <a:cs typeface="Tahoma"/>
              </a:rPr>
              <a:t>service </a:t>
            </a:r>
            <a:r>
              <a:rPr dirty="0" sz="2400" spc="-50" b="1">
                <a:solidFill>
                  <a:srgbClr val="0E486E"/>
                </a:solidFill>
                <a:latin typeface="Tahoma"/>
                <a:cs typeface="Tahoma"/>
              </a:rPr>
              <a:t>learning</a:t>
            </a:r>
            <a:r>
              <a:rPr dirty="0" sz="2400" spc="-10" b="1">
                <a:solidFill>
                  <a:srgbClr val="0E486E"/>
                </a:solidFill>
                <a:latin typeface="Tahoma"/>
                <a:cs typeface="Tahoma"/>
              </a:rPr>
              <a:t> </a:t>
            </a:r>
            <a:r>
              <a:rPr dirty="0" sz="2400" spc="-105" b="1">
                <a:solidFill>
                  <a:srgbClr val="0E486E"/>
                </a:solidFill>
                <a:latin typeface="Tahoma"/>
                <a:cs typeface="Tahoma"/>
              </a:rPr>
              <a:t>definition</a:t>
            </a:r>
            <a:r>
              <a:rPr dirty="0" sz="2400" spc="-60" b="1">
                <a:solidFill>
                  <a:srgbClr val="0E486E"/>
                </a:solidFill>
                <a:latin typeface="Tahoma"/>
                <a:cs typeface="Tahoma"/>
              </a:rPr>
              <a:t> </a:t>
            </a:r>
            <a:r>
              <a:rPr dirty="0" sz="2400" b="1">
                <a:solidFill>
                  <a:srgbClr val="0E486E"/>
                </a:solidFill>
                <a:latin typeface="Tahoma"/>
                <a:cs typeface="Tahoma"/>
              </a:rPr>
              <a:t>and</a:t>
            </a:r>
            <a:r>
              <a:rPr dirty="0" sz="2400" spc="-55" b="1">
                <a:solidFill>
                  <a:srgbClr val="0E486E"/>
                </a:solidFill>
                <a:latin typeface="Tahoma"/>
                <a:cs typeface="Tahoma"/>
              </a:rPr>
              <a:t> </a:t>
            </a:r>
            <a:r>
              <a:rPr dirty="0" sz="2400" b="1">
                <a:solidFill>
                  <a:srgbClr val="0E486E"/>
                </a:solidFill>
                <a:latin typeface="Tahoma"/>
                <a:cs typeface="Tahoma"/>
              </a:rPr>
              <a:t>adherence</a:t>
            </a:r>
            <a:r>
              <a:rPr dirty="0" sz="2400" spc="135" b="1">
                <a:solidFill>
                  <a:srgbClr val="0E486E"/>
                </a:solidFill>
                <a:latin typeface="Tahoma"/>
                <a:cs typeface="Tahoma"/>
              </a:rPr>
              <a:t> </a:t>
            </a:r>
            <a:r>
              <a:rPr dirty="0" sz="2400" spc="-105" b="1">
                <a:solidFill>
                  <a:srgbClr val="0E486E"/>
                </a:solidFill>
                <a:latin typeface="Tahoma"/>
                <a:cs typeface="Tahoma"/>
              </a:rPr>
              <a:t>to</a:t>
            </a:r>
            <a:r>
              <a:rPr dirty="0" sz="2400" spc="-70" b="1">
                <a:solidFill>
                  <a:srgbClr val="0E486E"/>
                </a:solidFill>
                <a:latin typeface="Tahoma"/>
                <a:cs typeface="Tahoma"/>
              </a:rPr>
              <a:t> </a:t>
            </a:r>
            <a:r>
              <a:rPr dirty="0" sz="2400" spc="-50" b="1">
                <a:solidFill>
                  <a:srgbClr val="0E486E"/>
                </a:solidFill>
                <a:latin typeface="Tahoma"/>
                <a:cs typeface="Tahoma"/>
              </a:rPr>
              <a:t>the</a:t>
            </a:r>
            <a:r>
              <a:rPr dirty="0" sz="2400" spc="-10" b="1">
                <a:solidFill>
                  <a:srgbClr val="0E486E"/>
                </a:solidFill>
                <a:latin typeface="Tahoma"/>
                <a:cs typeface="Tahoma"/>
              </a:rPr>
              <a:t> </a:t>
            </a:r>
            <a:r>
              <a:rPr dirty="0" sz="2400" spc="-100" b="1">
                <a:solidFill>
                  <a:srgbClr val="0E486E"/>
                </a:solidFill>
                <a:latin typeface="Tahoma"/>
                <a:cs typeface="Tahoma"/>
              </a:rPr>
              <a:t>minimum</a:t>
            </a:r>
            <a:r>
              <a:rPr dirty="0" sz="2400" spc="-110" b="1">
                <a:solidFill>
                  <a:srgbClr val="0E486E"/>
                </a:solidFill>
                <a:latin typeface="Tahoma"/>
                <a:cs typeface="Tahoma"/>
              </a:rPr>
              <a:t> </a:t>
            </a:r>
            <a:r>
              <a:rPr dirty="0" sz="2400" spc="-95" b="1">
                <a:solidFill>
                  <a:srgbClr val="0E486E"/>
                </a:solidFill>
                <a:latin typeface="Tahoma"/>
                <a:cs typeface="Tahoma"/>
              </a:rPr>
              <a:t>requirements</a:t>
            </a:r>
            <a:r>
              <a:rPr dirty="0" sz="2400" spc="95" b="1">
                <a:solidFill>
                  <a:srgbClr val="0E486E"/>
                </a:solidFill>
                <a:latin typeface="Tahoma"/>
                <a:cs typeface="Tahoma"/>
              </a:rPr>
              <a:t> </a:t>
            </a:r>
            <a:r>
              <a:rPr dirty="0" sz="2400" spc="-25" b="1">
                <a:solidFill>
                  <a:srgbClr val="0E486E"/>
                </a:solidFill>
                <a:latin typeface="Tahoma"/>
                <a:cs typeface="Tahoma"/>
              </a:rPr>
              <a:t>set </a:t>
            </a:r>
            <a:r>
              <a:rPr dirty="0" sz="2400" spc="-185" b="1">
                <a:solidFill>
                  <a:srgbClr val="0E486E"/>
                </a:solidFill>
                <a:latin typeface="Tahoma"/>
                <a:cs typeface="Tahoma"/>
              </a:rPr>
              <a:t>forth</a:t>
            </a:r>
            <a:r>
              <a:rPr dirty="0" sz="2400" spc="-50" b="1">
                <a:solidFill>
                  <a:srgbClr val="0E486E"/>
                </a:solidFill>
                <a:latin typeface="Tahoma"/>
                <a:cs typeface="Tahoma"/>
              </a:rPr>
              <a:t> </a:t>
            </a:r>
            <a:r>
              <a:rPr dirty="0" sz="2400" spc="-114" b="1">
                <a:solidFill>
                  <a:srgbClr val="0E486E"/>
                </a:solidFill>
                <a:latin typeface="Tahoma"/>
                <a:cs typeface="Tahoma"/>
              </a:rPr>
              <a:t>in</a:t>
            </a:r>
            <a:r>
              <a:rPr dirty="0" sz="2400" spc="-65" b="1">
                <a:solidFill>
                  <a:srgbClr val="0E486E"/>
                </a:solidFill>
                <a:latin typeface="Tahoma"/>
                <a:cs typeface="Tahoma"/>
              </a:rPr>
              <a:t> </a:t>
            </a:r>
            <a:r>
              <a:rPr dirty="0" sz="2400" spc="-50" b="1">
                <a:solidFill>
                  <a:srgbClr val="0E486E"/>
                </a:solidFill>
                <a:latin typeface="Tahoma"/>
                <a:cs typeface="Tahoma"/>
              </a:rPr>
              <a:t>the</a:t>
            </a:r>
            <a:r>
              <a:rPr dirty="0" sz="2400" spc="-90" b="1">
                <a:solidFill>
                  <a:srgbClr val="0E486E"/>
                </a:solidFill>
                <a:latin typeface="Tahoma"/>
                <a:cs typeface="Tahoma"/>
              </a:rPr>
              <a:t> </a:t>
            </a:r>
            <a:r>
              <a:rPr dirty="0" sz="2400" spc="-10" b="1">
                <a:solidFill>
                  <a:srgbClr val="0E486E"/>
                </a:solidFill>
                <a:latin typeface="Tahoma"/>
                <a:cs typeface="Tahoma"/>
              </a:rPr>
              <a:t>policy.</a:t>
            </a:r>
            <a:endParaRPr sz="240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SL</a:t>
            </a:r>
            <a:r>
              <a:rPr dirty="0" spc="-155"/>
              <a:t> </a:t>
            </a:r>
            <a:r>
              <a:rPr dirty="0" spc="105"/>
              <a:t>CERTIFICATION</a:t>
            </a:r>
            <a:r>
              <a:rPr dirty="0" spc="-175"/>
              <a:t> </a:t>
            </a:r>
            <a:r>
              <a:rPr dirty="0" spc="70"/>
              <a:t>CRITERIA</a:t>
            </a:r>
            <a:r>
              <a:rPr dirty="0" spc="-175"/>
              <a:t> </a:t>
            </a:r>
            <a:r>
              <a:rPr dirty="0" spc="-10"/>
              <a:t>(”CHECKLIST”)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763587" y="992668"/>
            <a:ext cx="10425430" cy="2466975"/>
          </a:xfrm>
          <a:prstGeom prst="rect">
            <a:avLst/>
          </a:prstGeom>
        </p:spPr>
        <p:txBody>
          <a:bodyPr wrap="square" lIns="0" tIns="17081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45"/>
              </a:spcBef>
            </a:pPr>
            <a:r>
              <a:rPr dirty="0" sz="2400" spc="-20" b="1">
                <a:solidFill>
                  <a:srgbClr val="0E486E"/>
                </a:solidFill>
                <a:latin typeface="Tahoma"/>
                <a:cs typeface="Tahoma"/>
              </a:rPr>
              <a:t>Basic</a:t>
            </a:r>
            <a:r>
              <a:rPr dirty="0" sz="2400" spc="-130" b="1">
                <a:solidFill>
                  <a:srgbClr val="0E486E"/>
                </a:solidFill>
                <a:latin typeface="Tahoma"/>
                <a:cs typeface="Tahoma"/>
              </a:rPr>
              <a:t> </a:t>
            </a:r>
            <a:r>
              <a:rPr dirty="0" sz="2400" spc="-10" b="1">
                <a:solidFill>
                  <a:srgbClr val="0E486E"/>
                </a:solidFill>
                <a:latin typeface="Tahoma"/>
                <a:cs typeface="Tahoma"/>
              </a:rPr>
              <a:t>Criteria</a:t>
            </a:r>
            <a:r>
              <a:rPr dirty="0" sz="2400" spc="-10">
                <a:solidFill>
                  <a:srgbClr val="0E486E"/>
                </a:solidFill>
                <a:latin typeface="Trebuchet MS"/>
                <a:cs typeface="Trebuchet MS"/>
              </a:rPr>
              <a:t>:</a:t>
            </a:r>
            <a:endParaRPr sz="2400">
              <a:latin typeface="Trebuchet MS"/>
              <a:cs typeface="Trebuchet MS"/>
            </a:endParaRPr>
          </a:p>
          <a:p>
            <a:pPr marL="469900" indent="-457200">
              <a:lnSpc>
                <a:spcPct val="100000"/>
              </a:lnSpc>
              <a:spcBef>
                <a:spcPts val="1250"/>
              </a:spcBef>
              <a:buClr>
                <a:srgbClr val="FFFFFF"/>
              </a:buClr>
              <a:buSzPct val="81250"/>
              <a:buAutoNum type="arabicPeriod"/>
              <a:tabLst>
                <a:tab pos="469900" algn="l"/>
              </a:tabLst>
            </a:pPr>
            <a:r>
              <a:rPr dirty="0" sz="2400" spc="-195" b="1">
                <a:solidFill>
                  <a:srgbClr val="0E486E"/>
                </a:solidFill>
                <a:latin typeface="Tahoma"/>
                <a:cs typeface="Tahoma"/>
              </a:rPr>
              <a:t>20</a:t>
            </a:r>
            <a:r>
              <a:rPr dirty="0" sz="2400" spc="-30" b="1">
                <a:solidFill>
                  <a:srgbClr val="0E486E"/>
                </a:solidFill>
                <a:latin typeface="Tahoma"/>
                <a:cs typeface="Tahoma"/>
              </a:rPr>
              <a:t> </a:t>
            </a:r>
            <a:r>
              <a:rPr dirty="0" sz="2400" spc="-120" b="1">
                <a:solidFill>
                  <a:srgbClr val="0E486E"/>
                </a:solidFill>
                <a:latin typeface="Tahoma"/>
                <a:cs typeface="Tahoma"/>
              </a:rPr>
              <a:t>hour</a:t>
            </a:r>
            <a:r>
              <a:rPr dirty="0" sz="2400" spc="-60" b="1">
                <a:solidFill>
                  <a:srgbClr val="0E486E"/>
                </a:solidFill>
                <a:latin typeface="Tahoma"/>
                <a:cs typeface="Tahoma"/>
              </a:rPr>
              <a:t> </a:t>
            </a:r>
            <a:r>
              <a:rPr dirty="0" sz="2400" spc="-95" b="1">
                <a:solidFill>
                  <a:srgbClr val="0E486E"/>
                </a:solidFill>
                <a:latin typeface="Tahoma"/>
                <a:cs typeface="Tahoma"/>
              </a:rPr>
              <a:t>minimum</a:t>
            </a:r>
            <a:r>
              <a:rPr dirty="0" sz="2400" spc="-80" b="1">
                <a:solidFill>
                  <a:srgbClr val="0E486E"/>
                </a:solidFill>
                <a:latin typeface="Tahoma"/>
                <a:cs typeface="Tahoma"/>
              </a:rPr>
              <a:t> </a:t>
            </a:r>
            <a:r>
              <a:rPr dirty="0" sz="2400" spc="-285" b="1">
                <a:solidFill>
                  <a:srgbClr val="0E486E"/>
                </a:solidFill>
                <a:latin typeface="Tahoma"/>
                <a:cs typeface="Tahoma"/>
              </a:rPr>
              <a:t>SL</a:t>
            </a:r>
            <a:r>
              <a:rPr dirty="0" sz="2400" spc="-114" b="1">
                <a:solidFill>
                  <a:srgbClr val="0E486E"/>
                </a:solidFill>
                <a:latin typeface="Tahoma"/>
                <a:cs typeface="Tahoma"/>
              </a:rPr>
              <a:t> </a:t>
            </a:r>
            <a:r>
              <a:rPr dirty="0" sz="2400" spc="-145" b="1">
                <a:solidFill>
                  <a:srgbClr val="0E486E"/>
                </a:solidFill>
                <a:latin typeface="Tahoma"/>
                <a:cs typeface="Tahoma"/>
              </a:rPr>
              <a:t>(hours)</a:t>
            </a:r>
            <a:r>
              <a:rPr dirty="0" sz="2400" spc="55" b="1">
                <a:solidFill>
                  <a:srgbClr val="0E486E"/>
                </a:solidFill>
                <a:latin typeface="Tahoma"/>
                <a:cs typeface="Tahoma"/>
              </a:rPr>
              <a:t> </a:t>
            </a:r>
            <a:r>
              <a:rPr dirty="0" sz="2400" spc="-10" b="1">
                <a:solidFill>
                  <a:srgbClr val="0E486E"/>
                </a:solidFill>
                <a:latin typeface="Tahoma"/>
                <a:cs typeface="Tahoma"/>
              </a:rPr>
              <a:t>requirement;</a:t>
            </a:r>
            <a:endParaRPr sz="2400">
              <a:latin typeface="Tahoma"/>
              <a:cs typeface="Tahoma"/>
            </a:endParaRPr>
          </a:p>
          <a:p>
            <a:pPr marL="469900" marR="200660" indent="-457834">
              <a:lnSpc>
                <a:spcPts val="2850"/>
              </a:lnSpc>
              <a:spcBef>
                <a:spcPts val="1295"/>
              </a:spcBef>
              <a:buClr>
                <a:srgbClr val="FFFFFF"/>
              </a:buClr>
              <a:buSzPct val="81250"/>
              <a:buAutoNum type="arabicPeriod"/>
              <a:tabLst>
                <a:tab pos="469900" algn="l"/>
              </a:tabLst>
            </a:pPr>
            <a:r>
              <a:rPr dirty="0" sz="2400" spc="-65" b="1">
                <a:solidFill>
                  <a:srgbClr val="0E486E"/>
                </a:solidFill>
                <a:latin typeface="Tahoma"/>
                <a:cs typeface="Tahoma"/>
              </a:rPr>
              <a:t>Formal/Active</a:t>
            </a:r>
            <a:r>
              <a:rPr dirty="0" sz="2400" spc="-114" b="1">
                <a:solidFill>
                  <a:srgbClr val="0E486E"/>
                </a:solidFill>
                <a:latin typeface="Tahoma"/>
                <a:cs typeface="Tahoma"/>
              </a:rPr>
              <a:t> </a:t>
            </a:r>
            <a:r>
              <a:rPr dirty="0" sz="2400" b="1">
                <a:solidFill>
                  <a:srgbClr val="0E486E"/>
                </a:solidFill>
                <a:latin typeface="Tahoma"/>
                <a:cs typeface="Tahoma"/>
              </a:rPr>
              <a:t>campus</a:t>
            </a:r>
            <a:r>
              <a:rPr dirty="0" sz="2400" spc="20" b="1">
                <a:solidFill>
                  <a:srgbClr val="0E486E"/>
                </a:solidFill>
                <a:latin typeface="Tahoma"/>
                <a:cs typeface="Tahoma"/>
              </a:rPr>
              <a:t> </a:t>
            </a:r>
            <a:r>
              <a:rPr dirty="0" sz="2400" spc="-295" b="1">
                <a:solidFill>
                  <a:srgbClr val="0E486E"/>
                </a:solidFill>
                <a:latin typeface="Tahoma"/>
                <a:cs typeface="Tahoma"/>
              </a:rPr>
              <a:t>SL</a:t>
            </a:r>
            <a:r>
              <a:rPr dirty="0" sz="2400" spc="-35" b="1">
                <a:solidFill>
                  <a:srgbClr val="0E486E"/>
                </a:solidFill>
                <a:latin typeface="Tahoma"/>
                <a:cs typeface="Tahoma"/>
              </a:rPr>
              <a:t> </a:t>
            </a:r>
            <a:r>
              <a:rPr dirty="0" sz="2400" spc="-100" b="1">
                <a:solidFill>
                  <a:srgbClr val="0E486E"/>
                </a:solidFill>
                <a:latin typeface="Tahoma"/>
                <a:cs typeface="Tahoma"/>
              </a:rPr>
              <a:t>Affiliation</a:t>
            </a:r>
            <a:r>
              <a:rPr dirty="0" sz="2400" spc="-120" b="1">
                <a:solidFill>
                  <a:srgbClr val="0E486E"/>
                </a:solidFill>
                <a:latin typeface="Tahoma"/>
                <a:cs typeface="Tahoma"/>
              </a:rPr>
              <a:t> </a:t>
            </a:r>
            <a:r>
              <a:rPr dirty="0" sz="2400" spc="-60" b="1">
                <a:solidFill>
                  <a:srgbClr val="0E486E"/>
                </a:solidFill>
                <a:latin typeface="Tahoma"/>
                <a:cs typeface="Tahoma"/>
              </a:rPr>
              <a:t>Agreement(s)</a:t>
            </a:r>
            <a:r>
              <a:rPr dirty="0" sz="2400" spc="80" b="1">
                <a:solidFill>
                  <a:srgbClr val="0E486E"/>
                </a:solidFill>
                <a:latin typeface="Tahoma"/>
                <a:cs typeface="Tahoma"/>
              </a:rPr>
              <a:t> </a:t>
            </a:r>
            <a:r>
              <a:rPr dirty="0" sz="2400" spc="-185" b="1">
                <a:solidFill>
                  <a:srgbClr val="0E486E"/>
                </a:solidFill>
                <a:latin typeface="Tahoma"/>
                <a:cs typeface="Tahoma"/>
              </a:rPr>
              <a:t>with</a:t>
            </a:r>
            <a:r>
              <a:rPr dirty="0" sz="2400" spc="-120" b="1">
                <a:solidFill>
                  <a:srgbClr val="0E486E"/>
                </a:solidFill>
                <a:latin typeface="Tahoma"/>
                <a:cs typeface="Tahoma"/>
              </a:rPr>
              <a:t> </a:t>
            </a:r>
            <a:r>
              <a:rPr dirty="0" sz="2400" spc="-10" b="1">
                <a:solidFill>
                  <a:srgbClr val="0E486E"/>
                </a:solidFill>
                <a:latin typeface="Tahoma"/>
                <a:cs typeface="Tahoma"/>
              </a:rPr>
              <a:t>community </a:t>
            </a:r>
            <a:r>
              <a:rPr dirty="0" sz="2400" spc="-130" b="1">
                <a:solidFill>
                  <a:srgbClr val="0E486E"/>
                </a:solidFill>
                <a:latin typeface="Tahoma"/>
                <a:cs typeface="Tahoma"/>
              </a:rPr>
              <a:t>partner(s)</a:t>
            </a:r>
            <a:r>
              <a:rPr dirty="0" sz="2400" spc="65" b="1">
                <a:solidFill>
                  <a:srgbClr val="0E486E"/>
                </a:solidFill>
                <a:latin typeface="Tahoma"/>
                <a:cs typeface="Tahoma"/>
              </a:rPr>
              <a:t> </a:t>
            </a:r>
            <a:r>
              <a:rPr dirty="0" sz="2400" spc="-114" b="1">
                <a:solidFill>
                  <a:srgbClr val="0E486E"/>
                </a:solidFill>
                <a:latin typeface="Tahoma"/>
                <a:cs typeface="Tahoma"/>
              </a:rPr>
              <a:t>in</a:t>
            </a:r>
            <a:r>
              <a:rPr dirty="0" sz="2400" spc="-15" b="1">
                <a:solidFill>
                  <a:srgbClr val="0E486E"/>
                </a:solidFill>
                <a:latin typeface="Tahoma"/>
                <a:cs typeface="Tahoma"/>
              </a:rPr>
              <a:t> </a:t>
            </a:r>
            <a:r>
              <a:rPr dirty="0" sz="2400" b="1">
                <a:solidFill>
                  <a:srgbClr val="0E486E"/>
                </a:solidFill>
                <a:latin typeface="Tahoma"/>
                <a:cs typeface="Tahoma"/>
              </a:rPr>
              <a:t>place;</a:t>
            </a:r>
            <a:r>
              <a:rPr dirty="0" sz="2400" spc="90" b="1">
                <a:solidFill>
                  <a:srgbClr val="0E486E"/>
                </a:solidFill>
                <a:latin typeface="Tahoma"/>
                <a:cs typeface="Tahoma"/>
              </a:rPr>
              <a:t> </a:t>
            </a:r>
            <a:r>
              <a:rPr dirty="0" sz="2400" spc="-25" b="1">
                <a:solidFill>
                  <a:srgbClr val="0E486E"/>
                </a:solidFill>
                <a:latin typeface="Tahoma"/>
                <a:cs typeface="Tahoma"/>
              </a:rPr>
              <a:t>and</a:t>
            </a:r>
            <a:endParaRPr sz="2400">
              <a:latin typeface="Tahoma"/>
              <a:cs typeface="Tahoma"/>
            </a:endParaRPr>
          </a:p>
          <a:p>
            <a:pPr marL="469900" indent="-457200">
              <a:lnSpc>
                <a:spcPct val="100000"/>
              </a:lnSpc>
              <a:spcBef>
                <a:spcPts val="1090"/>
              </a:spcBef>
              <a:buClr>
                <a:srgbClr val="FFFFFF"/>
              </a:buClr>
              <a:buSzPct val="81250"/>
              <a:buAutoNum type="arabicPeriod"/>
              <a:tabLst>
                <a:tab pos="469900" algn="l"/>
              </a:tabLst>
            </a:pPr>
            <a:r>
              <a:rPr dirty="0" sz="2400" spc="-75" b="1">
                <a:solidFill>
                  <a:srgbClr val="0E486E"/>
                </a:solidFill>
                <a:latin typeface="Tahoma"/>
                <a:cs typeface="Tahoma"/>
              </a:rPr>
              <a:t>Tracking</a:t>
            </a:r>
            <a:r>
              <a:rPr dirty="0" sz="2400" spc="10" b="1">
                <a:solidFill>
                  <a:srgbClr val="0E486E"/>
                </a:solidFill>
                <a:latin typeface="Tahoma"/>
                <a:cs typeface="Tahoma"/>
              </a:rPr>
              <a:t> </a:t>
            </a:r>
            <a:r>
              <a:rPr dirty="0" sz="2400" spc="-100" b="1">
                <a:solidFill>
                  <a:srgbClr val="0E486E"/>
                </a:solidFill>
                <a:latin typeface="Tahoma"/>
                <a:cs typeface="Tahoma"/>
              </a:rPr>
              <a:t>of</a:t>
            </a:r>
            <a:r>
              <a:rPr dirty="0" sz="2400" spc="-30" b="1">
                <a:solidFill>
                  <a:srgbClr val="0E486E"/>
                </a:solidFill>
                <a:latin typeface="Tahoma"/>
                <a:cs typeface="Tahoma"/>
              </a:rPr>
              <a:t> </a:t>
            </a:r>
            <a:r>
              <a:rPr dirty="0" sz="2400" spc="-285" b="1">
                <a:solidFill>
                  <a:srgbClr val="0E486E"/>
                </a:solidFill>
                <a:latin typeface="Tahoma"/>
                <a:cs typeface="Tahoma"/>
              </a:rPr>
              <a:t>SL</a:t>
            </a:r>
            <a:r>
              <a:rPr dirty="0" sz="2400" spc="-40" b="1">
                <a:solidFill>
                  <a:srgbClr val="0E486E"/>
                </a:solidFill>
                <a:latin typeface="Tahoma"/>
                <a:cs typeface="Tahoma"/>
              </a:rPr>
              <a:t> </a:t>
            </a:r>
            <a:r>
              <a:rPr dirty="0" sz="2400" spc="-80" b="1">
                <a:solidFill>
                  <a:srgbClr val="0E486E"/>
                </a:solidFill>
                <a:latin typeface="Tahoma"/>
                <a:cs typeface="Tahoma"/>
              </a:rPr>
              <a:t>activities</a:t>
            </a:r>
            <a:r>
              <a:rPr dirty="0" sz="2400" spc="-114" b="1">
                <a:solidFill>
                  <a:srgbClr val="0E486E"/>
                </a:solidFill>
                <a:latin typeface="Tahoma"/>
                <a:cs typeface="Tahoma"/>
              </a:rPr>
              <a:t> </a:t>
            </a:r>
            <a:r>
              <a:rPr dirty="0" sz="2400" spc="-135" b="1">
                <a:solidFill>
                  <a:srgbClr val="0E486E"/>
                </a:solidFill>
                <a:latin typeface="Tahoma"/>
                <a:cs typeface="Tahoma"/>
              </a:rPr>
              <a:t>utilizing</a:t>
            </a:r>
            <a:r>
              <a:rPr dirty="0" sz="2400" spc="-65" b="1">
                <a:solidFill>
                  <a:srgbClr val="0E486E"/>
                </a:solidFill>
                <a:latin typeface="Tahoma"/>
                <a:cs typeface="Tahoma"/>
              </a:rPr>
              <a:t> </a:t>
            </a:r>
            <a:r>
              <a:rPr dirty="0" sz="2400" spc="-409" b="1" i="1">
                <a:solidFill>
                  <a:srgbClr val="0E486E"/>
                </a:solidFill>
                <a:latin typeface="Verdana"/>
                <a:cs typeface="Verdana"/>
              </a:rPr>
              <a:t>S4</a:t>
            </a:r>
            <a:r>
              <a:rPr dirty="0" sz="2400" spc="-145" b="1" i="1">
                <a:solidFill>
                  <a:srgbClr val="0E486E"/>
                </a:solidFill>
                <a:latin typeface="Verdana"/>
                <a:cs typeface="Verdana"/>
              </a:rPr>
              <a:t> </a:t>
            </a:r>
            <a:r>
              <a:rPr dirty="0" sz="2400" spc="-560" b="1" i="1">
                <a:solidFill>
                  <a:srgbClr val="0E486E"/>
                </a:solidFill>
                <a:latin typeface="Verdana"/>
                <a:cs typeface="Verdana"/>
              </a:rPr>
              <a:t>@</a:t>
            </a:r>
            <a:r>
              <a:rPr dirty="0" sz="2400" spc="-204" b="1" i="1">
                <a:solidFill>
                  <a:srgbClr val="0E486E"/>
                </a:solidFill>
                <a:latin typeface="Verdana"/>
                <a:cs typeface="Verdana"/>
              </a:rPr>
              <a:t> </a:t>
            </a:r>
            <a:r>
              <a:rPr dirty="0" sz="2400" spc="-345" b="1" i="1">
                <a:solidFill>
                  <a:srgbClr val="0E486E"/>
                </a:solidFill>
                <a:latin typeface="Verdana"/>
                <a:cs typeface="Verdana"/>
              </a:rPr>
              <a:t>The</a:t>
            </a:r>
            <a:r>
              <a:rPr dirty="0" sz="2400" spc="-110" b="1" i="1">
                <a:solidFill>
                  <a:srgbClr val="0E486E"/>
                </a:solidFill>
                <a:latin typeface="Verdana"/>
                <a:cs typeface="Verdana"/>
              </a:rPr>
              <a:t> </a:t>
            </a:r>
            <a:r>
              <a:rPr dirty="0" sz="2400" spc="-155" b="1" i="1">
                <a:solidFill>
                  <a:srgbClr val="0E486E"/>
                </a:solidFill>
                <a:latin typeface="Verdana"/>
                <a:cs typeface="Verdana"/>
              </a:rPr>
              <a:t>Beach</a:t>
            </a:r>
            <a:r>
              <a:rPr dirty="0" sz="2400" spc="-90" b="1" i="1">
                <a:solidFill>
                  <a:srgbClr val="0E486E"/>
                </a:solidFill>
                <a:latin typeface="Verdana"/>
                <a:cs typeface="Verdana"/>
              </a:rPr>
              <a:t> </a:t>
            </a:r>
            <a:r>
              <a:rPr dirty="0" sz="2400" b="1">
                <a:solidFill>
                  <a:srgbClr val="0E486E"/>
                </a:solidFill>
                <a:latin typeface="Tahoma"/>
                <a:cs typeface="Tahoma"/>
              </a:rPr>
              <a:t>(campus</a:t>
            </a:r>
            <a:r>
              <a:rPr dirty="0" sz="2400" spc="30" b="1">
                <a:solidFill>
                  <a:srgbClr val="0E486E"/>
                </a:solidFill>
                <a:latin typeface="Tahoma"/>
                <a:cs typeface="Tahoma"/>
              </a:rPr>
              <a:t> </a:t>
            </a:r>
            <a:r>
              <a:rPr dirty="0" sz="2400" spc="-10" b="1">
                <a:solidFill>
                  <a:srgbClr val="0E486E"/>
                </a:solidFill>
                <a:latin typeface="Tahoma"/>
                <a:cs typeface="Tahoma"/>
              </a:rPr>
              <a:t>database)</a:t>
            </a:r>
            <a:endParaRPr sz="240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SL</a:t>
            </a:r>
            <a:r>
              <a:rPr dirty="0" spc="55"/>
              <a:t> </a:t>
            </a:r>
            <a:r>
              <a:rPr dirty="0" spc="105"/>
              <a:t>CERTIFICATION</a:t>
            </a:r>
            <a:r>
              <a:rPr dirty="0" spc="25"/>
              <a:t> </a:t>
            </a:r>
            <a:r>
              <a:rPr dirty="0" spc="-10"/>
              <a:t>CRITERIA(”CHECKLIST”)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789940" y="1004468"/>
            <a:ext cx="10647045" cy="4595495"/>
          </a:xfrm>
          <a:prstGeom prst="rect">
            <a:avLst/>
          </a:prstGeom>
        </p:spPr>
        <p:txBody>
          <a:bodyPr wrap="square" lIns="0" tIns="17208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5"/>
              </a:spcBef>
            </a:pPr>
            <a:r>
              <a:rPr dirty="0" sz="2400" spc="-300" b="1">
                <a:solidFill>
                  <a:srgbClr val="0E486E"/>
                </a:solidFill>
                <a:latin typeface="Tahoma"/>
                <a:cs typeface="Tahoma"/>
              </a:rPr>
              <a:t>In</a:t>
            </a:r>
            <a:r>
              <a:rPr dirty="0" sz="2400" spc="-50" b="1">
                <a:solidFill>
                  <a:srgbClr val="0E486E"/>
                </a:solidFill>
                <a:latin typeface="Tahoma"/>
                <a:cs typeface="Tahoma"/>
              </a:rPr>
              <a:t> </a:t>
            </a:r>
            <a:r>
              <a:rPr dirty="0" sz="2400" spc="-10" b="1">
                <a:solidFill>
                  <a:srgbClr val="0E486E"/>
                </a:solidFill>
                <a:latin typeface="Tahoma"/>
                <a:cs typeface="Tahoma"/>
              </a:rPr>
              <a:t>addition:</a:t>
            </a:r>
            <a:endParaRPr sz="2400">
              <a:latin typeface="Tahoma"/>
              <a:cs typeface="Tahoma"/>
            </a:endParaRPr>
          </a:p>
          <a:p>
            <a:pPr marL="355600" indent="-342900">
              <a:lnSpc>
                <a:spcPct val="100000"/>
              </a:lnSpc>
              <a:spcBef>
                <a:spcPts val="1250"/>
              </a:spcBef>
              <a:buClr>
                <a:srgbClr val="FFFFFF"/>
              </a:buClr>
              <a:buSzPct val="81250"/>
              <a:buFont typeface="Wingdings"/>
              <a:buChar char=""/>
              <a:tabLst>
                <a:tab pos="355600" algn="l"/>
              </a:tabLst>
            </a:pPr>
            <a:r>
              <a:rPr dirty="0" sz="2400" spc="-295" b="1">
                <a:solidFill>
                  <a:srgbClr val="0E486E"/>
                </a:solidFill>
                <a:latin typeface="Tahoma"/>
                <a:cs typeface="Tahoma"/>
              </a:rPr>
              <a:t>SL</a:t>
            </a:r>
            <a:r>
              <a:rPr dirty="0" sz="2400" spc="-35" b="1">
                <a:solidFill>
                  <a:srgbClr val="0E486E"/>
                </a:solidFill>
                <a:latin typeface="Tahoma"/>
                <a:cs typeface="Tahoma"/>
              </a:rPr>
              <a:t> </a:t>
            </a:r>
            <a:r>
              <a:rPr dirty="0" sz="2400" spc="-170" b="1">
                <a:solidFill>
                  <a:srgbClr val="0E486E"/>
                </a:solidFill>
                <a:latin typeface="Tahoma"/>
                <a:cs typeface="Tahoma"/>
              </a:rPr>
              <a:t>is</a:t>
            </a:r>
            <a:r>
              <a:rPr dirty="0" sz="2400" spc="-110" b="1">
                <a:solidFill>
                  <a:srgbClr val="0E486E"/>
                </a:solidFill>
                <a:latin typeface="Tahoma"/>
                <a:cs typeface="Tahoma"/>
              </a:rPr>
              <a:t> </a:t>
            </a:r>
            <a:r>
              <a:rPr dirty="0" sz="2400" spc="-40" b="1">
                <a:solidFill>
                  <a:srgbClr val="0E486E"/>
                </a:solidFill>
                <a:latin typeface="Tahoma"/>
                <a:cs typeface="Tahoma"/>
              </a:rPr>
              <a:t>articulated</a:t>
            </a:r>
            <a:r>
              <a:rPr dirty="0" sz="2400" spc="-140" b="1">
                <a:solidFill>
                  <a:srgbClr val="0E486E"/>
                </a:solidFill>
                <a:latin typeface="Tahoma"/>
                <a:cs typeface="Tahoma"/>
              </a:rPr>
              <a:t> </a:t>
            </a:r>
            <a:r>
              <a:rPr dirty="0" sz="2400" spc="-114" b="1">
                <a:solidFill>
                  <a:srgbClr val="0E486E"/>
                </a:solidFill>
                <a:latin typeface="Tahoma"/>
                <a:cs typeface="Tahoma"/>
              </a:rPr>
              <a:t>in</a:t>
            </a:r>
            <a:r>
              <a:rPr dirty="0" sz="2400" spc="-60" b="1">
                <a:solidFill>
                  <a:srgbClr val="0E486E"/>
                </a:solidFill>
                <a:latin typeface="Tahoma"/>
                <a:cs typeface="Tahoma"/>
              </a:rPr>
              <a:t> </a:t>
            </a:r>
            <a:r>
              <a:rPr dirty="0" sz="2400" spc="-70" b="1">
                <a:solidFill>
                  <a:srgbClr val="0E486E"/>
                </a:solidFill>
                <a:latin typeface="Tahoma"/>
                <a:cs typeface="Tahoma"/>
              </a:rPr>
              <a:t>learning</a:t>
            </a:r>
            <a:r>
              <a:rPr dirty="0" sz="2400" spc="-105" b="1">
                <a:solidFill>
                  <a:srgbClr val="0E486E"/>
                </a:solidFill>
                <a:latin typeface="Tahoma"/>
                <a:cs typeface="Tahoma"/>
              </a:rPr>
              <a:t> </a:t>
            </a:r>
            <a:r>
              <a:rPr dirty="0" sz="2400" spc="-30" b="1">
                <a:solidFill>
                  <a:srgbClr val="0E486E"/>
                </a:solidFill>
                <a:latin typeface="Tahoma"/>
                <a:cs typeface="Tahoma"/>
              </a:rPr>
              <a:t>objectives</a:t>
            </a:r>
            <a:r>
              <a:rPr dirty="0" sz="2400" spc="-25" b="1">
                <a:solidFill>
                  <a:srgbClr val="0E486E"/>
                </a:solidFill>
                <a:latin typeface="Tahoma"/>
                <a:cs typeface="Tahoma"/>
              </a:rPr>
              <a:t> </a:t>
            </a:r>
            <a:r>
              <a:rPr dirty="0" sz="2400" spc="-65" b="1">
                <a:solidFill>
                  <a:srgbClr val="0E486E"/>
                </a:solidFill>
                <a:latin typeface="Tahoma"/>
                <a:cs typeface="Tahoma"/>
              </a:rPr>
              <a:t>and/or</a:t>
            </a:r>
            <a:r>
              <a:rPr dirty="0" sz="2400" spc="-40" b="1">
                <a:solidFill>
                  <a:srgbClr val="0E486E"/>
                </a:solidFill>
                <a:latin typeface="Tahoma"/>
                <a:cs typeface="Tahoma"/>
              </a:rPr>
              <a:t> </a:t>
            </a:r>
            <a:r>
              <a:rPr dirty="0" sz="2400" spc="-10" b="1">
                <a:solidFill>
                  <a:srgbClr val="0E486E"/>
                </a:solidFill>
                <a:latin typeface="Tahoma"/>
                <a:cs typeface="Tahoma"/>
              </a:rPr>
              <a:t>outcomes;</a:t>
            </a:r>
            <a:endParaRPr sz="2400">
              <a:latin typeface="Tahoma"/>
              <a:cs typeface="Tahoma"/>
            </a:endParaRPr>
          </a:p>
          <a:p>
            <a:pPr marL="355600" indent="-342900">
              <a:lnSpc>
                <a:spcPct val="100000"/>
              </a:lnSpc>
              <a:spcBef>
                <a:spcPts val="1175"/>
              </a:spcBef>
              <a:buClr>
                <a:srgbClr val="FFFFFF"/>
              </a:buClr>
              <a:buSzPct val="81250"/>
              <a:buFont typeface="Wingdings"/>
              <a:buChar char=""/>
              <a:tabLst>
                <a:tab pos="355600" algn="l"/>
              </a:tabLst>
            </a:pPr>
            <a:r>
              <a:rPr dirty="0" sz="2400" spc="-295" b="1">
                <a:solidFill>
                  <a:srgbClr val="0E486E"/>
                </a:solidFill>
                <a:latin typeface="Tahoma"/>
                <a:cs typeface="Tahoma"/>
              </a:rPr>
              <a:t>SL</a:t>
            </a:r>
            <a:r>
              <a:rPr dirty="0" sz="2400" spc="-20" b="1">
                <a:solidFill>
                  <a:srgbClr val="0E486E"/>
                </a:solidFill>
                <a:latin typeface="Tahoma"/>
                <a:cs typeface="Tahoma"/>
              </a:rPr>
              <a:t> </a:t>
            </a:r>
            <a:r>
              <a:rPr dirty="0" sz="2400" spc="-170" b="1">
                <a:solidFill>
                  <a:srgbClr val="0E486E"/>
                </a:solidFill>
                <a:latin typeface="Tahoma"/>
                <a:cs typeface="Tahoma"/>
              </a:rPr>
              <a:t>is</a:t>
            </a:r>
            <a:r>
              <a:rPr dirty="0" sz="2400" spc="-90" b="1">
                <a:solidFill>
                  <a:srgbClr val="0E486E"/>
                </a:solidFill>
                <a:latin typeface="Tahoma"/>
                <a:cs typeface="Tahoma"/>
              </a:rPr>
              <a:t> </a:t>
            </a:r>
            <a:r>
              <a:rPr dirty="0" sz="2400" spc="-220" b="1" i="1">
                <a:solidFill>
                  <a:srgbClr val="0E486E"/>
                </a:solidFill>
                <a:latin typeface="Verdana"/>
                <a:cs typeface="Verdana"/>
              </a:rPr>
              <a:t>integrated</a:t>
            </a:r>
            <a:r>
              <a:rPr dirty="0" sz="2400" spc="-75" b="1" i="1">
                <a:solidFill>
                  <a:srgbClr val="0E486E"/>
                </a:solidFill>
                <a:latin typeface="Verdana"/>
                <a:cs typeface="Verdana"/>
              </a:rPr>
              <a:t> </a:t>
            </a:r>
            <a:r>
              <a:rPr dirty="0" sz="2400" spc="-114" b="1">
                <a:solidFill>
                  <a:srgbClr val="0E486E"/>
                </a:solidFill>
                <a:latin typeface="Tahoma"/>
                <a:cs typeface="Tahoma"/>
              </a:rPr>
              <a:t>in</a:t>
            </a:r>
            <a:r>
              <a:rPr dirty="0" sz="2400" spc="-35" b="1">
                <a:solidFill>
                  <a:srgbClr val="0E486E"/>
                </a:solidFill>
                <a:latin typeface="Tahoma"/>
                <a:cs typeface="Tahoma"/>
              </a:rPr>
              <a:t> </a:t>
            </a:r>
            <a:r>
              <a:rPr dirty="0" sz="2400" spc="-90" b="1">
                <a:solidFill>
                  <a:srgbClr val="0E486E"/>
                </a:solidFill>
                <a:latin typeface="Tahoma"/>
                <a:cs typeface="Tahoma"/>
              </a:rPr>
              <a:t>the</a:t>
            </a:r>
            <a:r>
              <a:rPr dirty="0" sz="2400" spc="-55" b="1">
                <a:solidFill>
                  <a:srgbClr val="0E486E"/>
                </a:solidFill>
                <a:latin typeface="Tahoma"/>
                <a:cs typeface="Tahoma"/>
              </a:rPr>
              <a:t> </a:t>
            </a:r>
            <a:r>
              <a:rPr dirty="0" sz="2400" spc="-60" b="1">
                <a:solidFill>
                  <a:srgbClr val="0E486E"/>
                </a:solidFill>
                <a:latin typeface="Tahoma"/>
                <a:cs typeface="Tahoma"/>
              </a:rPr>
              <a:t>syllabus</a:t>
            </a:r>
            <a:r>
              <a:rPr dirty="0" sz="2400" spc="-15" b="1">
                <a:solidFill>
                  <a:srgbClr val="0E486E"/>
                </a:solidFill>
                <a:latin typeface="Tahoma"/>
                <a:cs typeface="Tahoma"/>
              </a:rPr>
              <a:t> </a:t>
            </a:r>
            <a:r>
              <a:rPr dirty="0" sz="2400" spc="-150" b="1">
                <a:solidFill>
                  <a:srgbClr val="0E486E"/>
                </a:solidFill>
                <a:latin typeface="Tahoma"/>
                <a:cs typeface="Tahoma"/>
              </a:rPr>
              <a:t>(not</a:t>
            </a:r>
            <a:r>
              <a:rPr dirty="0" sz="2400" spc="10" b="1">
                <a:solidFill>
                  <a:srgbClr val="0E486E"/>
                </a:solidFill>
                <a:latin typeface="Tahoma"/>
                <a:cs typeface="Tahoma"/>
              </a:rPr>
              <a:t> </a:t>
            </a:r>
            <a:r>
              <a:rPr dirty="0" sz="2400" b="1">
                <a:solidFill>
                  <a:srgbClr val="0E486E"/>
                </a:solidFill>
                <a:latin typeface="Tahoma"/>
                <a:cs typeface="Tahoma"/>
              </a:rPr>
              <a:t>an</a:t>
            </a:r>
            <a:r>
              <a:rPr dirty="0" sz="2400" spc="-35" b="1">
                <a:solidFill>
                  <a:srgbClr val="0E486E"/>
                </a:solidFill>
                <a:latin typeface="Tahoma"/>
                <a:cs typeface="Tahoma"/>
              </a:rPr>
              <a:t> </a:t>
            </a:r>
            <a:r>
              <a:rPr dirty="0" sz="2400" b="1">
                <a:solidFill>
                  <a:srgbClr val="0E486E"/>
                </a:solidFill>
                <a:latin typeface="Tahoma"/>
                <a:cs typeface="Tahoma"/>
              </a:rPr>
              <a:t>“add-</a:t>
            </a:r>
            <a:r>
              <a:rPr dirty="0" sz="2400" spc="-10" b="1">
                <a:solidFill>
                  <a:srgbClr val="0E486E"/>
                </a:solidFill>
                <a:latin typeface="Tahoma"/>
                <a:cs typeface="Tahoma"/>
              </a:rPr>
              <a:t>on”);</a:t>
            </a:r>
            <a:endParaRPr sz="2400">
              <a:latin typeface="Tahoma"/>
              <a:cs typeface="Tahoma"/>
            </a:endParaRPr>
          </a:p>
          <a:p>
            <a:pPr marL="355600" indent="-342900">
              <a:lnSpc>
                <a:spcPts val="2865"/>
              </a:lnSpc>
              <a:spcBef>
                <a:spcPts val="1175"/>
              </a:spcBef>
              <a:buClr>
                <a:srgbClr val="FFFFFF"/>
              </a:buClr>
              <a:buSzPct val="81250"/>
              <a:buFont typeface="Wingdings"/>
              <a:buChar char=""/>
              <a:tabLst>
                <a:tab pos="355600" algn="l"/>
              </a:tabLst>
            </a:pPr>
            <a:r>
              <a:rPr dirty="0" sz="2400" spc="-285" b="1">
                <a:solidFill>
                  <a:srgbClr val="0E486E"/>
                </a:solidFill>
                <a:latin typeface="Tahoma"/>
                <a:cs typeface="Tahoma"/>
              </a:rPr>
              <a:t>SL</a:t>
            </a:r>
            <a:r>
              <a:rPr dirty="0" sz="2400" spc="-40" b="1">
                <a:solidFill>
                  <a:srgbClr val="0E486E"/>
                </a:solidFill>
                <a:latin typeface="Tahoma"/>
                <a:cs typeface="Tahoma"/>
              </a:rPr>
              <a:t> </a:t>
            </a:r>
            <a:r>
              <a:rPr dirty="0" sz="2400" spc="-165" b="1">
                <a:solidFill>
                  <a:srgbClr val="0E486E"/>
                </a:solidFill>
                <a:latin typeface="Tahoma"/>
                <a:cs typeface="Tahoma"/>
              </a:rPr>
              <a:t>is</a:t>
            </a:r>
            <a:r>
              <a:rPr dirty="0" sz="2400" spc="-114" b="1">
                <a:solidFill>
                  <a:srgbClr val="0E486E"/>
                </a:solidFill>
                <a:latin typeface="Tahoma"/>
                <a:cs typeface="Tahoma"/>
              </a:rPr>
              <a:t> </a:t>
            </a:r>
            <a:r>
              <a:rPr dirty="0" sz="2400" spc="-55" b="1">
                <a:solidFill>
                  <a:srgbClr val="0E486E"/>
                </a:solidFill>
                <a:latin typeface="Tahoma"/>
                <a:cs typeface="Tahoma"/>
              </a:rPr>
              <a:t>integrated</a:t>
            </a:r>
            <a:r>
              <a:rPr dirty="0" sz="2400" spc="-125" b="1">
                <a:solidFill>
                  <a:srgbClr val="0E486E"/>
                </a:solidFill>
                <a:latin typeface="Tahoma"/>
                <a:cs typeface="Tahoma"/>
              </a:rPr>
              <a:t> </a:t>
            </a:r>
            <a:r>
              <a:rPr dirty="0" sz="2400" spc="-120" b="1">
                <a:solidFill>
                  <a:srgbClr val="0E486E"/>
                </a:solidFill>
                <a:latin typeface="Tahoma"/>
                <a:cs typeface="Tahoma"/>
              </a:rPr>
              <a:t>into</a:t>
            </a:r>
            <a:r>
              <a:rPr dirty="0" sz="2400" spc="-70" b="1">
                <a:solidFill>
                  <a:srgbClr val="0E486E"/>
                </a:solidFill>
                <a:latin typeface="Tahoma"/>
                <a:cs typeface="Tahoma"/>
              </a:rPr>
              <a:t> </a:t>
            </a:r>
            <a:r>
              <a:rPr dirty="0" sz="2400" spc="-90" b="1">
                <a:solidFill>
                  <a:srgbClr val="0E486E"/>
                </a:solidFill>
                <a:latin typeface="Tahoma"/>
                <a:cs typeface="Tahoma"/>
              </a:rPr>
              <a:t>the</a:t>
            </a:r>
            <a:r>
              <a:rPr dirty="0" sz="2400" spc="-85" b="1">
                <a:solidFill>
                  <a:srgbClr val="0E486E"/>
                </a:solidFill>
                <a:latin typeface="Tahoma"/>
                <a:cs typeface="Tahoma"/>
              </a:rPr>
              <a:t> </a:t>
            </a:r>
            <a:r>
              <a:rPr dirty="0" sz="2400" spc="-100" b="1">
                <a:solidFill>
                  <a:srgbClr val="0E486E"/>
                </a:solidFill>
                <a:latin typeface="Tahoma"/>
                <a:cs typeface="Tahoma"/>
              </a:rPr>
              <a:t>assessments</a:t>
            </a:r>
            <a:r>
              <a:rPr dirty="0" sz="2400" spc="-25" b="1">
                <a:solidFill>
                  <a:srgbClr val="0E486E"/>
                </a:solidFill>
                <a:latin typeface="Tahoma"/>
                <a:cs typeface="Tahoma"/>
              </a:rPr>
              <a:t> </a:t>
            </a:r>
            <a:r>
              <a:rPr dirty="0" sz="2400" spc="-30" b="1">
                <a:solidFill>
                  <a:srgbClr val="0E486E"/>
                </a:solidFill>
                <a:latin typeface="Tahoma"/>
                <a:cs typeface="Tahoma"/>
              </a:rPr>
              <a:t>of</a:t>
            </a:r>
            <a:r>
              <a:rPr dirty="0" sz="2400" spc="15" b="1">
                <a:solidFill>
                  <a:srgbClr val="0E486E"/>
                </a:solidFill>
                <a:latin typeface="Tahoma"/>
                <a:cs typeface="Tahoma"/>
              </a:rPr>
              <a:t> </a:t>
            </a:r>
            <a:r>
              <a:rPr dirty="0" sz="2400" spc="-110" b="1">
                <a:solidFill>
                  <a:srgbClr val="0E486E"/>
                </a:solidFill>
                <a:latin typeface="Tahoma"/>
                <a:cs typeface="Tahoma"/>
              </a:rPr>
              <a:t>student</a:t>
            </a:r>
            <a:r>
              <a:rPr dirty="0" sz="2400" spc="20" b="1">
                <a:solidFill>
                  <a:srgbClr val="0E486E"/>
                </a:solidFill>
                <a:latin typeface="Tahoma"/>
                <a:cs typeface="Tahoma"/>
              </a:rPr>
              <a:t> </a:t>
            </a:r>
            <a:r>
              <a:rPr dirty="0" sz="2400" spc="-225" b="1" i="1">
                <a:solidFill>
                  <a:srgbClr val="0E486E"/>
                </a:solidFill>
                <a:latin typeface="Verdana"/>
                <a:cs typeface="Verdana"/>
              </a:rPr>
              <a:t>learning</a:t>
            </a:r>
            <a:r>
              <a:rPr dirty="0" sz="2400" spc="-75" b="1" i="1">
                <a:solidFill>
                  <a:srgbClr val="0E486E"/>
                </a:solidFill>
                <a:latin typeface="Verdana"/>
                <a:cs typeface="Verdana"/>
              </a:rPr>
              <a:t> </a:t>
            </a:r>
            <a:r>
              <a:rPr dirty="0" sz="2400" spc="-295" b="1">
                <a:solidFill>
                  <a:srgbClr val="0E486E"/>
                </a:solidFill>
                <a:latin typeface="Tahoma"/>
                <a:cs typeface="Tahoma"/>
              </a:rPr>
              <a:t>(</a:t>
            </a:r>
            <a:r>
              <a:rPr dirty="0" sz="2400" spc="-295" b="1" i="1">
                <a:solidFill>
                  <a:srgbClr val="0E486E"/>
                </a:solidFill>
                <a:latin typeface="Verdana"/>
                <a:cs typeface="Verdana"/>
              </a:rPr>
              <a:t>this</a:t>
            </a:r>
            <a:r>
              <a:rPr dirty="0" sz="2400" spc="-155" b="1" i="1">
                <a:solidFill>
                  <a:srgbClr val="0E486E"/>
                </a:solidFill>
                <a:latin typeface="Verdana"/>
                <a:cs typeface="Verdana"/>
              </a:rPr>
              <a:t> </a:t>
            </a:r>
            <a:r>
              <a:rPr dirty="0" sz="2400" spc="-300" b="1" i="1">
                <a:solidFill>
                  <a:srgbClr val="0E486E"/>
                </a:solidFill>
                <a:latin typeface="Verdana"/>
                <a:cs typeface="Verdana"/>
              </a:rPr>
              <a:t>is</a:t>
            </a:r>
            <a:r>
              <a:rPr dirty="0" sz="2400" spc="-229" b="1" i="1">
                <a:solidFill>
                  <a:srgbClr val="0E486E"/>
                </a:solidFill>
                <a:latin typeface="Verdana"/>
                <a:cs typeface="Verdana"/>
              </a:rPr>
              <a:t> </a:t>
            </a:r>
            <a:r>
              <a:rPr dirty="0" sz="2400" spc="-130" b="1" i="1">
                <a:solidFill>
                  <a:srgbClr val="0E486E"/>
                </a:solidFill>
                <a:latin typeface="Verdana"/>
                <a:cs typeface="Verdana"/>
              </a:rPr>
              <a:t>directly</a:t>
            </a:r>
            <a:endParaRPr sz="2400">
              <a:latin typeface="Verdana"/>
              <a:cs typeface="Verdana"/>
            </a:endParaRPr>
          </a:p>
          <a:p>
            <a:pPr marL="355600">
              <a:lnSpc>
                <a:spcPts val="2865"/>
              </a:lnSpc>
            </a:pPr>
            <a:r>
              <a:rPr dirty="0" sz="2400" spc="-204" b="1" i="1">
                <a:solidFill>
                  <a:srgbClr val="0E486E"/>
                </a:solidFill>
                <a:latin typeface="Verdana"/>
                <a:cs typeface="Verdana"/>
              </a:rPr>
              <a:t>related</a:t>
            </a:r>
            <a:r>
              <a:rPr dirty="0" sz="2400" spc="-65" b="1" i="1">
                <a:solidFill>
                  <a:srgbClr val="0E486E"/>
                </a:solidFill>
                <a:latin typeface="Verdana"/>
                <a:cs typeface="Verdana"/>
              </a:rPr>
              <a:t> </a:t>
            </a:r>
            <a:r>
              <a:rPr dirty="0" sz="2400" spc="-245" b="1" i="1">
                <a:solidFill>
                  <a:srgbClr val="0E486E"/>
                </a:solidFill>
                <a:latin typeface="Verdana"/>
                <a:cs typeface="Verdana"/>
              </a:rPr>
              <a:t>to</a:t>
            </a:r>
            <a:r>
              <a:rPr dirty="0" sz="2400" spc="-170" b="1" i="1">
                <a:solidFill>
                  <a:srgbClr val="0E486E"/>
                </a:solidFill>
                <a:latin typeface="Verdana"/>
                <a:cs typeface="Verdana"/>
              </a:rPr>
              <a:t> </a:t>
            </a:r>
            <a:r>
              <a:rPr dirty="0" sz="2400" spc="-240" b="1" i="1">
                <a:solidFill>
                  <a:srgbClr val="0E486E"/>
                </a:solidFill>
                <a:latin typeface="Verdana"/>
                <a:cs typeface="Verdana"/>
              </a:rPr>
              <a:t>the</a:t>
            </a:r>
            <a:r>
              <a:rPr dirty="0" sz="2400" spc="-170" b="1" i="1">
                <a:solidFill>
                  <a:srgbClr val="0E486E"/>
                </a:solidFill>
                <a:latin typeface="Verdana"/>
                <a:cs typeface="Verdana"/>
              </a:rPr>
              <a:t> </a:t>
            </a:r>
            <a:r>
              <a:rPr dirty="0" sz="2400" spc="-240" b="1" i="1">
                <a:solidFill>
                  <a:srgbClr val="0E486E"/>
                </a:solidFill>
                <a:latin typeface="Verdana"/>
                <a:cs typeface="Verdana"/>
              </a:rPr>
              <a:t>point</a:t>
            </a:r>
            <a:r>
              <a:rPr dirty="0" sz="2400" spc="-105" b="1" i="1">
                <a:solidFill>
                  <a:srgbClr val="0E486E"/>
                </a:solidFill>
                <a:latin typeface="Verdana"/>
                <a:cs typeface="Verdana"/>
              </a:rPr>
              <a:t> </a:t>
            </a:r>
            <a:r>
              <a:rPr dirty="0" sz="2400" spc="-275" b="1" i="1">
                <a:solidFill>
                  <a:srgbClr val="0E486E"/>
                </a:solidFill>
                <a:latin typeface="Verdana"/>
                <a:cs typeface="Verdana"/>
              </a:rPr>
              <a:t>prior</a:t>
            </a:r>
            <a:r>
              <a:rPr dirty="0" sz="2400" spc="-70" b="1" i="1">
                <a:solidFill>
                  <a:srgbClr val="0E486E"/>
                </a:solidFill>
                <a:latin typeface="Verdana"/>
                <a:cs typeface="Verdana"/>
              </a:rPr>
              <a:t> </a:t>
            </a:r>
            <a:r>
              <a:rPr dirty="0" sz="2400" spc="-245" b="1" i="1">
                <a:solidFill>
                  <a:srgbClr val="0E486E"/>
                </a:solidFill>
                <a:latin typeface="Verdana"/>
                <a:cs typeface="Verdana"/>
              </a:rPr>
              <a:t>to</a:t>
            </a:r>
            <a:r>
              <a:rPr dirty="0" sz="2400" spc="-170" b="1" i="1">
                <a:solidFill>
                  <a:srgbClr val="0E486E"/>
                </a:solidFill>
                <a:latin typeface="Verdana"/>
                <a:cs typeface="Verdana"/>
              </a:rPr>
              <a:t> </a:t>
            </a:r>
            <a:r>
              <a:rPr dirty="0" sz="2400" spc="-315" b="1" i="1">
                <a:solidFill>
                  <a:srgbClr val="0E486E"/>
                </a:solidFill>
                <a:latin typeface="Verdana"/>
                <a:cs typeface="Verdana"/>
              </a:rPr>
              <a:t>this)</a:t>
            </a:r>
            <a:r>
              <a:rPr dirty="0" sz="2400" spc="-315" b="1">
                <a:solidFill>
                  <a:srgbClr val="0E486E"/>
                </a:solidFill>
                <a:latin typeface="Tahoma"/>
                <a:cs typeface="Tahoma"/>
              </a:rPr>
              <a:t>;</a:t>
            </a:r>
            <a:endParaRPr sz="2400">
              <a:latin typeface="Tahoma"/>
              <a:cs typeface="Tahoma"/>
            </a:endParaRPr>
          </a:p>
          <a:p>
            <a:pPr marL="355600" marR="211454" indent="-343535">
              <a:lnSpc>
                <a:spcPct val="100400"/>
              </a:lnSpc>
              <a:spcBef>
                <a:spcPts val="1165"/>
              </a:spcBef>
              <a:buClr>
                <a:srgbClr val="FFFFFF"/>
              </a:buClr>
              <a:buSzPct val="81250"/>
              <a:buFont typeface="Wingdings"/>
              <a:buChar char=""/>
              <a:tabLst>
                <a:tab pos="355600" algn="l"/>
              </a:tabLst>
            </a:pPr>
            <a:r>
              <a:rPr dirty="0" sz="2400" spc="-125" b="1">
                <a:solidFill>
                  <a:srgbClr val="0E486E"/>
                </a:solidFill>
                <a:latin typeface="Tahoma"/>
                <a:cs typeface="Tahoma"/>
              </a:rPr>
              <a:t>Structured</a:t>
            </a:r>
            <a:r>
              <a:rPr dirty="0" sz="2400" spc="-55" b="1">
                <a:solidFill>
                  <a:srgbClr val="0E486E"/>
                </a:solidFill>
                <a:latin typeface="Tahoma"/>
                <a:cs typeface="Tahoma"/>
              </a:rPr>
              <a:t> oral</a:t>
            </a:r>
            <a:r>
              <a:rPr dirty="0" sz="2400" spc="-100" b="1">
                <a:solidFill>
                  <a:srgbClr val="0E486E"/>
                </a:solidFill>
                <a:latin typeface="Tahoma"/>
                <a:cs typeface="Tahoma"/>
              </a:rPr>
              <a:t> </a:t>
            </a:r>
            <a:r>
              <a:rPr dirty="0" sz="2400" b="1">
                <a:solidFill>
                  <a:srgbClr val="0E486E"/>
                </a:solidFill>
                <a:latin typeface="Tahoma"/>
                <a:cs typeface="Tahoma"/>
              </a:rPr>
              <a:t>and</a:t>
            </a:r>
            <a:r>
              <a:rPr dirty="0" sz="2400" spc="-20" b="1">
                <a:solidFill>
                  <a:srgbClr val="0E486E"/>
                </a:solidFill>
                <a:latin typeface="Tahoma"/>
                <a:cs typeface="Tahoma"/>
              </a:rPr>
              <a:t> </a:t>
            </a:r>
            <a:r>
              <a:rPr dirty="0" sz="2400" spc="-180" b="1">
                <a:solidFill>
                  <a:srgbClr val="0E486E"/>
                </a:solidFill>
                <a:latin typeface="Tahoma"/>
                <a:cs typeface="Tahoma"/>
              </a:rPr>
              <a:t>written</a:t>
            </a:r>
            <a:r>
              <a:rPr dirty="0" sz="2400" spc="-120" b="1">
                <a:solidFill>
                  <a:srgbClr val="0E486E"/>
                </a:solidFill>
                <a:latin typeface="Tahoma"/>
                <a:cs typeface="Tahoma"/>
              </a:rPr>
              <a:t> </a:t>
            </a:r>
            <a:r>
              <a:rPr dirty="0" sz="2400" spc="-70" b="1">
                <a:solidFill>
                  <a:srgbClr val="0E486E"/>
                </a:solidFill>
                <a:latin typeface="Tahoma"/>
                <a:cs typeface="Tahoma"/>
              </a:rPr>
              <a:t>reflection</a:t>
            </a:r>
            <a:r>
              <a:rPr dirty="0" sz="2400" spc="45" b="1">
                <a:solidFill>
                  <a:srgbClr val="0E486E"/>
                </a:solidFill>
                <a:latin typeface="Tahoma"/>
                <a:cs typeface="Tahoma"/>
              </a:rPr>
              <a:t> </a:t>
            </a:r>
            <a:r>
              <a:rPr dirty="0" sz="2400" b="1">
                <a:solidFill>
                  <a:srgbClr val="0E486E"/>
                </a:solidFill>
                <a:latin typeface="Tahoma"/>
                <a:cs typeface="Tahoma"/>
              </a:rPr>
              <a:t>occurs</a:t>
            </a:r>
            <a:r>
              <a:rPr dirty="0" sz="2400" spc="-20" b="1">
                <a:solidFill>
                  <a:srgbClr val="0E486E"/>
                </a:solidFill>
                <a:latin typeface="Tahoma"/>
                <a:cs typeface="Tahoma"/>
              </a:rPr>
              <a:t> </a:t>
            </a:r>
            <a:r>
              <a:rPr dirty="0" sz="2400" spc="-114" b="1">
                <a:solidFill>
                  <a:srgbClr val="0E486E"/>
                </a:solidFill>
                <a:latin typeface="Tahoma"/>
                <a:cs typeface="Tahoma"/>
              </a:rPr>
              <a:t>throughout</a:t>
            </a:r>
            <a:r>
              <a:rPr dirty="0" sz="2400" spc="90" b="1">
                <a:solidFill>
                  <a:srgbClr val="0E486E"/>
                </a:solidFill>
                <a:latin typeface="Tahoma"/>
                <a:cs typeface="Tahoma"/>
              </a:rPr>
              <a:t> </a:t>
            </a:r>
            <a:r>
              <a:rPr dirty="0" sz="2400" spc="-95" b="1">
                <a:solidFill>
                  <a:srgbClr val="0E486E"/>
                </a:solidFill>
                <a:latin typeface="Tahoma"/>
                <a:cs typeface="Tahoma"/>
              </a:rPr>
              <a:t>the</a:t>
            </a:r>
            <a:r>
              <a:rPr dirty="0" sz="2400" spc="-80" b="1">
                <a:solidFill>
                  <a:srgbClr val="0E486E"/>
                </a:solidFill>
                <a:latin typeface="Tahoma"/>
                <a:cs typeface="Tahoma"/>
              </a:rPr>
              <a:t> </a:t>
            </a:r>
            <a:r>
              <a:rPr dirty="0" sz="2400" spc="-30" b="1">
                <a:solidFill>
                  <a:srgbClr val="0E486E"/>
                </a:solidFill>
                <a:latin typeface="Tahoma"/>
                <a:cs typeface="Tahoma"/>
              </a:rPr>
              <a:t>semester </a:t>
            </a:r>
            <a:r>
              <a:rPr dirty="0" sz="2400" b="1">
                <a:solidFill>
                  <a:srgbClr val="0E486E"/>
                </a:solidFill>
                <a:latin typeface="Tahoma"/>
                <a:cs typeface="Tahoma"/>
              </a:rPr>
              <a:t>and</a:t>
            </a:r>
            <a:r>
              <a:rPr dirty="0" sz="2400" spc="-180" b="1">
                <a:solidFill>
                  <a:srgbClr val="0E486E"/>
                </a:solidFill>
                <a:latin typeface="Tahoma"/>
                <a:cs typeface="Tahoma"/>
              </a:rPr>
              <a:t> </a:t>
            </a:r>
            <a:r>
              <a:rPr dirty="0" sz="2400" spc="-20" b="1">
                <a:solidFill>
                  <a:srgbClr val="0E486E"/>
                </a:solidFill>
                <a:latin typeface="Tahoma"/>
                <a:cs typeface="Tahoma"/>
              </a:rPr>
              <a:t>guides</a:t>
            </a:r>
            <a:r>
              <a:rPr dirty="0" sz="2400" spc="-40" b="1">
                <a:solidFill>
                  <a:srgbClr val="0E486E"/>
                </a:solidFill>
                <a:latin typeface="Tahoma"/>
                <a:cs typeface="Tahoma"/>
              </a:rPr>
              <a:t> </a:t>
            </a:r>
            <a:r>
              <a:rPr dirty="0" sz="2400" spc="-135" b="1">
                <a:solidFill>
                  <a:srgbClr val="0E486E"/>
                </a:solidFill>
                <a:latin typeface="Tahoma"/>
                <a:cs typeface="Tahoma"/>
              </a:rPr>
              <a:t>students</a:t>
            </a:r>
            <a:r>
              <a:rPr dirty="0" sz="2400" spc="-40" b="1">
                <a:solidFill>
                  <a:srgbClr val="0E486E"/>
                </a:solidFill>
                <a:latin typeface="Tahoma"/>
                <a:cs typeface="Tahoma"/>
              </a:rPr>
              <a:t> </a:t>
            </a:r>
            <a:r>
              <a:rPr dirty="0" sz="2400" spc="-35" b="1">
                <a:solidFill>
                  <a:srgbClr val="0E486E"/>
                </a:solidFill>
                <a:latin typeface="Tahoma"/>
                <a:cs typeface="Tahoma"/>
              </a:rPr>
              <a:t>to</a:t>
            </a:r>
            <a:r>
              <a:rPr dirty="0" sz="2400" spc="-40" b="1">
                <a:solidFill>
                  <a:srgbClr val="0E486E"/>
                </a:solidFill>
                <a:latin typeface="Tahoma"/>
                <a:cs typeface="Tahoma"/>
              </a:rPr>
              <a:t> </a:t>
            </a:r>
            <a:r>
              <a:rPr dirty="0" sz="2400" spc="-70" b="1">
                <a:solidFill>
                  <a:srgbClr val="0E486E"/>
                </a:solidFill>
                <a:latin typeface="Tahoma"/>
                <a:cs typeface="Tahoma"/>
              </a:rPr>
              <a:t>reflect</a:t>
            </a:r>
            <a:r>
              <a:rPr dirty="0" sz="2400" spc="20" b="1">
                <a:solidFill>
                  <a:srgbClr val="0E486E"/>
                </a:solidFill>
                <a:latin typeface="Tahoma"/>
                <a:cs typeface="Tahoma"/>
              </a:rPr>
              <a:t> </a:t>
            </a:r>
            <a:r>
              <a:rPr dirty="0" sz="2400" spc="-45" b="1">
                <a:solidFill>
                  <a:srgbClr val="0E486E"/>
                </a:solidFill>
                <a:latin typeface="Tahoma"/>
                <a:cs typeface="Tahoma"/>
              </a:rPr>
              <a:t>critically</a:t>
            </a:r>
            <a:r>
              <a:rPr dirty="0" sz="2400" spc="-120" b="1">
                <a:solidFill>
                  <a:srgbClr val="0E486E"/>
                </a:solidFill>
                <a:latin typeface="Tahoma"/>
                <a:cs typeface="Tahoma"/>
              </a:rPr>
              <a:t> </a:t>
            </a:r>
            <a:r>
              <a:rPr dirty="0" sz="2400" b="1">
                <a:solidFill>
                  <a:srgbClr val="0E486E"/>
                </a:solidFill>
                <a:latin typeface="Tahoma"/>
                <a:cs typeface="Tahoma"/>
              </a:rPr>
              <a:t>on</a:t>
            </a:r>
            <a:r>
              <a:rPr dirty="0" sz="2400" spc="-90" b="1">
                <a:solidFill>
                  <a:srgbClr val="0E486E"/>
                </a:solidFill>
                <a:latin typeface="Tahoma"/>
                <a:cs typeface="Tahoma"/>
              </a:rPr>
              <a:t> </a:t>
            </a:r>
            <a:r>
              <a:rPr dirty="0" sz="2400" spc="-290" b="1">
                <a:solidFill>
                  <a:srgbClr val="0E486E"/>
                </a:solidFill>
                <a:latin typeface="Tahoma"/>
                <a:cs typeface="Tahoma"/>
              </a:rPr>
              <a:t>SL</a:t>
            </a:r>
            <a:r>
              <a:rPr dirty="0" sz="2400" spc="-35" b="1">
                <a:solidFill>
                  <a:srgbClr val="0E486E"/>
                </a:solidFill>
                <a:latin typeface="Tahoma"/>
                <a:cs typeface="Tahoma"/>
              </a:rPr>
              <a:t> </a:t>
            </a:r>
            <a:r>
              <a:rPr dirty="0" sz="2400" spc="-75" b="1">
                <a:solidFill>
                  <a:srgbClr val="0E486E"/>
                </a:solidFill>
                <a:latin typeface="Tahoma"/>
                <a:cs typeface="Tahoma"/>
              </a:rPr>
              <a:t>activities</a:t>
            </a:r>
            <a:r>
              <a:rPr dirty="0" sz="2400" spc="-80" b="1">
                <a:solidFill>
                  <a:srgbClr val="0E486E"/>
                </a:solidFill>
                <a:latin typeface="Tahoma"/>
                <a:cs typeface="Tahoma"/>
              </a:rPr>
              <a:t> </a:t>
            </a:r>
            <a:r>
              <a:rPr dirty="0" sz="2400" spc="-130" b="1">
                <a:solidFill>
                  <a:srgbClr val="0E486E"/>
                </a:solidFill>
                <a:latin typeface="Tahoma"/>
                <a:cs typeface="Tahoma"/>
              </a:rPr>
              <a:t>in</a:t>
            </a:r>
            <a:r>
              <a:rPr dirty="0" sz="2400" spc="-120" b="1">
                <a:solidFill>
                  <a:srgbClr val="0E486E"/>
                </a:solidFill>
                <a:latin typeface="Tahoma"/>
                <a:cs typeface="Tahoma"/>
              </a:rPr>
              <a:t> </a:t>
            </a:r>
            <a:r>
              <a:rPr dirty="0" sz="2400" spc="-85" b="1">
                <a:solidFill>
                  <a:srgbClr val="0E486E"/>
                </a:solidFill>
                <a:latin typeface="Tahoma"/>
                <a:cs typeface="Tahoma"/>
              </a:rPr>
              <a:t>relation</a:t>
            </a:r>
            <a:r>
              <a:rPr dirty="0" sz="2400" spc="-20" b="1">
                <a:solidFill>
                  <a:srgbClr val="0E486E"/>
                </a:solidFill>
                <a:latin typeface="Tahoma"/>
                <a:cs typeface="Tahoma"/>
              </a:rPr>
              <a:t> </a:t>
            </a:r>
            <a:r>
              <a:rPr dirty="0" sz="2400" spc="-25" b="1">
                <a:solidFill>
                  <a:srgbClr val="0E486E"/>
                </a:solidFill>
                <a:latin typeface="Tahoma"/>
                <a:cs typeface="Tahoma"/>
              </a:rPr>
              <a:t>to </a:t>
            </a:r>
            <a:r>
              <a:rPr dirty="0" sz="2400" spc="-50" b="1">
                <a:solidFill>
                  <a:srgbClr val="0E486E"/>
                </a:solidFill>
                <a:latin typeface="Tahoma"/>
                <a:cs typeface="Tahoma"/>
              </a:rPr>
              <a:t>learning</a:t>
            </a:r>
            <a:r>
              <a:rPr dirty="0" sz="2400" spc="-45" b="1">
                <a:solidFill>
                  <a:srgbClr val="0E486E"/>
                </a:solidFill>
                <a:latin typeface="Tahoma"/>
                <a:cs typeface="Tahoma"/>
              </a:rPr>
              <a:t> </a:t>
            </a:r>
            <a:r>
              <a:rPr dirty="0" sz="2400" spc="-35" b="1">
                <a:solidFill>
                  <a:srgbClr val="0E486E"/>
                </a:solidFill>
                <a:latin typeface="Tahoma"/>
                <a:cs typeface="Tahoma"/>
              </a:rPr>
              <a:t>objectives</a:t>
            </a:r>
            <a:r>
              <a:rPr dirty="0" sz="2400" spc="-40" b="1">
                <a:solidFill>
                  <a:srgbClr val="0E486E"/>
                </a:solidFill>
                <a:latin typeface="Tahoma"/>
                <a:cs typeface="Tahoma"/>
              </a:rPr>
              <a:t> </a:t>
            </a:r>
            <a:r>
              <a:rPr dirty="0" sz="2400" b="1">
                <a:solidFill>
                  <a:srgbClr val="0E486E"/>
                </a:solidFill>
                <a:latin typeface="Tahoma"/>
                <a:cs typeface="Tahoma"/>
              </a:rPr>
              <a:t>and</a:t>
            </a:r>
            <a:r>
              <a:rPr dirty="0" sz="2400" spc="-45" b="1">
                <a:solidFill>
                  <a:srgbClr val="0E486E"/>
                </a:solidFill>
                <a:latin typeface="Tahoma"/>
                <a:cs typeface="Tahoma"/>
              </a:rPr>
              <a:t> </a:t>
            </a:r>
            <a:r>
              <a:rPr dirty="0" sz="2400" spc="-10" b="1">
                <a:solidFill>
                  <a:srgbClr val="0E486E"/>
                </a:solidFill>
                <a:latin typeface="Tahoma"/>
                <a:cs typeface="Tahoma"/>
              </a:rPr>
              <a:t>outcomes;</a:t>
            </a:r>
            <a:endParaRPr sz="2400">
              <a:latin typeface="Tahoma"/>
              <a:cs typeface="Tahoma"/>
            </a:endParaRPr>
          </a:p>
          <a:p>
            <a:pPr marL="355600" indent="-342900">
              <a:lnSpc>
                <a:spcPts val="2865"/>
              </a:lnSpc>
              <a:spcBef>
                <a:spcPts val="1175"/>
              </a:spcBef>
              <a:buClr>
                <a:srgbClr val="FFFFFF"/>
              </a:buClr>
              <a:buSzPct val="81250"/>
              <a:buFont typeface="Wingdings"/>
              <a:buChar char=""/>
              <a:tabLst>
                <a:tab pos="355600" algn="l"/>
              </a:tabLst>
            </a:pPr>
            <a:r>
              <a:rPr dirty="0" sz="2400" spc="-180" b="1">
                <a:solidFill>
                  <a:srgbClr val="0E486E"/>
                </a:solidFill>
                <a:latin typeface="Tahoma"/>
                <a:cs typeface="Tahoma"/>
              </a:rPr>
              <a:t>The</a:t>
            </a:r>
            <a:r>
              <a:rPr dirty="0" sz="2400" b="1">
                <a:solidFill>
                  <a:srgbClr val="0E486E"/>
                </a:solidFill>
                <a:latin typeface="Tahoma"/>
                <a:cs typeface="Tahoma"/>
              </a:rPr>
              <a:t> </a:t>
            </a:r>
            <a:r>
              <a:rPr dirty="0" sz="2400" spc="-75" b="1">
                <a:solidFill>
                  <a:srgbClr val="0E486E"/>
                </a:solidFill>
                <a:latin typeface="Tahoma"/>
                <a:cs typeface="Tahoma"/>
              </a:rPr>
              <a:t>syllabus</a:t>
            </a:r>
            <a:r>
              <a:rPr dirty="0" sz="2400" spc="-114" b="1">
                <a:solidFill>
                  <a:srgbClr val="0E486E"/>
                </a:solidFill>
                <a:latin typeface="Tahoma"/>
                <a:cs typeface="Tahoma"/>
              </a:rPr>
              <a:t> </a:t>
            </a:r>
            <a:r>
              <a:rPr dirty="0" sz="2400" spc="-65" b="1">
                <a:solidFill>
                  <a:srgbClr val="0E486E"/>
                </a:solidFill>
                <a:latin typeface="Tahoma"/>
                <a:cs typeface="Tahoma"/>
              </a:rPr>
              <a:t>articulates</a:t>
            </a:r>
            <a:r>
              <a:rPr dirty="0" sz="2400" spc="-110" b="1">
                <a:solidFill>
                  <a:srgbClr val="0E486E"/>
                </a:solidFill>
                <a:latin typeface="Tahoma"/>
                <a:cs typeface="Tahoma"/>
              </a:rPr>
              <a:t> </a:t>
            </a:r>
            <a:r>
              <a:rPr dirty="0" sz="2400" spc="-90" b="1">
                <a:solidFill>
                  <a:srgbClr val="0E486E"/>
                </a:solidFill>
                <a:latin typeface="Tahoma"/>
                <a:cs typeface="Tahoma"/>
              </a:rPr>
              <a:t>the</a:t>
            </a:r>
            <a:r>
              <a:rPr dirty="0" sz="2400" spc="-85" b="1">
                <a:solidFill>
                  <a:srgbClr val="0E486E"/>
                </a:solidFill>
                <a:latin typeface="Tahoma"/>
                <a:cs typeface="Tahoma"/>
              </a:rPr>
              <a:t> benefits</a:t>
            </a:r>
            <a:r>
              <a:rPr dirty="0" sz="2400" spc="-90" b="1">
                <a:solidFill>
                  <a:srgbClr val="0E486E"/>
                </a:solidFill>
                <a:latin typeface="Tahoma"/>
                <a:cs typeface="Tahoma"/>
              </a:rPr>
              <a:t> </a:t>
            </a:r>
            <a:r>
              <a:rPr dirty="0" sz="2400" spc="-100" b="1">
                <a:solidFill>
                  <a:srgbClr val="0E486E"/>
                </a:solidFill>
                <a:latin typeface="Tahoma"/>
                <a:cs typeface="Tahoma"/>
              </a:rPr>
              <a:t>of</a:t>
            </a:r>
            <a:r>
              <a:rPr dirty="0" sz="2400" spc="-75" b="1">
                <a:solidFill>
                  <a:srgbClr val="0E486E"/>
                </a:solidFill>
                <a:latin typeface="Tahoma"/>
                <a:cs typeface="Tahoma"/>
              </a:rPr>
              <a:t> </a:t>
            </a:r>
            <a:r>
              <a:rPr dirty="0" sz="2400" spc="-45" b="1">
                <a:solidFill>
                  <a:srgbClr val="0E486E"/>
                </a:solidFill>
                <a:latin typeface="Tahoma"/>
                <a:cs typeface="Tahoma"/>
              </a:rPr>
              <a:t>the</a:t>
            </a:r>
            <a:r>
              <a:rPr dirty="0" sz="2400" spc="-114" b="1">
                <a:solidFill>
                  <a:srgbClr val="0E486E"/>
                </a:solidFill>
                <a:latin typeface="Tahoma"/>
                <a:cs typeface="Tahoma"/>
              </a:rPr>
              <a:t> </a:t>
            </a:r>
            <a:r>
              <a:rPr dirty="0" sz="2400" spc="-20" b="1">
                <a:solidFill>
                  <a:srgbClr val="0E486E"/>
                </a:solidFill>
                <a:latin typeface="Tahoma"/>
                <a:cs typeface="Tahoma"/>
              </a:rPr>
              <a:t>service</a:t>
            </a:r>
            <a:r>
              <a:rPr dirty="0" sz="2400" spc="-65" b="1">
                <a:solidFill>
                  <a:srgbClr val="0E486E"/>
                </a:solidFill>
                <a:latin typeface="Tahoma"/>
                <a:cs typeface="Tahoma"/>
              </a:rPr>
              <a:t> </a:t>
            </a:r>
            <a:r>
              <a:rPr dirty="0" sz="2400" spc="-50" b="1">
                <a:solidFill>
                  <a:srgbClr val="0E486E"/>
                </a:solidFill>
                <a:latin typeface="Tahoma"/>
                <a:cs typeface="Tahoma"/>
              </a:rPr>
              <a:t>learning</a:t>
            </a:r>
            <a:r>
              <a:rPr dirty="0" sz="2400" spc="-40" b="1">
                <a:solidFill>
                  <a:srgbClr val="0E486E"/>
                </a:solidFill>
                <a:latin typeface="Tahoma"/>
                <a:cs typeface="Tahoma"/>
              </a:rPr>
              <a:t> </a:t>
            </a:r>
            <a:r>
              <a:rPr dirty="0" sz="2400" spc="-10" b="1">
                <a:solidFill>
                  <a:srgbClr val="0E486E"/>
                </a:solidFill>
                <a:latin typeface="Tahoma"/>
                <a:cs typeface="Tahoma"/>
              </a:rPr>
              <a:t>activities</a:t>
            </a:r>
            <a:endParaRPr sz="2400">
              <a:latin typeface="Tahoma"/>
              <a:cs typeface="Tahoma"/>
            </a:endParaRPr>
          </a:p>
          <a:p>
            <a:pPr marL="355600">
              <a:lnSpc>
                <a:spcPts val="2865"/>
              </a:lnSpc>
            </a:pPr>
            <a:r>
              <a:rPr dirty="0" sz="2400" spc="-160" b="1">
                <a:solidFill>
                  <a:srgbClr val="0E486E"/>
                </a:solidFill>
                <a:latin typeface="Tahoma"/>
                <a:cs typeface="Tahoma"/>
              </a:rPr>
              <a:t>for</a:t>
            </a:r>
            <a:r>
              <a:rPr dirty="0" sz="2400" spc="-15" b="1">
                <a:solidFill>
                  <a:srgbClr val="0E486E"/>
                </a:solidFill>
                <a:latin typeface="Tahoma"/>
                <a:cs typeface="Tahoma"/>
              </a:rPr>
              <a:t> </a:t>
            </a:r>
            <a:r>
              <a:rPr dirty="0" sz="2400" spc="-65" b="1">
                <a:solidFill>
                  <a:srgbClr val="0E486E"/>
                </a:solidFill>
                <a:latin typeface="Tahoma"/>
                <a:cs typeface="Tahoma"/>
              </a:rPr>
              <a:t>both</a:t>
            </a:r>
            <a:r>
              <a:rPr dirty="0" sz="2400" spc="-75" b="1">
                <a:solidFill>
                  <a:srgbClr val="0E486E"/>
                </a:solidFill>
                <a:latin typeface="Tahoma"/>
                <a:cs typeface="Tahoma"/>
              </a:rPr>
              <a:t> </a:t>
            </a:r>
            <a:r>
              <a:rPr dirty="0" sz="2400" spc="-95" b="1">
                <a:solidFill>
                  <a:srgbClr val="0E486E"/>
                </a:solidFill>
                <a:latin typeface="Tahoma"/>
                <a:cs typeface="Tahoma"/>
              </a:rPr>
              <a:t>the</a:t>
            </a:r>
            <a:r>
              <a:rPr dirty="0" sz="2400" spc="-80" b="1">
                <a:solidFill>
                  <a:srgbClr val="0E486E"/>
                </a:solidFill>
                <a:latin typeface="Tahoma"/>
                <a:cs typeface="Tahoma"/>
              </a:rPr>
              <a:t> </a:t>
            </a:r>
            <a:r>
              <a:rPr dirty="0" sz="2400" spc="-125" b="1">
                <a:solidFill>
                  <a:srgbClr val="0E486E"/>
                </a:solidFill>
                <a:latin typeface="Tahoma"/>
                <a:cs typeface="Tahoma"/>
              </a:rPr>
              <a:t>students</a:t>
            </a:r>
            <a:r>
              <a:rPr dirty="0" sz="2400" spc="5" b="1">
                <a:solidFill>
                  <a:srgbClr val="0E486E"/>
                </a:solidFill>
                <a:latin typeface="Tahoma"/>
                <a:cs typeface="Tahoma"/>
              </a:rPr>
              <a:t> </a:t>
            </a:r>
            <a:r>
              <a:rPr dirty="0" sz="2400" b="1">
                <a:solidFill>
                  <a:srgbClr val="0E486E"/>
                </a:solidFill>
                <a:latin typeface="Tahoma"/>
                <a:cs typeface="Tahoma"/>
              </a:rPr>
              <a:t>and</a:t>
            </a:r>
            <a:r>
              <a:rPr dirty="0" sz="2400" spc="-65" b="1">
                <a:solidFill>
                  <a:srgbClr val="0E486E"/>
                </a:solidFill>
                <a:latin typeface="Tahoma"/>
                <a:cs typeface="Tahoma"/>
              </a:rPr>
              <a:t> </a:t>
            </a:r>
            <a:r>
              <a:rPr dirty="0" sz="2400" spc="-60" b="1">
                <a:solidFill>
                  <a:srgbClr val="0E486E"/>
                </a:solidFill>
                <a:latin typeface="Tahoma"/>
                <a:cs typeface="Tahoma"/>
              </a:rPr>
              <a:t>the</a:t>
            </a:r>
            <a:r>
              <a:rPr dirty="0" sz="2400" spc="-25" b="1">
                <a:solidFill>
                  <a:srgbClr val="0E486E"/>
                </a:solidFill>
                <a:latin typeface="Tahoma"/>
                <a:cs typeface="Tahoma"/>
              </a:rPr>
              <a:t> </a:t>
            </a:r>
            <a:r>
              <a:rPr dirty="0" sz="2400" spc="-10" b="1">
                <a:solidFill>
                  <a:srgbClr val="0E486E"/>
                </a:solidFill>
                <a:latin typeface="Tahoma"/>
                <a:cs typeface="Tahoma"/>
              </a:rPr>
              <a:t>community.</a:t>
            </a:r>
            <a:endParaRPr sz="240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SL</a:t>
            </a:r>
            <a:r>
              <a:rPr dirty="0" spc="-155"/>
              <a:t> </a:t>
            </a:r>
            <a:r>
              <a:rPr dirty="0" spc="105"/>
              <a:t>CERTIFICATION</a:t>
            </a:r>
            <a:r>
              <a:rPr dirty="0" spc="-175"/>
              <a:t> </a:t>
            </a:r>
            <a:r>
              <a:rPr dirty="0" spc="70"/>
              <a:t>CRITERIA</a:t>
            </a:r>
            <a:r>
              <a:rPr dirty="0" spc="-175"/>
              <a:t> </a:t>
            </a:r>
            <a:r>
              <a:rPr dirty="0" spc="-10"/>
              <a:t>(”CHECKLIST”)</a:t>
            </a:r>
          </a:p>
        </p:txBody>
      </p:sp>
      <p:graphicFrame>
        <p:nvGraphicFramePr>
          <p:cNvPr id="3" name="object 3" descr=""/>
          <p:cNvGraphicFramePr>
            <a:graphicFrameLocks noGrp="1"/>
          </p:cNvGraphicFramePr>
          <p:nvPr/>
        </p:nvGraphicFramePr>
        <p:xfrm>
          <a:off x="1356712" y="837649"/>
          <a:ext cx="9549765" cy="514477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086610"/>
                <a:gridCol w="1177289"/>
                <a:gridCol w="1844675"/>
                <a:gridCol w="1388745"/>
                <a:gridCol w="1510029"/>
                <a:gridCol w="1443990"/>
              </a:tblGrid>
              <a:tr h="518159">
                <a:tc gridSpan="6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r>
                        <a:rPr dirty="0" sz="1500" b="1">
                          <a:latin typeface="Calibri"/>
                          <a:cs typeface="Calibri"/>
                        </a:rPr>
                        <a:t>SERVICE</a:t>
                      </a:r>
                      <a:r>
                        <a:rPr dirty="0" sz="1500" spc="-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500" b="1">
                          <a:latin typeface="Calibri"/>
                          <a:cs typeface="Calibri"/>
                        </a:rPr>
                        <a:t>LEARNING</a:t>
                      </a:r>
                      <a:r>
                        <a:rPr dirty="0" sz="1500" spc="2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500" b="1">
                          <a:latin typeface="Calibri"/>
                          <a:cs typeface="Calibri"/>
                        </a:rPr>
                        <a:t>CERTIFICATION</a:t>
                      </a:r>
                      <a:r>
                        <a:rPr dirty="0" sz="1500" spc="8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500" spc="-10" b="1">
                          <a:latin typeface="Calibri"/>
                          <a:cs typeface="Calibri"/>
                        </a:rPr>
                        <a:t>CHECKLIST</a:t>
                      </a:r>
                      <a:endParaRPr sz="1500">
                        <a:latin typeface="Calibri"/>
                        <a:cs typeface="Calibri"/>
                      </a:endParaRPr>
                    </a:p>
                  </a:txBody>
                  <a:tcPr marL="0" marR="0" marB="0" marT="1778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254000">
                <a:tc>
                  <a:txBody>
                    <a:bodyPr/>
                    <a:lstStyle/>
                    <a:p>
                      <a:pPr marL="1352550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dirty="0" sz="1500" spc="-10" b="1">
                          <a:latin typeface="Calibri"/>
                          <a:cs typeface="Calibri"/>
                        </a:rPr>
                        <a:t>COURSE:</a:t>
                      </a:r>
                      <a:endParaRPr sz="1500">
                        <a:latin typeface="Calibri"/>
                        <a:cs typeface="Calibri"/>
                      </a:endParaRPr>
                    </a:p>
                  </a:txBody>
                  <a:tcPr marL="0" marR="0" marB="0" marT="7620">
                    <a:lnL w="952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solidFill>
                      <a:srgbClr val="FFF1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049020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dirty="0" sz="1500" spc="-10" b="1">
                          <a:latin typeface="Calibri"/>
                          <a:cs typeface="Calibri"/>
                        </a:rPr>
                        <a:t>FACULTY:</a:t>
                      </a:r>
                      <a:endParaRPr sz="1500">
                        <a:latin typeface="Calibri"/>
                        <a:cs typeface="Calibri"/>
                      </a:endParaRPr>
                    </a:p>
                  </a:txBody>
                  <a:tcPr marL="0" marR="0" marB="0" marT="762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solidFill>
                      <a:srgbClr val="FFF1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marR="26670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dirty="0" sz="1500" b="1">
                          <a:latin typeface="Calibri"/>
                          <a:cs typeface="Calibri"/>
                        </a:rPr>
                        <a:t>REVIEWED</a:t>
                      </a:r>
                      <a:r>
                        <a:rPr dirty="0" sz="1500" spc="-6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500" spc="-25" b="1">
                          <a:latin typeface="Calibri"/>
                          <a:cs typeface="Calibri"/>
                        </a:rPr>
                        <a:t>BY:</a:t>
                      </a:r>
                      <a:endParaRPr sz="1500">
                        <a:latin typeface="Calibri"/>
                        <a:cs typeface="Calibri"/>
                      </a:endParaRPr>
                    </a:p>
                  </a:txBody>
                  <a:tcPr marL="0" marR="0" marB="0" marT="762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solidFill>
                      <a:srgbClr val="FFF1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  <a:tr h="253365">
                <a:tc gridSpan="6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508000">
                <a:tc>
                  <a:txBody>
                    <a:bodyPr/>
                    <a:lstStyle/>
                    <a:p>
                      <a:pPr algn="r" marR="29209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dirty="0" sz="1500" b="1">
                          <a:latin typeface="Calibri"/>
                          <a:cs typeface="Calibri"/>
                        </a:rPr>
                        <a:t>NUMBER</a:t>
                      </a:r>
                      <a:r>
                        <a:rPr dirty="0" sz="1500" spc="5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500" b="1">
                          <a:latin typeface="Calibri"/>
                          <a:cs typeface="Calibri"/>
                        </a:rPr>
                        <a:t>OF</a:t>
                      </a:r>
                      <a:r>
                        <a:rPr dirty="0" sz="1500" spc="5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500" spc="-20" b="1">
                          <a:latin typeface="Calibri"/>
                          <a:cs typeface="Calibri"/>
                        </a:rPr>
                        <a:t>HOURS</a:t>
                      </a:r>
                      <a:endParaRPr sz="1500">
                        <a:latin typeface="Calibri"/>
                        <a:cs typeface="Calibri"/>
                      </a:endParaRPr>
                    </a:p>
                    <a:p>
                      <a:pPr algn="r" marR="24765">
                        <a:lnSpc>
                          <a:spcPct val="100000"/>
                        </a:lnSpc>
                        <a:spcBef>
                          <a:spcPts val="200"/>
                        </a:spcBef>
                      </a:pPr>
                      <a:r>
                        <a:rPr dirty="0" sz="1500" spc="-10" b="1">
                          <a:latin typeface="Calibri"/>
                          <a:cs typeface="Calibri"/>
                        </a:rPr>
                        <a:t>REQUIRED:</a:t>
                      </a:r>
                      <a:endParaRPr sz="1500">
                        <a:latin typeface="Calibri"/>
                        <a:cs typeface="Calibri"/>
                      </a:endParaRPr>
                    </a:p>
                  </a:txBody>
                  <a:tcPr marL="0" marR="0" marB="0" marT="7620">
                    <a:lnL w="952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solidFill>
                      <a:srgbClr val="FFF1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marR="32384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dirty="0" sz="1500" b="1">
                          <a:latin typeface="Calibri"/>
                          <a:cs typeface="Calibri"/>
                        </a:rPr>
                        <a:t>SL</a:t>
                      </a:r>
                      <a:r>
                        <a:rPr dirty="0" sz="1500" spc="-2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500" b="1">
                          <a:latin typeface="Calibri"/>
                          <a:cs typeface="Calibri"/>
                        </a:rPr>
                        <a:t>REQUIRED</a:t>
                      </a:r>
                      <a:r>
                        <a:rPr dirty="0" sz="1500" spc="-1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500" spc="-25" b="1">
                          <a:latin typeface="Calibri"/>
                          <a:cs typeface="Calibri"/>
                        </a:rPr>
                        <a:t>OR</a:t>
                      </a:r>
                      <a:endParaRPr sz="1500">
                        <a:latin typeface="Calibri"/>
                        <a:cs typeface="Calibri"/>
                      </a:endParaRPr>
                    </a:p>
                    <a:p>
                      <a:pPr algn="r" marR="26034">
                        <a:lnSpc>
                          <a:spcPct val="100000"/>
                        </a:lnSpc>
                        <a:spcBef>
                          <a:spcPts val="200"/>
                        </a:spcBef>
                      </a:pPr>
                      <a:r>
                        <a:rPr dirty="0" sz="1500" spc="-10" b="1">
                          <a:latin typeface="Calibri"/>
                          <a:cs typeface="Calibri"/>
                        </a:rPr>
                        <a:t>OPTIONAL:</a:t>
                      </a:r>
                      <a:endParaRPr sz="1500">
                        <a:latin typeface="Calibri"/>
                        <a:cs typeface="Calibri"/>
                      </a:endParaRPr>
                    </a:p>
                  </a:txBody>
                  <a:tcPr marL="0" marR="0" marB="0" marT="762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solidFill>
                      <a:srgbClr val="FFF1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750">
                        <a:latin typeface="Times New Roman"/>
                        <a:cs typeface="Times New Roman"/>
                      </a:endParaRPr>
                    </a:p>
                    <a:p>
                      <a:pPr algn="r" marR="26034">
                        <a:lnSpc>
                          <a:spcPct val="100000"/>
                        </a:lnSpc>
                      </a:pPr>
                      <a:r>
                        <a:rPr dirty="0" sz="1500" b="1">
                          <a:latin typeface="Calibri"/>
                          <a:cs typeface="Calibri"/>
                        </a:rPr>
                        <a:t>REVIEW</a:t>
                      </a:r>
                      <a:r>
                        <a:rPr dirty="0" sz="1500" spc="-6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500" spc="-10" b="1">
                          <a:latin typeface="Calibri"/>
                          <a:cs typeface="Calibri"/>
                        </a:rPr>
                        <a:t>DATE:</a:t>
                      </a:r>
                      <a:endParaRPr sz="1500">
                        <a:latin typeface="Calibri"/>
                        <a:cs typeface="Calibri"/>
                      </a:endParaRPr>
                    </a:p>
                  </a:txBody>
                  <a:tcPr marL="0" marR="0" marB="0" marT="635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solidFill>
                      <a:srgbClr val="FFF1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  <a:tr h="264160">
                <a:tc gridSpan="6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1026160">
                <a:tc>
                  <a:txBody>
                    <a:bodyPr/>
                    <a:lstStyle/>
                    <a:p>
                      <a:pPr marL="45085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dirty="0" sz="1500" b="1">
                          <a:latin typeface="Calibri"/>
                          <a:cs typeface="Calibri"/>
                        </a:rPr>
                        <a:t>Service</a:t>
                      </a:r>
                      <a:r>
                        <a:rPr dirty="0" sz="1500" spc="8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500" b="1">
                          <a:latin typeface="Calibri"/>
                          <a:cs typeface="Calibri"/>
                        </a:rPr>
                        <a:t>Learning</a:t>
                      </a:r>
                      <a:r>
                        <a:rPr dirty="0" sz="1500" spc="3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500" spc="-25" b="1">
                          <a:latin typeface="Calibri"/>
                          <a:cs typeface="Calibri"/>
                        </a:rPr>
                        <a:t>is</a:t>
                      </a:r>
                      <a:endParaRPr sz="1500">
                        <a:latin typeface="Calibri"/>
                        <a:cs typeface="Calibri"/>
                      </a:endParaRPr>
                    </a:p>
                    <a:p>
                      <a:pPr marL="45085">
                        <a:lnSpc>
                          <a:spcPct val="100000"/>
                        </a:lnSpc>
                        <a:spcBef>
                          <a:spcPts val="200"/>
                        </a:spcBef>
                      </a:pPr>
                      <a:r>
                        <a:rPr dirty="0" sz="1500" b="1">
                          <a:latin typeface="Calibri"/>
                          <a:cs typeface="Calibri"/>
                        </a:rPr>
                        <a:t>articulated</a:t>
                      </a:r>
                      <a:r>
                        <a:rPr dirty="0" sz="1500" spc="3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500" b="1">
                          <a:latin typeface="Calibri"/>
                          <a:cs typeface="Calibri"/>
                        </a:rPr>
                        <a:t>in</a:t>
                      </a:r>
                      <a:r>
                        <a:rPr dirty="0" sz="1500" spc="4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500" spc="-10" b="1">
                          <a:latin typeface="Calibri"/>
                          <a:cs typeface="Calibri"/>
                        </a:rPr>
                        <a:t>learning</a:t>
                      </a:r>
                      <a:endParaRPr sz="1500">
                        <a:latin typeface="Calibri"/>
                        <a:cs typeface="Calibri"/>
                      </a:endParaRPr>
                    </a:p>
                    <a:p>
                      <a:pPr marL="45085" marR="619760">
                        <a:lnSpc>
                          <a:spcPct val="111100"/>
                        </a:lnSpc>
                      </a:pPr>
                      <a:r>
                        <a:rPr dirty="0" sz="1500" b="1">
                          <a:latin typeface="Calibri"/>
                          <a:cs typeface="Calibri"/>
                        </a:rPr>
                        <a:t>objectives</a:t>
                      </a:r>
                      <a:r>
                        <a:rPr dirty="0" sz="1500" spc="14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500" spc="-10" b="1">
                          <a:latin typeface="Calibri"/>
                          <a:cs typeface="Calibri"/>
                        </a:rPr>
                        <a:t>and/or outcomes</a:t>
                      </a:r>
                      <a:endParaRPr sz="1500">
                        <a:latin typeface="Calibri"/>
                        <a:cs typeface="Calibri"/>
                      </a:endParaRPr>
                    </a:p>
                  </a:txBody>
                  <a:tcPr marL="0" marR="0" marB="0" marT="762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FFF1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 marL="36830" marR="498475">
                        <a:lnSpc>
                          <a:spcPct val="111200"/>
                        </a:lnSpc>
                      </a:pPr>
                      <a:r>
                        <a:rPr dirty="0" sz="1500" spc="-10" b="1" i="1">
                          <a:latin typeface="Calibri"/>
                          <a:cs typeface="Calibri"/>
                        </a:rPr>
                        <a:t>Course</a:t>
                      </a:r>
                      <a:r>
                        <a:rPr dirty="0" sz="1500" spc="-10" b="1" i="1">
                          <a:latin typeface="Calibri"/>
                          <a:cs typeface="Calibri"/>
                        </a:rPr>
                        <a:t> Content</a:t>
                      </a:r>
                      <a:endParaRPr sz="1500">
                        <a:latin typeface="Calibri"/>
                        <a:cs typeface="Calibri"/>
                      </a:endParaRPr>
                    </a:p>
                  </a:txBody>
                  <a:tcPr marL="0" marR="0" marB="0" marT="1905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35560">
                        <a:lnSpc>
                          <a:spcPct val="100000"/>
                        </a:lnSpc>
                      </a:pPr>
                      <a:r>
                        <a:rPr dirty="0" sz="1500" b="1" i="1">
                          <a:latin typeface="Calibri"/>
                          <a:cs typeface="Calibri"/>
                        </a:rPr>
                        <a:t>Civic</a:t>
                      </a:r>
                      <a:r>
                        <a:rPr dirty="0" sz="1500" spc="60" b="1" i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500" spc="-10" b="1" i="1">
                          <a:latin typeface="Calibri"/>
                          <a:cs typeface="Calibri"/>
                        </a:rPr>
                        <a:t>Engagement</a:t>
                      </a:r>
                      <a:endParaRPr sz="15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34925">
                        <a:lnSpc>
                          <a:spcPct val="100000"/>
                        </a:lnSpc>
                      </a:pPr>
                      <a:r>
                        <a:rPr dirty="0" sz="1500" b="1" i="1">
                          <a:latin typeface="Calibri"/>
                          <a:cs typeface="Calibri"/>
                        </a:rPr>
                        <a:t>Social</a:t>
                      </a:r>
                      <a:r>
                        <a:rPr dirty="0" sz="1500" spc="65" b="1" i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500" spc="-10" b="1" i="1">
                          <a:latin typeface="Calibri"/>
                          <a:cs typeface="Calibri"/>
                        </a:rPr>
                        <a:t>Justice</a:t>
                      </a:r>
                      <a:endParaRPr sz="15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 marL="34925" marR="161290">
                        <a:lnSpc>
                          <a:spcPct val="111200"/>
                        </a:lnSpc>
                      </a:pPr>
                      <a:r>
                        <a:rPr dirty="0" sz="1500" b="1" i="1">
                          <a:latin typeface="Calibri"/>
                          <a:cs typeface="Calibri"/>
                        </a:rPr>
                        <a:t>Critical</a:t>
                      </a:r>
                      <a:r>
                        <a:rPr dirty="0" sz="1500" spc="140" b="1" i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500" spc="-10" b="1" i="1">
                          <a:latin typeface="Calibri"/>
                          <a:cs typeface="Calibri"/>
                        </a:rPr>
                        <a:t>Thinking</a:t>
                      </a:r>
                      <a:r>
                        <a:rPr dirty="0" sz="1500" spc="-10" b="1" i="1">
                          <a:latin typeface="Calibri"/>
                          <a:cs typeface="Calibri"/>
                        </a:rPr>
                        <a:t> Skills</a:t>
                      </a:r>
                      <a:endParaRPr sz="1500">
                        <a:latin typeface="Calibri"/>
                        <a:cs typeface="Calibri"/>
                      </a:endParaRPr>
                    </a:p>
                  </a:txBody>
                  <a:tcPr marL="0" marR="0" marB="0" marT="190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34925">
                        <a:lnSpc>
                          <a:spcPct val="100000"/>
                        </a:lnSpc>
                      </a:pPr>
                      <a:r>
                        <a:rPr dirty="0" sz="1500" spc="-10" b="1" i="1">
                          <a:latin typeface="Calibri"/>
                          <a:cs typeface="Calibri"/>
                        </a:rPr>
                        <a:t>Other</a:t>
                      </a:r>
                      <a:endParaRPr sz="15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  <a:tr h="7620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 gridSpan="5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772160">
                <a:tc>
                  <a:txBody>
                    <a:bodyPr/>
                    <a:lstStyle/>
                    <a:p>
                      <a:pPr marL="45085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dirty="0" sz="1500" b="1">
                          <a:latin typeface="Calibri"/>
                          <a:cs typeface="Calibri"/>
                        </a:rPr>
                        <a:t>Service</a:t>
                      </a:r>
                      <a:r>
                        <a:rPr dirty="0" sz="1500" spc="8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500" b="1">
                          <a:latin typeface="Calibri"/>
                          <a:cs typeface="Calibri"/>
                        </a:rPr>
                        <a:t>Learning</a:t>
                      </a:r>
                      <a:r>
                        <a:rPr dirty="0" sz="1500" spc="3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500" spc="-25" b="1">
                          <a:latin typeface="Calibri"/>
                          <a:cs typeface="Calibri"/>
                        </a:rPr>
                        <a:t>is</a:t>
                      </a:r>
                      <a:endParaRPr sz="1500">
                        <a:latin typeface="Calibri"/>
                        <a:cs typeface="Calibri"/>
                      </a:endParaRPr>
                    </a:p>
                    <a:p>
                      <a:pPr marL="45085" marR="682625">
                        <a:lnSpc>
                          <a:spcPct val="111100"/>
                        </a:lnSpc>
                      </a:pPr>
                      <a:r>
                        <a:rPr dirty="0" sz="1500" b="1">
                          <a:latin typeface="Calibri"/>
                          <a:cs typeface="Calibri"/>
                        </a:rPr>
                        <a:t>integrated</a:t>
                      </a:r>
                      <a:r>
                        <a:rPr dirty="0" sz="1500" spc="5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500" b="1">
                          <a:latin typeface="Calibri"/>
                          <a:cs typeface="Calibri"/>
                        </a:rPr>
                        <a:t>in</a:t>
                      </a:r>
                      <a:r>
                        <a:rPr dirty="0" sz="1500" spc="5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500" spc="-25" b="1">
                          <a:latin typeface="Calibri"/>
                          <a:cs typeface="Calibri"/>
                        </a:rPr>
                        <a:t>the </a:t>
                      </a:r>
                      <a:r>
                        <a:rPr dirty="0" sz="1500" spc="-10" b="1">
                          <a:latin typeface="Calibri"/>
                          <a:cs typeface="Calibri"/>
                        </a:rPr>
                        <a:t>syllabus</a:t>
                      </a:r>
                      <a:endParaRPr sz="1500">
                        <a:latin typeface="Calibri"/>
                        <a:cs typeface="Calibri"/>
                      </a:endParaRPr>
                    </a:p>
                  </a:txBody>
                  <a:tcPr marL="0" marR="0" marB="0" marT="762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FFF1CC"/>
                    </a:solidFill>
                  </a:tcPr>
                </a:tc>
                <a:tc>
                  <a:txBody>
                    <a:bodyPr/>
                    <a:lstStyle/>
                    <a:p>
                      <a:pPr marL="36830" marR="220979">
                        <a:lnSpc>
                          <a:spcPct val="111200"/>
                        </a:lnSpc>
                        <a:spcBef>
                          <a:spcPts val="900"/>
                        </a:spcBef>
                      </a:pPr>
                      <a:r>
                        <a:rPr dirty="0" sz="1500" spc="-10" b="1" i="1">
                          <a:latin typeface="Calibri"/>
                          <a:cs typeface="Calibri"/>
                        </a:rPr>
                        <a:t>Course</a:t>
                      </a:r>
                      <a:r>
                        <a:rPr dirty="0" sz="1500" spc="-10" b="1" i="1">
                          <a:latin typeface="Calibri"/>
                          <a:cs typeface="Calibri"/>
                        </a:rPr>
                        <a:t> Description</a:t>
                      </a:r>
                      <a:endParaRPr sz="1500">
                        <a:latin typeface="Calibri"/>
                        <a:cs typeface="Calibri"/>
                      </a:endParaRPr>
                    </a:p>
                  </a:txBody>
                  <a:tcPr marL="0" marR="0" marB="0" marT="11430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750">
                        <a:latin typeface="Times New Roman"/>
                        <a:cs typeface="Times New Roman"/>
                      </a:endParaRPr>
                    </a:p>
                    <a:p>
                      <a:pPr marL="35560">
                        <a:lnSpc>
                          <a:spcPct val="100000"/>
                        </a:lnSpc>
                      </a:pPr>
                      <a:r>
                        <a:rPr dirty="0" sz="1500" spc="-10" b="1" i="1">
                          <a:latin typeface="Calibri"/>
                          <a:cs typeface="Calibri"/>
                        </a:rPr>
                        <a:t>Projects/Assignments</a:t>
                      </a:r>
                      <a:endParaRPr sz="1500">
                        <a:latin typeface="Calibri"/>
                        <a:cs typeface="Calibri"/>
                      </a:endParaRPr>
                    </a:p>
                  </a:txBody>
                  <a:tcPr marL="0" marR="0" marB="0" marT="635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750">
                        <a:latin typeface="Times New Roman"/>
                        <a:cs typeface="Times New Roman"/>
                      </a:endParaRPr>
                    </a:p>
                    <a:p>
                      <a:pPr marL="34925">
                        <a:lnSpc>
                          <a:spcPct val="100000"/>
                        </a:lnSpc>
                      </a:pPr>
                      <a:r>
                        <a:rPr dirty="0" sz="1500" spc="-10" b="1" i="1">
                          <a:latin typeface="Calibri"/>
                          <a:cs typeface="Calibri"/>
                        </a:rPr>
                        <a:t>Presentations</a:t>
                      </a:r>
                      <a:endParaRPr sz="1500">
                        <a:latin typeface="Calibri"/>
                        <a:cs typeface="Calibri"/>
                      </a:endParaRPr>
                    </a:p>
                  </a:txBody>
                  <a:tcPr marL="0" marR="0" marB="0" marT="635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750">
                        <a:latin typeface="Times New Roman"/>
                        <a:cs typeface="Times New Roman"/>
                      </a:endParaRPr>
                    </a:p>
                    <a:p>
                      <a:pPr marL="34925">
                        <a:lnSpc>
                          <a:spcPct val="100000"/>
                        </a:lnSpc>
                      </a:pPr>
                      <a:r>
                        <a:rPr dirty="0" sz="1500" spc="-10" b="1" i="1">
                          <a:latin typeface="Calibri"/>
                          <a:cs typeface="Calibri"/>
                        </a:rPr>
                        <a:t>Exams</a:t>
                      </a:r>
                      <a:endParaRPr sz="1500">
                        <a:latin typeface="Calibri"/>
                        <a:cs typeface="Calibri"/>
                      </a:endParaRPr>
                    </a:p>
                  </a:txBody>
                  <a:tcPr marL="0" marR="0" marB="0" marT="635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4925" marR="292100">
                        <a:lnSpc>
                          <a:spcPct val="111200"/>
                        </a:lnSpc>
                        <a:spcBef>
                          <a:spcPts val="900"/>
                        </a:spcBef>
                      </a:pPr>
                      <a:r>
                        <a:rPr dirty="0" sz="1500" b="1" i="1">
                          <a:latin typeface="Calibri"/>
                          <a:cs typeface="Calibri"/>
                        </a:rPr>
                        <a:t>Other</a:t>
                      </a:r>
                      <a:r>
                        <a:rPr dirty="0" sz="1500" spc="45" b="1" i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500" spc="-10" b="1" i="1">
                          <a:latin typeface="Calibri"/>
                          <a:cs typeface="Calibri"/>
                        </a:rPr>
                        <a:t>Course</a:t>
                      </a:r>
                      <a:r>
                        <a:rPr dirty="0" sz="1500" spc="-10" b="1" i="1">
                          <a:latin typeface="Calibri"/>
                          <a:cs typeface="Calibri"/>
                        </a:rPr>
                        <a:t> Requirements</a:t>
                      </a:r>
                      <a:endParaRPr sz="1500">
                        <a:latin typeface="Calibri"/>
                        <a:cs typeface="Calibri"/>
                      </a:endParaRPr>
                    </a:p>
                  </a:txBody>
                  <a:tcPr marL="0" marR="0" marB="0" marT="11430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  <a:tr h="78676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 gridSpan="5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SL</a:t>
            </a:r>
            <a:r>
              <a:rPr dirty="0" spc="-155"/>
              <a:t> </a:t>
            </a:r>
            <a:r>
              <a:rPr dirty="0" spc="105"/>
              <a:t>CERTIFICATION</a:t>
            </a:r>
            <a:r>
              <a:rPr dirty="0" spc="-175"/>
              <a:t> </a:t>
            </a:r>
            <a:r>
              <a:rPr dirty="0" spc="70"/>
              <a:t>CRITERIA</a:t>
            </a:r>
            <a:r>
              <a:rPr dirty="0" spc="-175"/>
              <a:t> </a:t>
            </a:r>
            <a:r>
              <a:rPr dirty="0" spc="-10"/>
              <a:t>(”CHECKLIST”)</a:t>
            </a:r>
          </a:p>
        </p:txBody>
      </p:sp>
      <p:graphicFrame>
        <p:nvGraphicFramePr>
          <p:cNvPr id="3" name="object 3" descr=""/>
          <p:cNvGraphicFramePr>
            <a:graphicFrameLocks noGrp="1"/>
          </p:cNvGraphicFramePr>
          <p:nvPr/>
        </p:nvGraphicFramePr>
        <p:xfrm>
          <a:off x="1356712" y="871292"/>
          <a:ext cx="9549765" cy="508317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082800"/>
                <a:gridCol w="1180464"/>
                <a:gridCol w="1844675"/>
                <a:gridCol w="1388744"/>
                <a:gridCol w="1510029"/>
                <a:gridCol w="1443990"/>
              </a:tblGrid>
              <a:tr h="1031875">
                <a:tc>
                  <a:txBody>
                    <a:bodyPr/>
                    <a:lstStyle/>
                    <a:p>
                      <a:pPr marL="45085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dirty="0" sz="1500" b="1">
                          <a:latin typeface="Calibri"/>
                          <a:cs typeface="Calibri"/>
                        </a:rPr>
                        <a:t>Service</a:t>
                      </a:r>
                      <a:r>
                        <a:rPr dirty="0" sz="1500" spc="8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500" b="1">
                          <a:latin typeface="Calibri"/>
                          <a:cs typeface="Calibri"/>
                        </a:rPr>
                        <a:t>Learning</a:t>
                      </a:r>
                      <a:r>
                        <a:rPr dirty="0" sz="1500" spc="3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500" spc="-25" b="1">
                          <a:latin typeface="Calibri"/>
                          <a:cs typeface="Calibri"/>
                        </a:rPr>
                        <a:t>is</a:t>
                      </a:r>
                      <a:endParaRPr sz="1500">
                        <a:latin typeface="Calibri"/>
                        <a:cs typeface="Calibri"/>
                      </a:endParaRPr>
                    </a:p>
                    <a:p>
                      <a:pPr marL="45085" marR="223520">
                        <a:lnSpc>
                          <a:spcPct val="111300"/>
                        </a:lnSpc>
                        <a:spcBef>
                          <a:spcPts val="5"/>
                        </a:spcBef>
                      </a:pPr>
                      <a:r>
                        <a:rPr dirty="0" sz="1500" b="1">
                          <a:latin typeface="Calibri"/>
                          <a:cs typeface="Calibri"/>
                        </a:rPr>
                        <a:t>integrated</a:t>
                      </a:r>
                      <a:r>
                        <a:rPr dirty="0" sz="1500" spc="6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500" b="1">
                          <a:latin typeface="Calibri"/>
                          <a:cs typeface="Calibri"/>
                        </a:rPr>
                        <a:t>into</a:t>
                      </a:r>
                      <a:r>
                        <a:rPr dirty="0" sz="1500" spc="7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500" spc="-25" b="1">
                          <a:latin typeface="Calibri"/>
                          <a:cs typeface="Calibri"/>
                        </a:rPr>
                        <a:t>the </a:t>
                      </a:r>
                      <a:r>
                        <a:rPr dirty="0" sz="1500" b="1">
                          <a:latin typeface="Calibri"/>
                          <a:cs typeface="Calibri"/>
                        </a:rPr>
                        <a:t>assessment</a:t>
                      </a:r>
                      <a:r>
                        <a:rPr dirty="0" sz="1500" spc="8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500" b="1">
                          <a:latin typeface="Calibri"/>
                          <a:cs typeface="Calibri"/>
                        </a:rPr>
                        <a:t>of</a:t>
                      </a:r>
                      <a:r>
                        <a:rPr dirty="0" sz="1500" spc="4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500" spc="-10" b="1">
                          <a:latin typeface="Calibri"/>
                          <a:cs typeface="Calibri"/>
                        </a:rPr>
                        <a:t>student learning</a:t>
                      </a:r>
                      <a:endParaRPr sz="1500">
                        <a:latin typeface="Calibri"/>
                        <a:cs typeface="Calibri"/>
                      </a:endParaRPr>
                    </a:p>
                  </a:txBody>
                  <a:tcPr marL="0" marR="0" marB="0" marT="12065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FFF1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40005">
                        <a:lnSpc>
                          <a:spcPct val="100000"/>
                        </a:lnSpc>
                      </a:pPr>
                      <a:r>
                        <a:rPr dirty="0" sz="1500" spc="-25" b="1" i="1">
                          <a:latin typeface="Calibri"/>
                          <a:cs typeface="Calibri"/>
                        </a:rPr>
                        <a:t>Yes</a:t>
                      </a:r>
                      <a:endParaRPr sz="15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35560">
                        <a:lnSpc>
                          <a:spcPct val="100000"/>
                        </a:lnSpc>
                      </a:pPr>
                      <a:r>
                        <a:rPr dirty="0" sz="1500" spc="-25" b="1" i="1">
                          <a:latin typeface="Calibri"/>
                          <a:cs typeface="Calibri"/>
                        </a:rPr>
                        <a:t>No</a:t>
                      </a:r>
                      <a:endParaRPr sz="15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34925">
                        <a:lnSpc>
                          <a:spcPct val="100000"/>
                        </a:lnSpc>
                      </a:pPr>
                      <a:r>
                        <a:rPr dirty="0" sz="1500" spc="-10" b="1" i="1">
                          <a:latin typeface="Calibri"/>
                          <a:cs typeface="Calibri"/>
                        </a:rPr>
                        <a:t>Other</a:t>
                      </a:r>
                      <a:endParaRPr sz="15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76263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 gridSpan="5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772795">
                <a:tc>
                  <a:txBody>
                    <a:bodyPr/>
                    <a:lstStyle/>
                    <a:p>
                      <a:pPr marL="45085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dirty="0" sz="1500" spc="-10" b="1">
                          <a:latin typeface="Calibri"/>
                          <a:cs typeface="Calibri"/>
                        </a:rPr>
                        <a:t>Reflection</a:t>
                      </a:r>
                      <a:endParaRPr sz="1500">
                        <a:latin typeface="Calibri"/>
                        <a:cs typeface="Calibri"/>
                      </a:endParaRPr>
                    </a:p>
                  </a:txBody>
                  <a:tcPr marL="0" marR="0" marB="0" marT="762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FFF1CC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40005" marR="196215">
                        <a:lnSpc>
                          <a:spcPct val="111200"/>
                        </a:lnSpc>
                        <a:spcBef>
                          <a:spcPts val="819"/>
                        </a:spcBef>
                      </a:pPr>
                      <a:r>
                        <a:rPr dirty="0" sz="1500" b="1" i="1">
                          <a:latin typeface="Calibri"/>
                          <a:cs typeface="Calibri"/>
                        </a:rPr>
                        <a:t>Structured</a:t>
                      </a:r>
                      <a:r>
                        <a:rPr dirty="0" sz="1500" spc="35" b="1" i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500" b="1" i="1">
                          <a:latin typeface="Calibri"/>
                          <a:cs typeface="Calibri"/>
                        </a:rPr>
                        <a:t>oral</a:t>
                      </a:r>
                      <a:r>
                        <a:rPr dirty="0" sz="1500" spc="55" b="1" i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500" b="1" i="1">
                          <a:latin typeface="Calibri"/>
                          <a:cs typeface="Calibri"/>
                        </a:rPr>
                        <a:t>and</a:t>
                      </a:r>
                      <a:r>
                        <a:rPr dirty="0" sz="1500" spc="35" b="1" i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500" spc="-10" b="1" i="1">
                          <a:latin typeface="Calibri"/>
                          <a:cs typeface="Calibri"/>
                        </a:rPr>
                        <a:t>written</a:t>
                      </a:r>
                      <a:r>
                        <a:rPr dirty="0" sz="1500" spc="-10" b="1" i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500" b="1" i="1">
                          <a:latin typeface="Calibri"/>
                          <a:cs typeface="Calibri"/>
                        </a:rPr>
                        <a:t>reflection</a:t>
                      </a:r>
                      <a:r>
                        <a:rPr dirty="0" sz="1500" spc="35" b="1" i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500" b="1" i="1">
                          <a:latin typeface="Calibri"/>
                          <a:cs typeface="Calibri"/>
                        </a:rPr>
                        <a:t>throughout</a:t>
                      </a:r>
                      <a:r>
                        <a:rPr dirty="0" sz="1500" spc="85" b="1" i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500" b="1" i="1">
                          <a:latin typeface="Calibri"/>
                          <a:cs typeface="Calibri"/>
                        </a:rPr>
                        <a:t>the</a:t>
                      </a:r>
                      <a:r>
                        <a:rPr dirty="0" sz="1500" spc="10" b="1" i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500" spc="-10" b="1" i="1">
                          <a:latin typeface="Calibri"/>
                          <a:cs typeface="Calibri"/>
                        </a:rPr>
                        <a:t>semester</a:t>
                      </a:r>
                      <a:endParaRPr sz="1500">
                        <a:latin typeface="Calibri"/>
                        <a:cs typeface="Calibri"/>
                      </a:endParaRPr>
                    </a:p>
                  </a:txBody>
                  <a:tcPr marL="0" marR="0" marB="0" marT="104139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marL="34925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dirty="0" sz="1500" b="1" i="1">
                          <a:latin typeface="Calibri"/>
                          <a:cs typeface="Calibri"/>
                        </a:rPr>
                        <a:t>Guides</a:t>
                      </a:r>
                      <a:r>
                        <a:rPr dirty="0" sz="1500" spc="-40" b="1" i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500" b="1" i="1">
                          <a:latin typeface="Calibri"/>
                          <a:cs typeface="Calibri"/>
                        </a:rPr>
                        <a:t>students</a:t>
                      </a:r>
                      <a:r>
                        <a:rPr dirty="0" sz="1500" spc="-35" b="1" i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500" b="1" i="1">
                          <a:latin typeface="Calibri"/>
                          <a:cs typeface="Calibri"/>
                        </a:rPr>
                        <a:t>to</a:t>
                      </a:r>
                      <a:r>
                        <a:rPr dirty="0" sz="1500" spc="5" b="1" i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500" b="1" i="1">
                          <a:latin typeface="Calibri"/>
                          <a:cs typeface="Calibri"/>
                        </a:rPr>
                        <a:t>reflect</a:t>
                      </a:r>
                      <a:r>
                        <a:rPr dirty="0" sz="1500" spc="40" b="1" i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500" spc="-10" b="1" i="1">
                          <a:latin typeface="Calibri"/>
                          <a:cs typeface="Calibri"/>
                        </a:rPr>
                        <a:t>critically</a:t>
                      </a:r>
                      <a:endParaRPr sz="1500">
                        <a:latin typeface="Calibri"/>
                        <a:cs typeface="Calibri"/>
                      </a:endParaRPr>
                    </a:p>
                    <a:p>
                      <a:pPr marL="34925" marR="215265">
                        <a:lnSpc>
                          <a:spcPts val="2000"/>
                        </a:lnSpc>
                        <a:spcBef>
                          <a:spcPts val="100"/>
                        </a:spcBef>
                      </a:pPr>
                      <a:r>
                        <a:rPr dirty="0" sz="1500" b="1" i="1">
                          <a:latin typeface="Calibri"/>
                          <a:cs typeface="Calibri"/>
                        </a:rPr>
                        <a:t>on</a:t>
                      </a:r>
                      <a:r>
                        <a:rPr dirty="0" sz="1500" spc="30" b="1" i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500" b="1" i="1">
                          <a:latin typeface="Calibri"/>
                          <a:cs typeface="Calibri"/>
                        </a:rPr>
                        <a:t>service</a:t>
                      </a:r>
                      <a:r>
                        <a:rPr dirty="0" sz="1500" spc="15" b="1" i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500" b="1" i="1">
                          <a:latin typeface="Calibri"/>
                          <a:cs typeface="Calibri"/>
                        </a:rPr>
                        <a:t>activities</a:t>
                      </a:r>
                      <a:r>
                        <a:rPr dirty="0" sz="1500" spc="-5" b="1" i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500" b="1" i="1">
                          <a:latin typeface="Calibri"/>
                          <a:cs typeface="Calibri"/>
                        </a:rPr>
                        <a:t>in</a:t>
                      </a:r>
                      <a:r>
                        <a:rPr dirty="0" sz="1500" spc="45" b="1" i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500" b="1" i="1">
                          <a:latin typeface="Calibri"/>
                          <a:cs typeface="Calibri"/>
                        </a:rPr>
                        <a:t>relation</a:t>
                      </a:r>
                      <a:r>
                        <a:rPr dirty="0" sz="1500" spc="35" b="1" i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500" spc="-25" b="1" i="1">
                          <a:latin typeface="Calibri"/>
                          <a:cs typeface="Calibri"/>
                        </a:rPr>
                        <a:t>to</a:t>
                      </a:r>
                      <a:r>
                        <a:rPr dirty="0" sz="1500" spc="-25" b="1" i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500" b="1" i="1">
                          <a:latin typeface="Calibri"/>
                          <a:cs typeface="Calibri"/>
                        </a:rPr>
                        <a:t>learning</a:t>
                      </a:r>
                      <a:r>
                        <a:rPr dirty="0" sz="1500" spc="40" b="1" i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500" spc="-10" b="1" i="1">
                          <a:latin typeface="Calibri"/>
                          <a:cs typeface="Calibri"/>
                        </a:rPr>
                        <a:t>objectives/outcomes</a:t>
                      </a:r>
                      <a:endParaRPr sz="1500">
                        <a:latin typeface="Calibri"/>
                        <a:cs typeface="Calibri"/>
                      </a:endParaRPr>
                    </a:p>
                  </a:txBody>
                  <a:tcPr marL="0" marR="0" marB="0" marT="762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750">
                        <a:latin typeface="Times New Roman"/>
                        <a:cs typeface="Times New Roman"/>
                      </a:endParaRPr>
                    </a:p>
                    <a:p>
                      <a:pPr marL="34925">
                        <a:lnSpc>
                          <a:spcPct val="100000"/>
                        </a:lnSpc>
                      </a:pPr>
                      <a:r>
                        <a:rPr dirty="0" sz="1500" spc="-10" b="1" i="1">
                          <a:latin typeface="Calibri"/>
                          <a:cs typeface="Calibri"/>
                        </a:rPr>
                        <a:t>Other</a:t>
                      </a:r>
                      <a:endParaRPr sz="1500">
                        <a:latin typeface="Calibri"/>
                        <a:cs typeface="Calibri"/>
                      </a:endParaRPr>
                    </a:p>
                  </a:txBody>
                  <a:tcPr marL="0" marR="0" marB="0" marT="635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  <a:tr h="74231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 gridSpan="5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1026794">
                <a:tc>
                  <a:txBody>
                    <a:bodyPr/>
                    <a:lstStyle/>
                    <a:p>
                      <a:pPr marL="45085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dirty="0" sz="1500" spc="-10" b="1">
                          <a:latin typeface="Calibri"/>
                          <a:cs typeface="Calibri"/>
                        </a:rPr>
                        <a:t>Campus-Community</a:t>
                      </a:r>
                      <a:endParaRPr sz="1500">
                        <a:latin typeface="Calibri"/>
                        <a:cs typeface="Calibri"/>
                      </a:endParaRPr>
                    </a:p>
                    <a:p>
                      <a:pPr marL="45085">
                        <a:lnSpc>
                          <a:spcPct val="100000"/>
                        </a:lnSpc>
                        <a:spcBef>
                          <a:spcPts val="200"/>
                        </a:spcBef>
                      </a:pPr>
                      <a:r>
                        <a:rPr dirty="0" sz="1500" b="1">
                          <a:latin typeface="Calibri"/>
                          <a:cs typeface="Calibri"/>
                        </a:rPr>
                        <a:t>Partnerships</a:t>
                      </a:r>
                      <a:r>
                        <a:rPr dirty="0" sz="1500" spc="114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500" spc="-25" b="1">
                          <a:latin typeface="Calibri"/>
                          <a:cs typeface="Calibri"/>
                        </a:rPr>
                        <a:t>are</a:t>
                      </a:r>
                      <a:endParaRPr sz="1500">
                        <a:latin typeface="Calibri"/>
                        <a:cs typeface="Calibri"/>
                      </a:endParaRPr>
                    </a:p>
                    <a:p>
                      <a:pPr marL="45085" marR="504190">
                        <a:lnSpc>
                          <a:spcPct val="111200"/>
                        </a:lnSpc>
                        <a:spcBef>
                          <a:spcPts val="5"/>
                        </a:spcBef>
                      </a:pPr>
                      <a:r>
                        <a:rPr dirty="0" sz="1500" b="1" i="1">
                          <a:latin typeface="Calibri"/>
                          <a:cs typeface="Calibri"/>
                        </a:rPr>
                        <a:t>(Not</a:t>
                      </a:r>
                      <a:r>
                        <a:rPr dirty="0" sz="1500" spc="-10" b="1" i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500" b="1" i="1">
                          <a:latin typeface="Calibri"/>
                          <a:cs typeface="Calibri"/>
                        </a:rPr>
                        <a:t>considered</a:t>
                      </a:r>
                      <a:r>
                        <a:rPr dirty="0" sz="1500" spc="-30" b="1" i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500" spc="-25" b="1" i="1">
                          <a:latin typeface="Calibri"/>
                          <a:cs typeface="Calibri"/>
                        </a:rPr>
                        <a:t>for</a:t>
                      </a:r>
                      <a:r>
                        <a:rPr dirty="0" sz="1500" spc="-25" b="1" i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500" spc="-10" b="1" i="1">
                          <a:latin typeface="Calibri"/>
                          <a:cs typeface="Calibri"/>
                        </a:rPr>
                        <a:t>certification)</a:t>
                      </a:r>
                      <a:endParaRPr sz="1500">
                        <a:latin typeface="Calibri"/>
                        <a:cs typeface="Calibri"/>
                      </a:endParaRPr>
                    </a:p>
                  </a:txBody>
                  <a:tcPr marL="0" marR="0" marB="0" marT="762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FFF1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 marL="40005" marR="200660">
                        <a:lnSpc>
                          <a:spcPct val="111300"/>
                        </a:lnSpc>
                        <a:spcBef>
                          <a:spcPts val="5"/>
                        </a:spcBef>
                      </a:pPr>
                      <a:r>
                        <a:rPr dirty="0" sz="1500" b="1" i="1">
                          <a:latin typeface="Calibri"/>
                          <a:cs typeface="Calibri"/>
                        </a:rPr>
                        <a:t>CCE-</a:t>
                      </a:r>
                      <a:r>
                        <a:rPr dirty="0" sz="1500" spc="-20" b="1" i="1">
                          <a:latin typeface="Calibri"/>
                          <a:cs typeface="Calibri"/>
                        </a:rPr>
                        <a:t>only</a:t>
                      </a:r>
                      <a:r>
                        <a:rPr dirty="0" sz="1500" spc="-20" b="1" i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500" spc="-10" b="1" i="1">
                          <a:latin typeface="Calibri"/>
                          <a:cs typeface="Calibri"/>
                        </a:rPr>
                        <a:t>partnership</a:t>
                      </a:r>
                      <a:endParaRPr sz="1500">
                        <a:latin typeface="Calibri"/>
                        <a:cs typeface="Calibri"/>
                      </a:endParaRPr>
                    </a:p>
                  </a:txBody>
                  <a:tcPr marL="0" marR="0" marB="0" marT="1905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5560" marR="559435">
                        <a:lnSpc>
                          <a:spcPct val="111200"/>
                        </a:lnSpc>
                        <a:spcBef>
                          <a:spcPts val="900"/>
                        </a:spcBef>
                      </a:pPr>
                      <a:r>
                        <a:rPr dirty="0" sz="1500" spc="-10" b="1" i="1">
                          <a:latin typeface="Calibri"/>
                          <a:cs typeface="Calibri"/>
                        </a:rPr>
                        <a:t>Limited</a:t>
                      </a:r>
                      <a:r>
                        <a:rPr dirty="0" sz="1500" spc="-10" b="1" i="1">
                          <a:latin typeface="Calibri"/>
                          <a:cs typeface="Calibri"/>
                        </a:rPr>
                        <a:t> faculty/partner contact</a:t>
                      </a:r>
                      <a:endParaRPr sz="1500">
                        <a:latin typeface="Calibri"/>
                        <a:cs typeface="Calibri"/>
                      </a:endParaRPr>
                    </a:p>
                  </a:txBody>
                  <a:tcPr marL="0" marR="0" marB="0" marT="11430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4925" marR="103505">
                        <a:lnSpc>
                          <a:spcPct val="111200"/>
                        </a:lnSpc>
                        <a:spcBef>
                          <a:spcPts val="900"/>
                        </a:spcBef>
                      </a:pPr>
                      <a:r>
                        <a:rPr dirty="0" sz="1500" spc="-10" b="1" i="1">
                          <a:latin typeface="Calibri"/>
                          <a:cs typeface="Calibri"/>
                        </a:rPr>
                        <a:t>Regular</a:t>
                      </a:r>
                      <a:r>
                        <a:rPr dirty="0" sz="1500" spc="-10" b="1" i="1">
                          <a:latin typeface="Calibri"/>
                          <a:cs typeface="Calibri"/>
                        </a:rPr>
                        <a:t> faculty/partner interaction</a:t>
                      </a:r>
                      <a:endParaRPr sz="1500">
                        <a:latin typeface="Calibri"/>
                        <a:cs typeface="Calibri"/>
                      </a:endParaRPr>
                    </a:p>
                  </a:txBody>
                  <a:tcPr marL="0" marR="0" marB="0" marT="11430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 marL="34925" marR="198755">
                        <a:lnSpc>
                          <a:spcPct val="111200"/>
                        </a:lnSpc>
                        <a:spcBef>
                          <a:spcPts val="900"/>
                        </a:spcBef>
                      </a:pPr>
                      <a:r>
                        <a:rPr dirty="0" sz="1500" b="1" i="1">
                          <a:latin typeface="Calibri"/>
                          <a:cs typeface="Calibri"/>
                        </a:rPr>
                        <a:t>Ongoing,</a:t>
                      </a:r>
                      <a:r>
                        <a:rPr dirty="0" sz="1500" spc="60" b="1" i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500" spc="-10" b="1" i="1">
                          <a:latin typeface="Calibri"/>
                          <a:cs typeface="Calibri"/>
                        </a:rPr>
                        <a:t>active</a:t>
                      </a:r>
                      <a:r>
                        <a:rPr dirty="0" sz="1500" spc="-10" b="1" i="1">
                          <a:latin typeface="Calibri"/>
                          <a:cs typeface="Calibri"/>
                        </a:rPr>
                        <a:t> faculty/partner relationship</a:t>
                      </a:r>
                      <a:endParaRPr sz="1500">
                        <a:latin typeface="Calibri"/>
                        <a:cs typeface="Calibri"/>
                      </a:endParaRPr>
                    </a:p>
                  </a:txBody>
                  <a:tcPr marL="0" marR="0" marB="0" marT="11430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34925">
                        <a:lnSpc>
                          <a:spcPct val="100000"/>
                        </a:lnSpc>
                      </a:pPr>
                      <a:r>
                        <a:rPr dirty="0" sz="1500" spc="-10" b="1" i="1">
                          <a:latin typeface="Calibri"/>
                          <a:cs typeface="Calibri"/>
                        </a:rPr>
                        <a:t>Other</a:t>
                      </a:r>
                      <a:endParaRPr sz="15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  <a:tr h="7467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 gridSpan="5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SL</a:t>
            </a:r>
            <a:r>
              <a:rPr dirty="0" spc="-155"/>
              <a:t> </a:t>
            </a:r>
            <a:r>
              <a:rPr dirty="0" spc="105"/>
              <a:t>CERTIFICATION</a:t>
            </a:r>
            <a:r>
              <a:rPr dirty="0" spc="-175"/>
              <a:t> </a:t>
            </a:r>
            <a:r>
              <a:rPr dirty="0" spc="70"/>
              <a:t>CRITERIA</a:t>
            </a:r>
            <a:r>
              <a:rPr dirty="0" spc="-175"/>
              <a:t> </a:t>
            </a:r>
            <a:r>
              <a:rPr dirty="0" spc="-10"/>
              <a:t>(”CHECKLIST”)</a:t>
            </a:r>
          </a:p>
        </p:txBody>
      </p:sp>
      <p:grpSp>
        <p:nvGrpSpPr>
          <p:cNvPr id="3" name="object 3" descr=""/>
          <p:cNvGrpSpPr/>
          <p:nvPr/>
        </p:nvGrpSpPr>
        <p:grpSpPr>
          <a:xfrm>
            <a:off x="1381726" y="1362727"/>
            <a:ext cx="9438005" cy="4142740"/>
            <a:chOff x="1381726" y="1362727"/>
            <a:chExt cx="9438005" cy="4142740"/>
          </a:xfrm>
        </p:grpSpPr>
        <p:sp>
          <p:nvSpPr>
            <p:cNvPr id="4" name="object 4" descr=""/>
            <p:cNvSpPr/>
            <p:nvPr/>
          </p:nvSpPr>
          <p:spPr>
            <a:xfrm>
              <a:off x="1381726" y="1362727"/>
              <a:ext cx="2078989" cy="1791970"/>
            </a:xfrm>
            <a:custGeom>
              <a:avLst/>
              <a:gdLst/>
              <a:ahLst/>
              <a:cxnLst/>
              <a:rect l="l" t="t" r="r" b="b"/>
              <a:pathLst>
                <a:path w="2078989" h="1791970">
                  <a:moveTo>
                    <a:pt x="0" y="1791447"/>
                  </a:moveTo>
                  <a:lnTo>
                    <a:pt x="2078387" y="1791447"/>
                  </a:lnTo>
                  <a:lnTo>
                    <a:pt x="2078387" y="0"/>
                  </a:lnTo>
                  <a:lnTo>
                    <a:pt x="0" y="0"/>
                  </a:lnTo>
                  <a:lnTo>
                    <a:pt x="0" y="1791447"/>
                  </a:lnTo>
                  <a:close/>
                </a:path>
              </a:pathLst>
            </a:custGeom>
            <a:solidFill>
              <a:srgbClr val="FFF1CC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 descr=""/>
            <p:cNvSpPr/>
            <p:nvPr/>
          </p:nvSpPr>
          <p:spPr>
            <a:xfrm>
              <a:off x="1381721" y="1362735"/>
              <a:ext cx="9438005" cy="4142740"/>
            </a:xfrm>
            <a:custGeom>
              <a:avLst/>
              <a:gdLst/>
              <a:ahLst/>
              <a:cxnLst/>
              <a:rect l="l" t="t" r="r" b="b"/>
              <a:pathLst>
                <a:path w="9438005" h="4142740">
                  <a:moveTo>
                    <a:pt x="9437878" y="0"/>
                  </a:moveTo>
                  <a:lnTo>
                    <a:pt x="2068258" y="0"/>
                  </a:lnTo>
                  <a:lnTo>
                    <a:pt x="2068258" y="1781251"/>
                  </a:lnTo>
                  <a:lnTo>
                    <a:pt x="0" y="1781251"/>
                  </a:lnTo>
                  <a:lnTo>
                    <a:pt x="0" y="4142613"/>
                  </a:lnTo>
                  <a:lnTo>
                    <a:pt x="9437878" y="4142613"/>
                  </a:lnTo>
                  <a:lnTo>
                    <a:pt x="9437878" y="1791449"/>
                  </a:lnTo>
                  <a:lnTo>
                    <a:pt x="9437878" y="1781251"/>
                  </a:lnTo>
                  <a:lnTo>
                    <a:pt x="943787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6" name="object 6" descr=""/>
          <p:cNvSpPr txBox="1"/>
          <p:nvPr/>
        </p:nvSpPr>
        <p:spPr>
          <a:xfrm>
            <a:off x="1366900" y="1352861"/>
            <a:ext cx="2085975" cy="1796414"/>
          </a:xfrm>
          <a:prstGeom prst="rect">
            <a:avLst/>
          </a:prstGeom>
          <a:ln w="20253">
            <a:solidFill>
              <a:srgbClr val="000000"/>
            </a:solidFill>
          </a:ln>
        </p:spPr>
        <p:txBody>
          <a:bodyPr wrap="square" lIns="0" tIns="0" rIns="0" bIns="0" rtlCol="0" vert="horz">
            <a:spAutoFit/>
          </a:bodyPr>
          <a:lstStyle/>
          <a:p>
            <a:pPr marL="45085" marR="266065">
              <a:lnSpc>
                <a:spcPts val="2000"/>
              </a:lnSpc>
            </a:pPr>
            <a:r>
              <a:rPr dirty="0" sz="1500" b="1">
                <a:latin typeface="Calibri"/>
                <a:cs typeface="Calibri"/>
              </a:rPr>
              <a:t>The</a:t>
            </a:r>
            <a:r>
              <a:rPr dirty="0" sz="1500" spc="15" b="1">
                <a:latin typeface="Calibri"/>
                <a:cs typeface="Calibri"/>
              </a:rPr>
              <a:t> </a:t>
            </a:r>
            <a:r>
              <a:rPr dirty="0" sz="1500" b="1">
                <a:latin typeface="Calibri"/>
                <a:cs typeface="Calibri"/>
              </a:rPr>
              <a:t>course</a:t>
            </a:r>
            <a:r>
              <a:rPr dirty="0" sz="1500" spc="20" b="1">
                <a:latin typeface="Calibri"/>
                <a:cs typeface="Calibri"/>
              </a:rPr>
              <a:t> </a:t>
            </a:r>
            <a:r>
              <a:rPr dirty="0" sz="1500" spc="-10" b="1">
                <a:latin typeface="Calibri"/>
                <a:cs typeface="Calibri"/>
              </a:rPr>
              <a:t>articulates </a:t>
            </a:r>
            <a:r>
              <a:rPr dirty="0" sz="1500" b="1">
                <a:latin typeface="Calibri"/>
                <a:cs typeface="Calibri"/>
              </a:rPr>
              <a:t>the</a:t>
            </a:r>
            <a:r>
              <a:rPr dirty="0" sz="1500" spc="55" b="1">
                <a:latin typeface="Calibri"/>
                <a:cs typeface="Calibri"/>
              </a:rPr>
              <a:t> </a:t>
            </a:r>
            <a:r>
              <a:rPr dirty="0" sz="1500" b="1">
                <a:latin typeface="Calibri"/>
                <a:cs typeface="Calibri"/>
              </a:rPr>
              <a:t>benefits</a:t>
            </a:r>
            <a:r>
              <a:rPr dirty="0" sz="1500" spc="60" b="1">
                <a:latin typeface="Calibri"/>
                <a:cs typeface="Calibri"/>
              </a:rPr>
              <a:t> </a:t>
            </a:r>
            <a:r>
              <a:rPr dirty="0" sz="1500" b="1">
                <a:latin typeface="Calibri"/>
                <a:cs typeface="Calibri"/>
              </a:rPr>
              <a:t>of</a:t>
            </a:r>
            <a:r>
              <a:rPr dirty="0" sz="1500" spc="20" b="1">
                <a:latin typeface="Calibri"/>
                <a:cs typeface="Calibri"/>
              </a:rPr>
              <a:t> </a:t>
            </a:r>
            <a:r>
              <a:rPr dirty="0" sz="1500" spc="-25" b="1">
                <a:latin typeface="Calibri"/>
                <a:cs typeface="Calibri"/>
              </a:rPr>
              <a:t>the </a:t>
            </a:r>
            <a:r>
              <a:rPr dirty="0" sz="1500" b="1">
                <a:latin typeface="Calibri"/>
                <a:cs typeface="Calibri"/>
              </a:rPr>
              <a:t>service</a:t>
            </a:r>
            <a:r>
              <a:rPr dirty="0" sz="1500" spc="145" b="1">
                <a:latin typeface="Calibri"/>
                <a:cs typeface="Calibri"/>
              </a:rPr>
              <a:t> </a:t>
            </a:r>
            <a:r>
              <a:rPr dirty="0" sz="1500" spc="-10" b="1">
                <a:latin typeface="Calibri"/>
                <a:cs typeface="Calibri"/>
              </a:rPr>
              <a:t>learning </a:t>
            </a:r>
            <a:r>
              <a:rPr dirty="0" sz="1500" b="1">
                <a:latin typeface="Calibri"/>
                <a:cs typeface="Calibri"/>
              </a:rPr>
              <a:t>activities</a:t>
            </a:r>
            <a:r>
              <a:rPr dirty="0" sz="1500" spc="95" b="1">
                <a:latin typeface="Calibri"/>
                <a:cs typeface="Calibri"/>
              </a:rPr>
              <a:t> </a:t>
            </a:r>
            <a:r>
              <a:rPr dirty="0" sz="1500" b="1">
                <a:latin typeface="Calibri"/>
                <a:cs typeface="Calibri"/>
              </a:rPr>
              <a:t>for</a:t>
            </a:r>
            <a:r>
              <a:rPr dirty="0" sz="1500" spc="75" b="1">
                <a:latin typeface="Calibri"/>
                <a:cs typeface="Calibri"/>
              </a:rPr>
              <a:t> </a:t>
            </a:r>
            <a:r>
              <a:rPr dirty="0" sz="1500" spc="-20" b="1">
                <a:latin typeface="Calibri"/>
                <a:cs typeface="Calibri"/>
              </a:rPr>
              <a:t>both </a:t>
            </a:r>
            <a:r>
              <a:rPr dirty="0" sz="1500" b="1">
                <a:latin typeface="Calibri"/>
                <a:cs typeface="Calibri"/>
              </a:rPr>
              <a:t>students</a:t>
            </a:r>
            <a:r>
              <a:rPr dirty="0" sz="1500" spc="120" b="1">
                <a:latin typeface="Calibri"/>
                <a:cs typeface="Calibri"/>
              </a:rPr>
              <a:t> </a:t>
            </a:r>
            <a:r>
              <a:rPr dirty="0" sz="1500" spc="-25" b="1">
                <a:latin typeface="Calibri"/>
                <a:cs typeface="Calibri"/>
              </a:rPr>
              <a:t>and </a:t>
            </a:r>
            <a:r>
              <a:rPr dirty="0" sz="1500" spc="-10" b="1">
                <a:latin typeface="Calibri"/>
                <a:cs typeface="Calibri"/>
              </a:rPr>
              <a:t>community.</a:t>
            </a:r>
            <a:endParaRPr sz="1500">
              <a:latin typeface="Calibri"/>
              <a:cs typeface="Calibri"/>
            </a:endParaRPr>
          </a:p>
        </p:txBody>
      </p:sp>
      <p:sp>
        <p:nvSpPr>
          <p:cNvPr id="7" name="object 7" descr=""/>
          <p:cNvSpPr txBox="1"/>
          <p:nvPr/>
        </p:nvSpPr>
        <p:spPr>
          <a:xfrm>
            <a:off x="3462628" y="1714233"/>
            <a:ext cx="1163320" cy="10439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27305" marR="146685">
              <a:lnSpc>
                <a:spcPct val="111300"/>
              </a:lnSpc>
              <a:spcBef>
                <a:spcPts val="95"/>
              </a:spcBef>
            </a:pPr>
            <a:r>
              <a:rPr dirty="0" sz="1500" b="1" i="1">
                <a:latin typeface="Calibri"/>
                <a:cs typeface="Calibri"/>
              </a:rPr>
              <a:t>Meets</a:t>
            </a:r>
            <a:r>
              <a:rPr dirty="0" sz="1500" spc="-25" b="1" i="1">
                <a:latin typeface="Calibri"/>
                <a:cs typeface="Calibri"/>
              </a:rPr>
              <a:t> </a:t>
            </a:r>
            <a:r>
              <a:rPr dirty="0" sz="1500" spc="-50" b="1" i="1">
                <a:latin typeface="Calibri"/>
                <a:cs typeface="Calibri"/>
              </a:rPr>
              <a:t>a</a:t>
            </a:r>
            <a:r>
              <a:rPr dirty="0" sz="1500" spc="-50" b="1" i="1">
                <a:latin typeface="Calibri"/>
                <a:cs typeface="Calibri"/>
              </a:rPr>
              <a:t> </a:t>
            </a:r>
            <a:r>
              <a:rPr dirty="0" sz="1500" spc="-10" b="1" i="1">
                <a:latin typeface="Calibri"/>
                <a:cs typeface="Calibri"/>
              </a:rPr>
              <a:t>Community- identified </a:t>
            </a:r>
            <a:r>
              <a:rPr dirty="0" sz="1500" spc="-20" b="1" i="1">
                <a:latin typeface="Calibri"/>
                <a:cs typeface="Calibri"/>
              </a:rPr>
              <a:t>need</a:t>
            </a:r>
            <a:endParaRPr sz="1500">
              <a:latin typeface="Calibri"/>
              <a:cs typeface="Calibri"/>
            </a:endParaRPr>
          </a:p>
        </p:txBody>
      </p:sp>
      <p:sp>
        <p:nvSpPr>
          <p:cNvPr id="8" name="object 8" descr=""/>
          <p:cNvSpPr txBox="1"/>
          <p:nvPr/>
        </p:nvSpPr>
        <p:spPr>
          <a:xfrm>
            <a:off x="4635815" y="1362761"/>
            <a:ext cx="1835150" cy="1781810"/>
          </a:xfrm>
          <a:prstGeom prst="rect">
            <a:avLst/>
          </a:prstGeom>
          <a:solidFill>
            <a:srgbClr val="FFFFFF"/>
          </a:solidFill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ct val="100000"/>
              </a:lnSpc>
            </a:pPr>
            <a:endParaRPr sz="1500">
              <a:latin typeface="Times New Roman"/>
              <a:cs typeface="Times New Roman"/>
            </a:endParaRPr>
          </a:p>
          <a:p>
            <a:pPr marL="30480" marR="156210">
              <a:lnSpc>
                <a:spcPct val="111300"/>
              </a:lnSpc>
              <a:spcBef>
                <a:spcPts val="1135"/>
              </a:spcBef>
            </a:pPr>
            <a:r>
              <a:rPr dirty="0" sz="1500" b="1" i="1">
                <a:latin typeface="Calibri"/>
                <a:cs typeface="Calibri"/>
              </a:rPr>
              <a:t>Reflects</a:t>
            </a:r>
            <a:r>
              <a:rPr dirty="0" sz="1500" spc="-45" b="1" i="1">
                <a:latin typeface="Calibri"/>
                <a:cs typeface="Calibri"/>
              </a:rPr>
              <a:t> </a:t>
            </a:r>
            <a:r>
              <a:rPr dirty="0" sz="1500" b="1" i="1">
                <a:latin typeface="Calibri"/>
                <a:cs typeface="Calibri"/>
              </a:rPr>
              <a:t>a</a:t>
            </a:r>
            <a:r>
              <a:rPr dirty="0" sz="1500" spc="-5" b="1" i="1">
                <a:latin typeface="Calibri"/>
                <a:cs typeface="Calibri"/>
              </a:rPr>
              <a:t> </a:t>
            </a:r>
            <a:r>
              <a:rPr dirty="0" sz="1500" b="1" i="1">
                <a:latin typeface="Calibri"/>
                <a:cs typeface="Calibri"/>
              </a:rPr>
              <a:t>benefit</a:t>
            </a:r>
            <a:r>
              <a:rPr dirty="0" sz="1500" spc="35" b="1" i="1">
                <a:latin typeface="Calibri"/>
                <a:cs typeface="Calibri"/>
              </a:rPr>
              <a:t> </a:t>
            </a:r>
            <a:r>
              <a:rPr dirty="0" sz="1500" spc="-25" b="1" i="1">
                <a:latin typeface="Calibri"/>
                <a:cs typeface="Calibri"/>
              </a:rPr>
              <a:t>to</a:t>
            </a:r>
            <a:r>
              <a:rPr dirty="0" sz="1500" spc="-25" b="1" i="1">
                <a:latin typeface="Calibri"/>
                <a:cs typeface="Calibri"/>
              </a:rPr>
              <a:t> </a:t>
            </a:r>
            <a:r>
              <a:rPr dirty="0" sz="1500" spc="-10" b="1" i="1">
                <a:latin typeface="Calibri"/>
                <a:cs typeface="Calibri"/>
              </a:rPr>
              <a:t>"The</a:t>
            </a:r>
            <a:r>
              <a:rPr dirty="0" sz="1500" spc="-40" b="1" i="1">
                <a:latin typeface="Calibri"/>
                <a:cs typeface="Calibri"/>
              </a:rPr>
              <a:t> </a:t>
            </a:r>
            <a:r>
              <a:rPr dirty="0" sz="1500" b="1" i="1">
                <a:latin typeface="Calibri"/>
                <a:cs typeface="Calibri"/>
              </a:rPr>
              <a:t>Public</a:t>
            </a:r>
            <a:r>
              <a:rPr dirty="0" sz="1500" spc="10" b="1" i="1">
                <a:latin typeface="Calibri"/>
                <a:cs typeface="Calibri"/>
              </a:rPr>
              <a:t> </a:t>
            </a:r>
            <a:r>
              <a:rPr dirty="0" sz="1500" b="1" i="1">
                <a:latin typeface="Calibri"/>
                <a:cs typeface="Calibri"/>
              </a:rPr>
              <a:t>Good"</a:t>
            </a:r>
            <a:r>
              <a:rPr dirty="0" sz="1500" spc="-35" b="1" i="1">
                <a:latin typeface="Calibri"/>
                <a:cs typeface="Calibri"/>
              </a:rPr>
              <a:t> </a:t>
            </a:r>
            <a:r>
              <a:rPr dirty="0" sz="1500" spc="-25" b="1" i="1">
                <a:latin typeface="Calibri"/>
                <a:cs typeface="Calibri"/>
              </a:rPr>
              <a:t>(a </a:t>
            </a:r>
            <a:r>
              <a:rPr dirty="0" sz="1500" b="1" i="1">
                <a:latin typeface="Calibri"/>
                <a:cs typeface="Calibri"/>
              </a:rPr>
              <a:t>larger,</a:t>
            </a:r>
            <a:r>
              <a:rPr dirty="0" sz="1500" spc="35" b="1" i="1">
                <a:latin typeface="Calibri"/>
                <a:cs typeface="Calibri"/>
              </a:rPr>
              <a:t> </a:t>
            </a:r>
            <a:r>
              <a:rPr dirty="0" sz="1500" spc="-10" b="1" i="1">
                <a:latin typeface="Calibri"/>
                <a:cs typeface="Calibri"/>
              </a:rPr>
              <a:t>societal benefit)</a:t>
            </a:r>
            <a:endParaRPr sz="1500">
              <a:latin typeface="Calibri"/>
              <a:cs typeface="Calibri"/>
            </a:endParaRPr>
          </a:p>
        </p:txBody>
      </p:sp>
      <p:sp>
        <p:nvSpPr>
          <p:cNvPr id="9" name="object 9" descr=""/>
          <p:cNvSpPr txBox="1"/>
          <p:nvPr/>
        </p:nvSpPr>
        <p:spPr>
          <a:xfrm>
            <a:off x="6480817" y="1362761"/>
            <a:ext cx="1379220" cy="1781810"/>
          </a:xfrm>
          <a:prstGeom prst="rect">
            <a:avLst/>
          </a:prstGeom>
          <a:solidFill>
            <a:srgbClr val="FFFFFF"/>
          </a:solidFill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ct val="100000"/>
              </a:lnSpc>
            </a:pPr>
            <a:endParaRPr sz="15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800">
              <a:latin typeface="Times New Roman"/>
              <a:cs typeface="Times New Roman"/>
            </a:endParaRPr>
          </a:p>
          <a:p>
            <a:pPr marL="29845" marR="221615">
              <a:lnSpc>
                <a:spcPct val="111300"/>
              </a:lnSpc>
            </a:pPr>
            <a:r>
              <a:rPr dirty="0" sz="1500" spc="-10" b="1" i="1">
                <a:latin typeface="Calibri"/>
                <a:cs typeface="Calibri"/>
              </a:rPr>
              <a:t>Demonstrates</a:t>
            </a:r>
            <a:r>
              <a:rPr dirty="0" sz="1500" spc="-10" b="1" i="1">
                <a:latin typeface="Calibri"/>
                <a:cs typeface="Calibri"/>
              </a:rPr>
              <a:t> </a:t>
            </a:r>
            <a:r>
              <a:rPr dirty="0" sz="1500" b="1" i="1">
                <a:latin typeface="Calibri"/>
                <a:cs typeface="Calibri"/>
              </a:rPr>
              <a:t>benefits</a:t>
            </a:r>
            <a:r>
              <a:rPr dirty="0" sz="1500" spc="-40" b="1" i="1">
                <a:latin typeface="Calibri"/>
                <a:cs typeface="Calibri"/>
              </a:rPr>
              <a:t> </a:t>
            </a:r>
            <a:r>
              <a:rPr dirty="0" sz="1500" spc="-25" b="1" i="1">
                <a:latin typeface="Calibri"/>
                <a:cs typeface="Calibri"/>
              </a:rPr>
              <a:t>to </a:t>
            </a:r>
            <a:r>
              <a:rPr dirty="0" sz="1500" spc="-10" b="1" i="1">
                <a:latin typeface="Calibri"/>
                <a:cs typeface="Calibri"/>
              </a:rPr>
              <a:t>students</a:t>
            </a:r>
            <a:endParaRPr sz="1500">
              <a:latin typeface="Calibri"/>
              <a:cs typeface="Calibri"/>
            </a:endParaRPr>
          </a:p>
        </p:txBody>
      </p:sp>
      <p:sp>
        <p:nvSpPr>
          <p:cNvPr id="10" name="object 10" descr=""/>
          <p:cNvSpPr txBox="1"/>
          <p:nvPr/>
        </p:nvSpPr>
        <p:spPr>
          <a:xfrm>
            <a:off x="7869852" y="1362761"/>
            <a:ext cx="1500505" cy="1781810"/>
          </a:xfrm>
          <a:prstGeom prst="rect">
            <a:avLst/>
          </a:prstGeom>
          <a:solidFill>
            <a:srgbClr val="FFFFFF"/>
          </a:solidFill>
        </p:spPr>
        <p:txBody>
          <a:bodyPr wrap="square" lIns="0" tIns="109220" rIns="0" bIns="0" rtlCol="0" vert="horz">
            <a:spAutoFit/>
          </a:bodyPr>
          <a:lstStyle/>
          <a:p>
            <a:pPr marL="29845" marR="89535">
              <a:lnSpc>
                <a:spcPct val="111300"/>
              </a:lnSpc>
              <a:spcBef>
                <a:spcPts val="860"/>
              </a:spcBef>
            </a:pPr>
            <a:r>
              <a:rPr dirty="0" sz="1500" b="1" i="1">
                <a:latin typeface="Calibri"/>
                <a:cs typeface="Calibri"/>
              </a:rPr>
              <a:t>Reflects</a:t>
            </a:r>
            <a:r>
              <a:rPr dirty="0" sz="1500" spc="-25" b="1" i="1">
                <a:latin typeface="Calibri"/>
                <a:cs typeface="Calibri"/>
              </a:rPr>
              <a:t> </a:t>
            </a:r>
            <a:r>
              <a:rPr dirty="0" sz="1500" b="1" i="1">
                <a:latin typeface="Calibri"/>
                <a:cs typeface="Calibri"/>
              </a:rPr>
              <a:t>a</a:t>
            </a:r>
            <a:r>
              <a:rPr dirty="0" sz="1500" spc="15" b="1" i="1">
                <a:latin typeface="Calibri"/>
                <a:cs typeface="Calibri"/>
              </a:rPr>
              <a:t> </a:t>
            </a:r>
            <a:r>
              <a:rPr dirty="0" sz="1500" spc="-10" b="1" i="1">
                <a:latin typeface="Calibri"/>
                <a:cs typeface="Calibri"/>
              </a:rPr>
              <a:t>benefit</a:t>
            </a:r>
            <a:r>
              <a:rPr dirty="0" sz="1500" spc="-10" b="1" i="1">
                <a:latin typeface="Calibri"/>
                <a:cs typeface="Calibri"/>
              </a:rPr>
              <a:t> </a:t>
            </a:r>
            <a:r>
              <a:rPr dirty="0" sz="1500" b="1" i="1">
                <a:latin typeface="Calibri"/>
                <a:cs typeface="Calibri"/>
              </a:rPr>
              <a:t>to</a:t>
            </a:r>
            <a:r>
              <a:rPr dirty="0" sz="1500" spc="20" b="1" i="1">
                <a:latin typeface="Calibri"/>
                <a:cs typeface="Calibri"/>
              </a:rPr>
              <a:t> </a:t>
            </a:r>
            <a:r>
              <a:rPr dirty="0" sz="1500" b="1" i="1">
                <a:latin typeface="Calibri"/>
                <a:cs typeface="Calibri"/>
              </a:rPr>
              <a:t>the</a:t>
            </a:r>
            <a:r>
              <a:rPr dirty="0" sz="1500" spc="-15" b="1" i="1">
                <a:latin typeface="Calibri"/>
                <a:cs typeface="Calibri"/>
              </a:rPr>
              <a:t> </a:t>
            </a:r>
            <a:r>
              <a:rPr dirty="0" sz="1500" spc="-10" b="1" i="1">
                <a:latin typeface="Calibri"/>
                <a:cs typeface="Calibri"/>
              </a:rPr>
              <a:t>larger campus community</a:t>
            </a:r>
            <a:endParaRPr sz="1500">
              <a:latin typeface="Calibri"/>
              <a:cs typeface="Calibri"/>
            </a:endParaRPr>
          </a:p>
          <a:p>
            <a:pPr marL="29845" marR="147955">
              <a:lnSpc>
                <a:spcPct val="111300"/>
              </a:lnSpc>
            </a:pPr>
            <a:r>
              <a:rPr dirty="0" sz="1500" b="1" i="1">
                <a:latin typeface="Calibri"/>
                <a:cs typeface="Calibri"/>
              </a:rPr>
              <a:t>(Not</a:t>
            </a:r>
            <a:r>
              <a:rPr dirty="0" sz="1500" spc="-10" b="1" i="1">
                <a:latin typeface="Calibri"/>
                <a:cs typeface="Calibri"/>
              </a:rPr>
              <a:t> considered</a:t>
            </a:r>
            <a:r>
              <a:rPr dirty="0" sz="1500" spc="-10" b="1" i="1">
                <a:latin typeface="Calibri"/>
                <a:cs typeface="Calibri"/>
              </a:rPr>
              <a:t> </a:t>
            </a:r>
            <a:r>
              <a:rPr dirty="0" sz="1500" b="1" i="1">
                <a:latin typeface="Calibri"/>
                <a:cs typeface="Calibri"/>
              </a:rPr>
              <a:t>for </a:t>
            </a:r>
            <a:r>
              <a:rPr dirty="0" sz="1500" spc="-10" b="1" i="1">
                <a:latin typeface="Calibri"/>
                <a:cs typeface="Calibri"/>
              </a:rPr>
              <a:t>certification)</a:t>
            </a:r>
            <a:endParaRPr sz="1500">
              <a:latin typeface="Calibri"/>
              <a:cs typeface="Calibri"/>
            </a:endParaRPr>
          </a:p>
        </p:txBody>
      </p:sp>
      <p:sp>
        <p:nvSpPr>
          <p:cNvPr id="11" name="object 11" descr=""/>
          <p:cNvSpPr txBox="1"/>
          <p:nvPr/>
        </p:nvSpPr>
        <p:spPr>
          <a:xfrm>
            <a:off x="9380474" y="1362761"/>
            <a:ext cx="1429385" cy="1781810"/>
          </a:xfrm>
          <a:prstGeom prst="rect">
            <a:avLst/>
          </a:prstGeom>
          <a:solidFill>
            <a:srgbClr val="FFFFFF"/>
          </a:solidFill>
        </p:spPr>
        <p:txBody>
          <a:bodyPr wrap="square" lIns="0" tIns="109220" rIns="0" bIns="0" rtlCol="0" vert="horz">
            <a:spAutoFit/>
          </a:bodyPr>
          <a:lstStyle/>
          <a:p>
            <a:pPr marL="29845" marR="214629">
              <a:lnSpc>
                <a:spcPct val="111300"/>
              </a:lnSpc>
              <a:spcBef>
                <a:spcPts val="860"/>
              </a:spcBef>
            </a:pPr>
            <a:r>
              <a:rPr dirty="0" sz="1500" spc="-10" b="1" i="1">
                <a:latin typeface="Calibri"/>
                <a:cs typeface="Calibri"/>
              </a:rPr>
              <a:t>Addresses</a:t>
            </a:r>
            <a:r>
              <a:rPr dirty="0" sz="1500" spc="-5" b="1" i="1">
                <a:latin typeface="Calibri"/>
                <a:cs typeface="Calibri"/>
              </a:rPr>
              <a:t> </a:t>
            </a:r>
            <a:r>
              <a:rPr dirty="0" sz="1500" spc="-25" b="1" i="1">
                <a:latin typeface="Calibri"/>
                <a:cs typeface="Calibri"/>
              </a:rPr>
              <a:t>how</a:t>
            </a:r>
            <a:r>
              <a:rPr dirty="0" sz="1500" spc="-25" b="1" i="1">
                <a:latin typeface="Calibri"/>
                <a:cs typeface="Calibri"/>
              </a:rPr>
              <a:t> </a:t>
            </a:r>
            <a:r>
              <a:rPr dirty="0" sz="1500" spc="-10" b="1" i="1">
                <a:latin typeface="Calibri"/>
                <a:cs typeface="Calibri"/>
              </a:rPr>
              <a:t>community </a:t>
            </a:r>
            <a:r>
              <a:rPr dirty="0" sz="1500" b="1" i="1">
                <a:latin typeface="Calibri"/>
                <a:cs typeface="Calibri"/>
              </a:rPr>
              <a:t>impact</a:t>
            </a:r>
            <a:r>
              <a:rPr dirty="0" sz="1500" spc="45" b="1" i="1">
                <a:latin typeface="Calibri"/>
                <a:cs typeface="Calibri"/>
              </a:rPr>
              <a:t> </a:t>
            </a:r>
            <a:r>
              <a:rPr dirty="0" sz="1500" spc="-25" b="1" i="1">
                <a:latin typeface="Calibri"/>
                <a:cs typeface="Calibri"/>
              </a:rPr>
              <a:t>is </a:t>
            </a:r>
            <a:r>
              <a:rPr dirty="0" sz="1500" spc="-10" b="1" i="1">
                <a:latin typeface="Calibri"/>
                <a:cs typeface="Calibri"/>
              </a:rPr>
              <a:t>assessed</a:t>
            </a:r>
            <a:endParaRPr sz="1500">
              <a:latin typeface="Calibri"/>
              <a:cs typeface="Calibri"/>
            </a:endParaRPr>
          </a:p>
          <a:p>
            <a:pPr marL="29845" marR="76835">
              <a:lnSpc>
                <a:spcPct val="111300"/>
              </a:lnSpc>
            </a:pPr>
            <a:r>
              <a:rPr dirty="0" sz="1500" b="1" i="1">
                <a:latin typeface="Calibri"/>
                <a:cs typeface="Calibri"/>
              </a:rPr>
              <a:t>(Not</a:t>
            </a:r>
            <a:r>
              <a:rPr dirty="0" sz="1500" spc="-10" b="1" i="1">
                <a:latin typeface="Calibri"/>
                <a:cs typeface="Calibri"/>
              </a:rPr>
              <a:t> considered</a:t>
            </a:r>
            <a:r>
              <a:rPr dirty="0" sz="1500" spc="-10" b="1" i="1">
                <a:latin typeface="Calibri"/>
                <a:cs typeface="Calibri"/>
              </a:rPr>
              <a:t> </a:t>
            </a:r>
            <a:r>
              <a:rPr dirty="0" sz="1500" b="1" i="1">
                <a:latin typeface="Calibri"/>
                <a:cs typeface="Calibri"/>
              </a:rPr>
              <a:t>for </a:t>
            </a:r>
            <a:r>
              <a:rPr dirty="0" sz="1500" spc="-10" b="1" i="1">
                <a:latin typeface="Calibri"/>
                <a:cs typeface="Calibri"/>
              </a:rPr>
              <a:t>certification)</a:t>
            </a:r>
            <a:endParaRPr sz="1500">
              <a:latin typeface="Calibri"/>
              <a:cs typeface="Calibri"/>
            </a:endParaRPr>
          </a:p>
        </p:txBody>
      </p:sp>
      <p:sp>
        <p:nvSpPr>
          <p:cNvPr id="12" name="object 12" descr=""/>
          <p:cNvSpPr txBox="1"/>
          <p:nvPr/>
        </p:nvSpPr>
        <p:spPr>
          <a:xfrm>
            <a:off x="1399406" y="3935409"/>
            <a:ext cx="633095" cy="25781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1500" spc="-10" b="1">
                <a:latin typeface="Calibri"/>
                <a:cs typeface="Calibri"/>
              </a:rPr>
              <a:t>STATUS</a:t>
            </a:r>
            <a:endParaRPr sz="1500">
              <a:latin typeface="Calibri"/>
              <a:cs typeface="Calibri"/>
            </a:endParaRPr>
          </a:p>
        </p:txBody>
      </p:sp>
      <p:sp>
        <p:nvSpPr>
          <p:cNvPr id="13" name="object 13" descr=""/>
          <p:cNvSpPr txBox="1"/>
          <p:nvPr/>
        </p:nvSpPr>
        <p:spPr>
          <a:xfrm>
            <a:off x="1376695" y="4202311"/>
            <a:ext cx="2070735" cy="244475"/>
          </a:xfrm>
          <a:prstGeom prst="rect">
            <a:avLst/>
          </a:prstGeom>
          <a:solidFill>
            <a:srgbClr val="FFFFFF"/>
          </a:solidFill>
        </p:spPr>
        <p:txBody>
          <a:bodyPr wrap="square" lIns="0" tIns="3175" rIns="0" bIns="0" rtlCol="0" vert="horz">
            <a:spAutoFit/>
          </a:bodyPr>
          <a:lstStyle/>
          <a:p>
            <a:pPr marL="896619">
              <a:lnSpc>
                <a:spcPct val="100000"/>
              </a:lnSpc>
              <a:spcBef>
                <a:spcPts val="25"/>
              </a:spcBef>
            </a:pPr>
            <a:r>
              <a:rPr dirty="0" sz="1500" b="1">
                <a:latin typeface="Calibri"/>
                <a:cs typeface="Calibri"/>
              </a:rPr>
              <a:t>Accepted</a:t>
            </a:r>
            <a:r>
              <a:rPr dirty="0" sz="1500" spc="25" b="1">
                <a:latin typeface="Calibri"/>
                <a:cs typeface="Calibri"/>
              </a:rPr>
              <a:t> </a:t>
            </a:r>
            <a:r>
              <a:rPr dirty="0" sz="1500" b="1">
                <a:latin typeface="Calibri"/>
                <a:cs typeface="Calibri"/>
              </a:rPr>
              <a:t>as</a:t>
            </a:r>
            <a:r>
              <a:rPr dirty="0" sz="1500" spc="85" b="1">
                <a:latin typeface="Calibri"/>
                <a:cs typeface="Calibri"/>
              </a:rPr>
              <a:t> </a:t>
            </a:r>
            <a:r>
              <a:rPr dirty="0" sz="1500" spc="-25" b="1">
                <a:latin typeface="Calibri"/>
                <a:cs typeface="Calibri"/>
              </a:rPr>
              <a:t>is</a:t>
            </a:r>
            <a:endParaRPr sz="1500">
              <a:latin typeface="Calibri"/>
              <a:cs typeface="Calibri"/>
            </a:endParaRPr>
          </a:p>
        </p:txBody>
      </p:sp>
      <p:sp>
        <p:nvSpPr>
          <p:cNvPr id="14" name="object 14" descr=""/>
          <p:cNvSpPr txBox="1"/>
          <p:nvPr/>
        </p:nvSpPr>
        <p:spPr>
          <a:xfrm>
            <a:off x="6498497" y="4189950"/>
            <a:ext cx="1019810" cy="25781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1500" b="1">
                <a:latin typeface="Calibri"/>
                <a:cs typeface="Calibri"/>
              </a:rPr>
              <a:t>Certified</a:t>
            </a:r>
            <a:r>
              <a:rPr dirty="0" sz="1500" spc="145" b="1">
                <a:latin typeface="Calibri"/>
                <a:cs typeface="Calibri"/>
              </a:rPr>
              <a:t> </a:t>
            </a:r>
            <a:r>
              <a:rPr dirty="0" sz="1500" spc="-25" b="1">
                <a:latin typeface="Calibri"/>
                <a:cs typeface="Calibri"/>
              </a:rPr>
              <a:t>by:</a:t>
            </a:r>
            <a:endParaRPr sz="1500">
              <a:latin typeface="Calibri"/>
              <a:cs typeface="Calibri"/>
            </a:endParaRPr>
          </a:p>
        </p:txBody>
      </p:sp>
      <p:sp>
        <p:nvSpPr>
          <p:cNvPr id="15" name="object 15" descr=""/>
          <p:cNvSpPr txBox="1"/>
          <p:nvPr/>
        </p:nvSpPr>
        <p:spPr>
          <a:xfrm>
            <a:off x="1376695" y="4456825"/>
            <a:ext cx="2070735" cy="468630"/>
          </a:xfrm>
          <a:prstGeom prst="rect">
            <a:avLst/>
          </a:prstGeom>
          <a:solidFill>
            <a:srgbClr val="FFFFFF"/>
          </a:solidFill>
        </p:spPr>
        <p:txBody>
          <a:bodyPr wrap="square" lIns="0" tIns="3175" rIns="0" bIns="0" rtlCol="0" vert="horz">
            <a:spAutoFit/>
          </a:bodyPr>
          <a:lstStyle/>
          <a:p>
            <a:pPr algn="r" marR="25400">
              <a:lnSpc>
                <a:spcPct val="100000"/>
              </a:lnSpc>
              <a:spcBef>
                <a:spcPts val="25"/>
              </a:spcBef>
            </a:pPr>
            <a:r>
              <a:rPr dirty="0" sz="1500" spc="-10" b="1">
                <a:latin typeface="Calibri"/>
                <a:cs typeface="Calibri"/>
              </a:rPr>
              <a:t>Needs</a:t>
            </a:r>
            <a:endParaRPr sz="1500">
              <a:latin typeface="Calibri"/>
              <a:cs typeface="Calibri"/>
            </a:endParaRPr>
          </a:p>
          <a:p>
            <a:pPr algn="r" marR="28575">
              <a:lnSpc>
                <a:spcPts val="1664"/>
              </a:lnSpc>
              <a:spcBef>
                <a:spcPts val="200"/>
              </a:spcBef>
            </a:pPr>
            <a:r>
              <a:rPr dirty="0" sz="1500" spc="-10" b="1">
                <a:latin typeface="Calibri"/>
                <a:cs typeface="Calibri"/>
              </a:rPr>
              <a:t>Clarification/Corrections</a:t>
            </a:r>
            <a:endParaRPr sz="1500">
              <a:latin typeface="Calibri"/>
              <a:cs typeface="Calibri"/>
            </a:endParaRPr>
          </a:p>
        </p:txBody>
      </p:sp>
      <p:sp>
        <p:nvSpPr>
          <p:cNvPr id="16" name="object 16" descr=""/>
          <p:cNvSpPr txBox="1"/>
          <p:nvPr/>
        </p:nvSpPr>
        <p:spPr>
          <a:xfrm>
            <a:off x="6498497" y="4668179"/>
            <a:ext cx="463550" cy="25781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1500" spc="-10" b="1">
                <a:latin typeface="Calibri"/>
                <a:cs typeface="Calibri"/>
              </a:rPr>
              <a:t>Date:</a:t>
            </a:r>
            <a:endParaRPr sz="1500">
              <a:latin typeface="Calibri"/>
              <a:cs typeface="Calibri"/>
            </a:endParaRPr>
          </a:p>
        </p:txBody>
      </p:sp>
      <p:sp>
        <p:nvSpPr>
          <p:cNvPr id="17" name="object 17" descr=""/>
          <p:cNvSpPr txBox="1"/>
          <p:nvPr/>
        </p:nvSpPr>
        <p:spPr>
          <a:xfrm>
            <a:off x="7846959" y="4668179"/>
            <a:ext cx="1586865" cy="25781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  <a:tabLst>
                <a:tab pos="1573530" algn="l"/>
              </a:tabLst>
            </a:pPr>
            <a:r>
              <a:rPr dirty="0" u="sng" sz="1500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	</a:t>
            </a:r>
            <a:endParaRPr sz="1500">
              <a:latin typeface="Calibri"/>
              <a:cs typeface="Calibri"/>
            </a:endParaRPr>
          </a:p>
        </p:txBody>
      </p:sp>
      <p:sp>
        <p:nvSpPr>
          <p:cNvPr id="18" name="object 18" descr=""/>
          <p:cNvSpPr txBox="1"/>
          <p:nvPr/>
        </p:nvSpPr>
        <p:spPr>
          <a:xfrm>
            <a:off x="1376695" y="4935392"/>
            <a:ext cx="2070735" cy="305435"/>
          </a:xfrm>
          <a:prstGeom prst="rect">
            <a:avLst/>
          </a:prstGeom>
          <a:solidFill>
            <a:srgbClr val="FFFFFF"/>
          </a:solidFill>
        </p:spPr>
        <p:txBody>
          <a:bodyPr wrap="square" lIns="0" tIns="2540" rIns="0" bIns="0" rtlCol="0" vert="horz">
            <a:spAutoFit/>
          </a:bodyPr>
          <a:lstStyle/>
          <a:p>
            <a:pPr marL="65405">
              <a:lnSpc>
                <a:spcPct val="100000"/>
              </a:lnSpc>
              <a:spcBef>
                <a:spcPts val="20"/>
              </a:spcBef>
            </a:pPr>
            <a:r>
              <a:rPr dirty="0" sz="1500" b="1">
                <a:latin typeface="Calibri"/>
                <a:cs typeface="Calibri"/>
              </a:rPr>
              <a:t>Requires</a:t>
            </a:r>
            <a:r>
              <a:rPr dirty="0" sz="1500" spc="95" b="1">
                <a:latin typeface="Calibri"/>
                <a:cs typeface="Calibri"/>
              </a:rPr>
              <a:t> </a:t>
            </a:r>
            <a:r>
              <a:rPr dirty="0" sz="1500" b="1">
                <a:latin typeface="Calibri"/>
                <a:cs typeface="Calibri"/>
              </a:rPr>
              <a:t>Second</a:t>
            </a:r>
            <a:r>
              <a:rPr dirty="0" sz="1500" spc="35" b="1">
                <a:latin typeface="Calibri"/>
                <a:cs typeface="Calibri"/>
              </a:rPr>
              <a:t> </a:t>
            </a:r>
            <a:r>
              <a:rPr dirty="0" sz="1500" spc="-10" b="1">
                <a:latin typeface="Calibri"/>
                <a:cs typeface="Calibri"/>
              </a:rPr>
              <a:t>Review</a:t>
            </a:r>
            <a:endParaRPr sz="1500">
              <a:latin typeface="Calibri"/>
              <a:cs typeface="Calibri"/>
            </a:endParaRPr>
          </a:p>
        </p:txBody>
      </p:sp>
      <p:grpSp>
        <p:nvGrpSpPr>
          <p:cNvPr id="19" name="object 19" descr=""/>
          <p:cNvGrpSpPr/>
          <p:nvPr/>
        </p:nvGrpSpPr>
        <p:grpSpPr>
          <a:xfrm>
            <a:off x="1362138" y="1342961"/>
            <a:ext cx="9467850" cy="4171950"/>
            <a:chOff x="1362138" y="1342961"/>
            <a:chExt cx="9467850" cy="4171950"/>
          </a:xfrm>
        </p:grpSpPr>
        <p:sp>
          <p:nvSpPr>
            <p:cNvPr id="20" name="object 20" descr=""/>
            <p:cNvSpPr/>
            <p:nvPr/>
          </p:nvSpPr>
          <p:spPr>
            <a:xfrm>
              <a:off x="3449920" y="1352608"/>
              <a:ext cx="10160" cy="10160"/>
            </a:xfrm>
            <a:custGeom>
              <a:avLst/>
              <a:gdLst/>
              <a:ahLst/>
              <a:cxnLst/>
              <a:rect l="l" t="t" r="r" b="b"/>
              <a:pathLst>
                <a:path w="10160" h="10159">
                  <a:moveTo>
                    <a:pt x="0" y="5076"/>
                  </a:moveTo>
                  <a:lnTo>
                    <a:pt x="1482" y="1487"/>
                  </a:lnTo>
                  <a:lnTo>
                    <a:pt x="5063" y="0"/>
                  </a:lnTo>
                  <a:lnTo>
                    <a:pt x="8643" y="1487"/>
                  </a:lnTo>
                  <a:lnTo>
                    <a:pt x="10126" y="5076"/>
                  </a:lnTo>
                  <a:lnTo>
                    <a:pt x="8643" y="8666"/>
                  </a:lnTo>
                  <a:lnTo>
                    <a:pt x="5063" y="10153"/>
                  </a:lnTo>
                  <a:lnTo>
                    <a:pt x="1482" y="8666"/>
                  </a:lnTo>
                  <a:lnTo>
                    <a:pt x="0" y="5076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1" name="object 21" descr=""/>
            <p:cNvSpPr/>
            <p:nvPr/>
          </p:nvSpPr>
          <p:spPr>
            <a:xfrm>
              <a:off x="3465110" y="1357685"/>
              <a:ext cx="7350125" cy="0"/>
            </a:xfrm>
            <a:custGeom>
              <a:avLst/>
              <a:gdLst/>
              <a:ahLst/>
              <a:cxnLst/>
              <a:rect l="l" t="t" r="r" b="b"/>
              <a:pathLst>
                <a:path w="7350125" h="0">
                  <a:moveTo>
                    <a:pt x="0" y="0"/>
                  </a:moveTo>
                  <a:lnTo>
                    <a:pt x="7349631" y="0"/>
                  </a:lnTo>
                </a:path>
              </a:pathLst>
            </a:custGeom>
            <a:ln w="1015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2" name="object 22" descr=""/>
            <p:cNvSpPr/>
            <p:nvPr/>
          </p:nvSpPr>
          <p:spPr>
            <a:xfrm>
              <a:off x="1381721" y="1352549"/>
              <a:ext cx="9438640" cy="1802130"/>
            </a:xfrm>
            <a:custGeom>
              <a:avLst/>
              <a:gdLst/>
              <a:ahLst/>
              <a:cxnLst/>
              <a:rect l="l" t="t" r="r" b="b"/>
              <a:pathLst>
                <a:path w="9438640" h="1802130">
                  <a:moveTo>
                    <a:pt x="2078380" y="10147"/>
                  </a:moveTo>
                  <a:lnTo>
                    <a:pt x="2058136" y="10147"/>
                  </a:lnTo>
                  <a:lnTo>
                    <a:pt x="2058136" y="1781327"/>
                  </a:lnTo>
                  <a:lnTo>
                    <a:pt x="0" y="1781327"/>
                  </a:lnTo>
                  <a:lnTo>
                    <a:pt x="0" y="1801634"/>
                  </a:lnTo>
                  <a:lnTo>
                    <a:pt x="2058136" y="1801634"/>
                  </a:lnTo>
                  <a:lnTo>
                    <a:pt x="2078380" y="1801634"/>
                  </a:lnTo>
                  <a:lnTo>
                    <a:pt x="2078380" y="1781327"/>
                  </a:lnTo>
                  <a:lnTo>
                    <a:pt x="2078380" y="10147"/>
                  </a:lnTo>
                  <a:close/>
                </a:path>
                <a:path w="9438640" h="1802130">
                  <a:moveTo>
                    <a:pt x="9438145" y="0"/>
                  </a:moveTo>
                  <a:lnTo>
                    <a:pt x="2078380" y="0"/>
                  </a:lnTo>
                  <a:lnTo>
                    <a:pt x="2078380" y="10147"/>
                  </a:lnTo>
                  <a:lnTo>
                    <a:pt x="9438145" y="10147"/>
                  </a:lnTo>
                  <a:lnTo>
                    <a:pt x="9438145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3" name="object 23" descr=""/>
            <p:cNvSpPr/>
            <p:nvPr/>
          </p:nvSpPr>
          <p:spPr>
            <a:xfrm>
              <a:off x="4630751" y="1367838"/>
              <a:ext cx="0" cy="1781810"/>
            </a:xfrm>
            <a:custGeom>
              <a:avLst/>
              <a:gdLst/>
              <a:ahLst/>
              <a:cxnLst/>
              <a:rect l="l" t="t" r="r" b="b"/>
              <a:pathLst>
                <a:path w="0" h="1781810">
                  <a:moveTo>
                    <a:pt x="0" y="0"/>
                  </a:moveTo>
                  <a:lnTo>
                    <a:pt x="0" y="1781191"/>
                  </a:lnTo>
                </a:path>
              </a:pathLst>
            </a:custGeom>
            <a:ln w="1012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4" name="object 24" descr=""/>
            <p:cNvSpPr/>
            <p:nvPr/>
          </p:nvSpPr>
          <p:spPr>
            <a:xfrm>
              <a:off x="4625621" y="1362694"/>
              <a:ext cx="10160" cy="1791970"/>
            </a:xfrm>
            <a:custGeom>
              <a:avLst/>
              <a:gdLst/>
              <a:ahLst/>
              <a:cxnLst/>
              <a:rect l="l" t="t" r="r" b="b"/>
              <a:pathLst>
                <a:path w="10160" h="1791970">
                  <a:moveTo>
                    <a:pt x="10126" y="0"/>
                  </a:moveTo>
                  <a:lnTo>
                    <a:pt x="0" y="0"/>
                  </a:lnTo>
                  <a:lnTo>
                    <a:pt x="0" y="1791480"/>
                  </a:lnTo>
                  <a:lnTo>
                    <a:pt x="10126" y="1791480"/>
                  </a:lnTo>
                  <a:lnTo>
                    <a:pt x="10126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5" name="object 25" descr=""/>
            <p:cNvSpPr/>
            <p:nvPr/>
          </p:nvSpPr>
          <p:spPr>
            <a:xfrm>
              <a:off x="6475687" y="1367838"/>
              <a:ext cx="0" cy="1781810"/>
            </a:xfrm>
            <a:custGeom>
              <a:avLst/>
              <a:gdLst/>
              <a:ahLst/>
              <a:cxnLst/>
              <a:rect l="l" t="t" r="r" b="b"/>
              <a:pathLst>
                <a:path w="0" h="1781810">
                  <a:moveTo>
                    <a:pt x="0" y="0"/>
                  </a:moveTo>
                  <a:lnTo>
                    <a:pt x="0" y="1781191"/>
                  </a:lnTo>
                </a:path>
              </a:pathLst>
            </a:custGeom>
            <a:ln w="1012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6" name="object 26" descr=""/>
            <p:cNvSpPr/>
            <p:nvPr/>
          </p:nvSpPr>
          <p:spPr>
            <a:xfrm>
              <a:off x="6470691" y="1362694"/>
              <a:ext cx="10160" cy="1791970"/>
            </a:xfrm>
            <a:custGeom>
              <a:avLst/>
              <a:gdLst/>
              <a:ahLst/>
              <a:cxnLst/>
              <a:rect l="l" t="t" r="r" b="b"/>
              <a:pathLst>
                <a:path w="10160" h="1791970">
                  <a:moveTo>
                    <a:pt x="10126" y="0"/>
                  </a:moveTo>
                  <a:lnTo>
                    <a:pt x="0" y="0"/>
                  </a:lnTo>
                  <a:lnTo>
                    <a:pt x="0" y="1791480"/>
                  </a:lnTo>
                  <a:lnTo>
                    <a:pt x="10126" y="1791480"/>
                  </a:lnTo>
                  <a:lnTo>
                    <a:pt x="10126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7" name="object 27" descr=""/>
            <p:cNvSpPr/>
            <p:nvPr/>
          </p:nvSpPr>
          <p:spPr>
            <a:xfrm>
              <a:off x="7864789" y="1367838"/>
              <a:ext cx="0" cy="1781810"/>
            </a:xfrm>
            <a:custGeom>
              <a:avLst/>
              <a:gdLst/>
              <a:ahLst/>
              <a:cxnLst/>
              <a:rect l="l" t="t" r="r" b="b"/>
              <a:pathLst>
                <a:path w="0" h="1781810">
                  <a:moveTo>
                    <a:pt x="0" y="0"/>
                  </a:moveTo>
                  <a:lnTo>
                    <a:pt x="0" y="1781191"/>
                  </a:lnTo>
                </a:path>
              </a:pathLst>
            </a:custGeom>
            <a:ln w="1012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8" name="object 28" descr=""/>
            <p:cNvSpPr/>
            <p:nvPr/>
          </p:nvSpPr>
          <p:spPr>
            <a:xfrm>
              <a:off x="7859658" y="1362694"/>
              <a:ext cx="10160" cy="1791970"/>
            </a:xfrm>
            <a:custGeom>
              <a:avLst/>
              <a:gdLst/>
              <a:ahLst/>
              <a:cxnLst/>
              <a:rect l="l" t="t" r="r" b="b"/>
              <a:pathLst>
                <a:path w="10159" h="1791970">
                  <a:moveTo>
                    <a:pt x="10126" y="0"/>
                  </a:moveTo>
                  <a:lnTo>
                    <a:pt x="0" y="0"/>
                  </a:lnTo>
                  <a:lnTo>
                    <a:pt x="0" y="1791480"/>
                  </a:lnTo>
                  <a:lnTo>
                    <a:pt x="10126" y="1791480"/>
                  </a:lnTo>
                  <a:lnTo>
                    <a:pt x="10126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9" name="object 29" descr=""/>
            <p:cNvSpPr/>
            <p:nvPr/>
          </p:nvSpPr>
          <p:spPr>
            <a:xfrm>
              <a:off x="9375411" y="1367838"/>
              <a:ext cx="0" cy="1781810"/>
            </a:xfrm>
            <a:custGeom>
              <a:avLst/>
              <a:gdLst/>
              <a:ahLst/>
              <a:cxnLst/>
              <a:rect l="l" t="t" r="r" b="b"/>
              <a:pathLst>
                <a:path w="0" h="1781810">
                  <a:moveTo>
                    <a:pt x="0" y="0"/>
                  </a:moveTo>
                  <a:lnTo>
                    <a:pt x="0" y="1781191"/>
                  </a:lnTo>
                </a:path>
              </a:pathLst>
            </a:custGeom>
            <a:ln w="1012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0" name="object 30" descr=""/>
            <p:cNvSpPr/>
            <p:nvPr/>
          </p:nvSpPr>
          <p:spPr>
            <a:xfrm>
              <a:off x="9370280" y="1362694"/>
              <a:ext cx="10160" cy="1791970"/>
            </a:xfrm>
            <a:custGeom>
              <a:avLst/>
              <a:gdLst/>
              <a:ahLst/>
              <a:cxnLst/>
              <a:rect l="l" t="t" r="r" b="b"/>
              <a:pathLst>
                <a:path w="10159" h="1791970">
                  <a:moveTo>
                    <a:pt x="10126" y="0"/>
                  </a:moveTo>
                  <a:lnTo>
                    <a:pt x="0" y="0"/>
                  </a:lnTo>
                  <a:lnTo>
                    <a:pt x="0" y="1791480"/>
                  </a:lnTo>
                  <a:lnTo>
                    <a:pt x="10126" y="1791480"/>
                  </a:lnTo>
                  <a:lnTo>
                    <a:pt x="10126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1" name="object 31" descr=""/>
            <p:cNvSpPr/>
            <p:nvPr/>
          </p:nvSpPr>
          <p:spPr>
            <a:xfrm>
              <a:off x="3465110" y="3149029"/>
              <a:ext cx="7350125" cy="0"/>
            </a:xfrm>
            <a:custGeom>
              <a:avLst/>
              <a:gdLst/>
              <a:ahLst/>
              <a:cxnLst/>
              <a:rect l="l" t="t" r="r" b="b"/>
              <a:pathLst>
                <a:path w="7350125" h="0">
                  <a:moveTo>
                    <a:pt x="0" y="0"/>
                  </a:moveTo>
                  <a:lnTo>
                    <a:pt x="7349631" y="0"/>
                  </a:lnTo>
                </a:path>
              </a:pathLst>
            </a:custGeom>
            <a:ln w="1015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2" name="object 32" descr=""/>
            <p:cNvSpPr/>
            <p:nvPr/>
          </p:nvSpPr>
          <p:spPr>
            <a:xfrm>
              <a:off x="3460114" y="3144020"/>
              <a:ext cx="7360284" cy="10160"/>
            </a:xfrm>
            <a:custGeom>
              <a:avLst/>
              <a:gdLst/>
              <a:ahLst/>
              <a:cxnLst/>
              <a:rect l="l" t="t" r="r" b="b"/>
              <a:pathLst>
                <a:path w="7360284" h="10160">
                  <a:moveTo>
                    <a:pt x="7359758" y="0"/>
                  </a:moveTo>
                  <a:lnTo>
                    <a:pt x="0" y="0"/>
                  </a:lnTo>
                  <a:lnTo>
                    <a:pt x="0" y="10153"/>
                  </a:lnTo>
                  <a:lnTo>
                    <a:pt x="7359758" y="10153"/>
                  </a:lnTo>
                  <a:lnTo>
                    <a:pt x="7359758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3" name="object 33" descr=""/>
            <p:cNvSpPr/>
            <p:nvPr/>
          </p:nvSpPr>
          <p:spPr>
            <a:xfrm>
              <a:off x="1376663" y="3159183"/>
              <a:ext cx="0" cy="784225"/>
            </a:xfrm>
            <a:custGeom>
              <a:avLst/>
              <a:gdLst/>
              <a:ahLst/>
              <a:cxnLst/>
              <a:rect l="l" t="t" r="r" b="b"/>
              <a:pathLst>
                <a:path w="0" h="784225">
                  <a:moveTo>
                    <a:pt x="0" y="0"/>
                  </a:moveTo>
                  <a:lnTo>
                    <a:pt x="0" y="783848"/>
                  </a:lnTo>
                </a:path>
              </a:pathLst>
            </a:custGeom>
            <a:ln w="1012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4" name="object 34" descr=""/>
            <p:cNvSpPr/>
            <p:nvPr/>
          </p:nvSpPr>
          <p:spPr>
            <a:xfrm>
              <a:off x="1371599" y="3154174"/>
              <a:ext cx="10160" cy="794385"/>
            </a:xfrm>
            <a:custGeom>
              <a:avLst/>
              <a:gdLst/>
              <a:ahLst/>
              <a:cxnLst/>
              <a:rect l="l" t="t" r="r" b="b"/>
              <a:pathLst>
                <a:path w="10159" h="794385">
                  <a:moveTo>
                    <a:pt x="10126" y="0"/>
                  </a:moveTo>
                  <a:lnTo>
                    <a:pt x="0" y="0"/>
                  </a:lnTo>
                  <a:lnTo>
                    <a:pt x="0" y="794002"/>
                  </a:lnTo>
                  <a:lnTo>
                    <a:pt x="10126" y="794002"/>
                  </a:lnTo>
                  <a:lnTo>
                    <a:pt x="10126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5" name="object 35" descr=""/>
            <p:cNvSpPr/>
            <p:nvPr/>
          </p:nvSpPr>
          <p:spPr>
            <a:xfrm>
              <a:off x="1386789" y="3943032"/>
              <a:ext cx="9428480" cy="0"/>
            </a:xfrm>
            <a:custGeom>
              <a:avLst/>
              <a:gdLst/>
              <a:ahLst/>
              <a:cxnLst/>
              <a:rect l="l" t="t" r="r" b="b"/>
              <a:pathLst>
                <a:path w="9428480" h="0">
                  <a:moveTo>
                    <a:pt x="0" y="0"/>
                  </a:moveTo>
                  <a:lnTo>
                    <a:pt x="9427951" y="0"/>
                  </a:lnTo>
                </a:path>
              </a:pathLst>
            </a:custGeom>
            <a:ln w="1015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6" name="object 36" descr=""/>
            <p:cNvSpPr/>
            <p:nvPr/>
          </p:nvSpPr>
          <p:spPr>
            <a:xfrm>
              <a:off x="1381726" y="3938023"/>
              <a:ext cx="9438005" cy="10160"/>
            </a:xfrm>
            <a:custGeom>
              <a:avLst/>
              <a:gdLst/>
              <a:ahLst/>
              <a:cxnLst/>
              <a:rect l="l" t="t" r="r" b="b"/>
              <a:pathLst>
                <a:path w="9438005" h="10160">
                  <a:moveTo>
                    <a:pt x="9438010" y="0"/>
                  </a:moveTo>
                  <a:lnTo>
                    <a:pt x="0" y="0"/>
                  </a:lnTo>
                  <a:lnTo>
                    <a:pt x="0" y="10153"/>
                  </a:lnTo>
                  <a:lnTo>
                    <a:pt x="9438010" y="10153"/>
                  </a:lnTo>
                  <a:lnTo>
                    <a:pt x="943801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7" name="object 37" descr=""/>
            <p:cNvSpPr/>
            <p:nvPr/>
          </p:nvSpPr>
          <p:spPr>
            <a:xfrm>
              <a:off x="10814741" y="1357685"/>
              <a:ext cx="0" cy="2585720"/>
            </a:xfrm>
            <a:custGeom>
              <a:avLst/>
              <a:gdLst/>
              <a:ahLst/>
              <a:cxnLst/>
              <a:rect l="l" t="t" r="r" b="b"/>
              <a:pathLst>
                <a:path w="0" h="2585720">
                  <a:moveTo>
                    <a:pt x="0" y="0"/>
                  </a:moveTo>
                  <a:lnTo>
                    <a:pt x="0" y="2585347"/>
                  </a:lnTo>
                </a:path>
              </a:pathLst>
            </a:custGeom>
            <a:ln w="1012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8" name="object 38" descr=""/>
            <p:cNvSpPr/>
            <p:nvPr/>
          </p:nvSpPr>
          <p:spPr>
            <a:xfrm>
              <a:off x="10809610" y="1352540"/>
              <a:ext cx="10160" cy="2595880"/>
            </a:xfrm>
            <a:custGeom>
              <a:avLst/>
              <a:gdLst/>
              <a:ahLst/>
              <a:cxnLst/>
              <a:rect l="l" t="t" r="r" b="b"/>
              <a:pathLst>
                <a:path w="10159" h="2595879">
                  <a:moveTo>
                    <a:pt x="10126" y="0"/>
                  </a:moveTo>
                  <a:lnTo>
                    <a:pt x="0" y="0"/>
                  </a:lnTo>
                  <a:lnTo>
                    <a:pt x="0" y="2595636"/>
                  </a:lnTo>
                  <a:lnTo>
                    <a:pt x="10126" y="2595636"/>
                  </a:lnTo>
                  <a:lnTo>
                    <a:pt x="10126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9" name="object 39" descr=""/>
            <p:cNvSpPr/>
            <p:nvPr/>
          </p:nvSpPr>
          <p:spPr>
            <a:xfrm>
              <a:off x="1386789" y="4197234"/>
              <a:ext cx="3244215" cy="0"/>
            </a:xfrm>
            <a:custGeom>
              <a:avLst/>
              <a:gdLst/>
              <a:ahLst/>
              <a:cxnLst/>
              <a:rect l="l" t="t" r="r" b="b"/>
              <a:pathLst>
                <a:path w="3244215" h="0">
                  <a:moveTo>
                    <a:pt x="0" y="0"/>
                  </a:moveTo>
                  <a:lnTo>
                    <a:pt x="3243961" y="0"/>
                  </a:lnTo>
                </a:path>
              </a:pathLst>
            </a:custGeom>
            <a:ln w="1015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40" name="object 40" descr=""/>
            <p:cNvSpPr/>
            <p:nvPr/>
          </p:nvSpPr>
          <p:spPr>
            <a:xfrm>
              <a:off x="1381726" y="4192158"/>
              <a:ext cx="3254375" cy="10160"/>
            </a:xfrm>
            <a:custGeom>
              <a:avLst/>
              <a:gdLst/>
              <a:ahLst/>
              <a:cxnLst/>
              <a:rect l="l" t="t" r="r" b="b"/>
              <a:pathLst>
                <a:path w="3254375" h="10160">
                  <a:moveTo>
                    <a:pt x="3254020" y="0"/>
                  </a:moveTo>
                  <a:lnTo>
                    <a:pt x="0" y="0"/>
                  </a:lnTo>
                  <a:lnTo>
                    <a:pt x="0" y="10153"/>
                  </a:lnTo>
                  <a:lnTo>
                    <a:pt x="3254020" y="10153"/>
                  </a:lnTo>
                  <a:lnTo>
                    <a:pt x="325402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1" name="object 41" descr=""/>
            <p:cNvSpPr/>
            <p:nvPr/>
          </p:nvSpPr>
          <p:spPr>
            <a:xfrm>
              <a:off x="1386789" y="4451748"/>
              <a:ext cx="3244215" cy="0"/>
            </a:xfrm>
            <a:custGeom>
              <a:avLst/>
              <a:gdLst/>
              <a:ahLst/>
              <a:cxnLst/>
              <a:rect l="l" t="t" r="r" b="b"/>
              <a:pathLst>
                <a:path w="3244215" h="0">
                  <a:moveTo>
                    <a:pt x="0" y="0"/>
                  </a:moveTo>
                  <a:lnTo>
                    <a:pt x="3243961" y="0"/>
                  </a:lnTo>
                </a:path>
              </a:pathLst>
            </a:custGeom>
            <a:ln w="1015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42" name="object 42" descr=""/>
            <p:cNvSpPr/>
            <p:nvPr/>
          </p:nvSpPr>
          <p:spPr>
            <a:xfrm>
              <a:off x="1381726" y="4446672"/>
              <a:ext cx="3254375" cy="10160"/>
            </a:xfrm>
            <a:custGeom>
              <a:avLst/>
              <a:gdLst/>
              <a:ahLst/>
              <a:cxnLst/>
              <a:rect l="l" t="t" r="r" b="b"/>
              <a:pathLst>
                <a:path w="3254375" h="10160">
                  <a:moveTo>
                    <a:pt x="3254020" y="0"/>
                  </a:moveTo>
                  <a:lnTo>
                    <a:pt x="0" y="0"/>
                  </a:lnTo>
                  <a:lnTo>
                    <a:pt x="0" y="10153"/>
                  </a:lnTo>
                  <a:lnTo>
                    <a:pt x="3254020" y="10153"/>
                  </a:lnTo>
                  <a:lnTo>
                    <a:pt x="325402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3" name="object 43" descr=""/>
            <p:cNvSpPr/>
            <p:nvPr/>
          </p:nvSpPr>
          <p:spPr>
            <a:xfrm>
              <a:off x="7864789" y="4451748"/>
              <a:ext cx="2950210" cy="0"/>
            </a:xfrm>
            <a:custGeom>
              <a:avLst/>
              <a:gdLst/>
              <a:ahLst/>
              <a:cxnLst/>
              <a:rect l="l" t="t" r="r" b="b"/>
              <a:pathLst>
                <a:path w="2950209" h="0">
                  <a:moveTo>
                    <a:pt x="0" y="0"/>
                  </a:moveTo>
                  <a:lnTo>
                    <a:pt x="2949952" y="0"/>
                  </a:lnTo>
                </a:path>
              </a:pathLst>
            </a:custGeom>
            <a:ln w="1015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44" name="object 44" descr=""/>
            <p:cNvSpPr/>
            <p:nvPr/>
          </p:nvSpPr>
          <p:spPr>
            <a:xfrm>
              <a:off x="7859658" y="4446672"/>
              <a:ext cx="2960370" cy="10160"/>
            </a:xfrm>
            <a:custGeom>
              <a:avLst/>
              <a:gdLst/>
              <a:ahLst/>
              <a:cxnLst/>
              <a:rect l="l" t="t" r="r" b="b"/>
              <a:pathLst>
                <a:path w="2960370" h="10160">
                  <a:moveTo>
                    <a:pt x="2960078" y="0"/>
                  </a:moveTo>
                  <a:lnTo>
                    <a:pt x="0" y="0"/>
                  </a:lnTo>
                  <a:lnTo>
                    <a:pt x="0" y="10153"/>
                  </a:lnTo>
                  <a:lnTo>
                    <a:pt x="2960078" y="10153"/>
                  </a:lnTo>
                  <a:lnTo>
                    <a:pt x="2960078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5" name="object 45" descr=""/>
            <p:cNvSpPr/>
            <p:nvPr/>
          </p:nvSpPr>
          <p:spPr>
            <a:xfrm>
              <a:off x="1386789" y="4930316"/>
              <a:ext cx="3244215" cy="0"/>
            </a:xfrm>
            <a:custGeom>
              <a:avLst/>
              <a:gdLst/>
              <a:ahLst/>
              <a:cxnLst/>
              <a:rect l="l" t="t" r="r" b="b"/>
              <a:pathLst>
                <a:path w="3244215" h="0">
                  <a:moveTo>
                    <a:pt x="0" y="0"/>
                  </a:moveTo>
                  <a:lnTo>
                    <a:pt x="3243961" y="0"/>
                  </a:lnTo>
                </a:path>
              </a:pathLst>
            </a:custGeom>
            <a:ln w="1015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46" name="object 46" descr=""/>
            <p:cNvSpPr/>
            <p:nvPr/>
          </p:nvSpPr>
          <p:spPr>
            <a:xfrm>
              <a:off x="1381726" y="4925239"/>
              <a:ext cx="3254375" cy="10160"/>
            </a:xfrm>
            <a:custGeom>
              <a:avLst/>
              <a:gdLst/>
              <a:ahLst/>
              <a:cxnLst/>
              <a:rect l="l" t="t" r="r" b="b"/>
              <a:pathLst>
                <a:path w="3254375" h="10160">
                  <a:moveTo>
                    <a:pt x="3254020" y="0"/>
                  </a:moveTo>
                  <a:lnTo>
                    <a:pt x="0" y="0"/>
                  </a:lnTo>
                  <a:lnTo>
                    <a:pt x="0" y="10153"/>
                  </a:lnTo>
                  <a:lnTo>
                    <a:pt x="3254020" y="10153"/>
                  </a:lnTo>
                  <a:lnTo>
                    <a:pt x="325402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7" name="object 47" descr=""/>
            <p:cNvSpPr/>
            <p:nvPr/>
          </p:nvSpPr>
          <p:spPr>
            <a:xfrm>
              <a:off x="1386789" y="5245751"/>
              <a:ext cx="3244215" cy="0"/>
            </a:xfrm>
            <a:custGeom>
              <a:avLst/>
              <a:gdLst/>
              <a:ahLst/>
              <a:cxnLst/>
              <a:rect l="l" t="t" r="r" b="b"/>
              <a:pathLst>
                <a:path w="3244215" h="0">
                  <a:moveTo>
                    <a:pt x="0" y="0"/>
                  </a:moveTo>
                  <a:lnTo>
                    <a:pt x="3243961" y="0"/>
                  </a:lnTo>
                </a:path>
              </a:pathLst>
            </a:custGeom>
            <a:ln w="1015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48" name="object 48" descr=""/>
            <p:cNvSpPr/>
            <p:nvPr/>
          </p:nvSpPr>
          <p:spPr>
            <a:xfrm>
              <a:off x="1381726" y="5240674"/>
              <a:ext cx="3254375" cy="10160"/>
            </a:xfrm>
            <a:custGeom>
              <a:avLst/>
              <a:gdLst/>
              <a:ahLst/>
              <a:cxnLst/>
              <a:rect l="l" t="t" r="r" b="b"/>
              <a:pathLst>
                <a:path w="3254375" h="10160">
                  <a:moveTo>
                    <a:pt x="3254020" y="0"/>
                  </a:moveTo>
                  <a:lnTo>
                    <a:pt x="0" y="0"/>
                  </a:lnTo>
                  <a:lnTo>
                    <a:pt x="0" y="10153"/>
                  </a:lnTo>
                  <a:lnTo>
                    <a:pt x="3254020" y="10153"/>
                  </a:lnTo>
                  <a:lnTo>
                    <a:pt x="325402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9" name="object 49" descr=""/>
            <p:cNvSpPr/>
            <p:nvPr/>
          </p:nvSpPr>
          <p:spPr>
            <a:xfrm>
              <a:off x="1376663" y="4197234"/>
              <a:ext cx="0" cy="1303655"/>
            </a:xfrm>
            <a:custGeom>
              <a:avLst/>
              <a:gdLst/>
              <a:ahLst/>
              <a:cxnLst/>
              <a:rect l="l" t="t" r="r" b="b"/>
              <a:pathLst>
                <a:path w="0" h="1303654">
                  <a:moveTo>
                    <a:pt x="0" y="0"/>
                  </a:moveTo>
                  <a:lnTo>
                    <a:pt x="0" y="1303036"/>
                  </a:lnTo>
                </a:path>
              </a:pathLst>
            </a:custGeom>
            <a:ln w="1012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50" name="object 50" descr=""/>
            <p:cNvSpPr/>
            <p:nvPr/>
          </p:nvSpPr>
          <p:spPr>
            <a:xfrm>
              <a:off x="1371599" y="4192164"/>
              <a:ext cx="10160" cy="1313180"/>
            </a:xfrm>
            <a:custGeom>
              <a:avLst/>
              <a:gdLst/>
              <a:ahLst/>
              <a:cxnLst/>
              <a:rect l="l" t="t" r="r" b="b"/>
              <a:pathLst>
                <a:path w="10159" h="1313179">
                  <a:moveTo>
                    <a:pt x="10126" y="0"/>
                  </a:moveTo>
                  <a:lnTo>
                    <a:pt x="0" y="0"/>
                  </a:lnTo>
                  <a:lnTo>
                    <a:pt x="0" y="1313183"/>
                  </a:lnTo>
                  <a:lnTo>
                    <a:pt x="10126" y="1313183"/>
                  </a:lnTo>
                  <a:lnTo>
                    <a:pt x="10126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1" name="object 51" descr=""/>
            <p:cNvSpPr/>
            <p:nvPr/>
          </p:nvSpPr>
          <p:spPr>
            <a:xfrm>
              <a:off x="3454983" y="4207388"/>
              <a:ext cx="0" cy="1293495"/>
            </a:xfrm>
            <a:custGeom>
              <a:avLst/>
              <a:gdLst/>
              <a:ahLst/>
              <a:cxnLst/>
              <a:rect l="l" t="t" r="r" b="b"/>
              <a:pathLst>
                <a:path w="0" h="1293495">
                  <a:moveTo>
                    <a:pt x="0" y="0"/>
                  </a:moveTo>
                  <a:lnTo>
                    <a:pt x="0" y="1292882"/>
                  </a:lnTo>
                </a:path>
              </a:pathLst>
            </a:custGeom>
            <a:ln w="1012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52" name="object 52" descr=""/>
            <p:cNvSpPr/>
            <p:nvPr/>
          </p:nvSpPr>
          <p:spPr>
            <a:xfrm>
              <a:off x="3449987" y="4202317"/>
              <a:ext cx="10160" cy="1303655"/>
            </a:xfrm>
            <a:custGeom>
              <a:avLst/>
              <a:gdLst/>
              <a:ahLst/>
              <a:cxnLst/>
              <a:rect l="l" t="t" r="r" b="b"/>
              <a:pathLst>
                <a:path w="10160" h="1303654">
                  <a:moveTo>
                    <a:pt x="10126" y="0"/>
                  </a:moveTo>
                  <a:lnTo>
                    <a:pt x="0" y="0"/>
                  </a:lnTo>
                  <a:lnTo>
                    <a:pt x="0" y="1303030"/>
                  </a:lnTo>
                  <a:lnTo>
                    <a:pt x="10126" y="1303030"/>
                  </a:lnTo>
                  <a:lnTo>
                    <a:pt x="10126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3" name="object 53" descr=""/>
            <p:cNvSpPr/>
            <p:nvPr/>
          </p:nvSpPr>
          <p:spPr>
            <a:xfrm>
              <a:off x="1386789" y="5500271"/>
              <a:ext cx="3244215" cy="0"/>
            </a:xfrm>
            <a:custGeom>
              <a:avLst/>
              <a:gdLst/>
              <a:ahLst/>
              <a:cxnLst/>
              <a:rect l="l" t="t" r="r" b="b"/>
              <a:pathLst>
                <a:path w="3244215" h="0">
                  <a:moveTo>
                    <a:pt x="0" y="0"/>
                  </a:moveTo>
                  <a:lnTo>
                    <a:pt x="3243961" y="0"/>
                  </a:lnTo>
                </a:path>
              </a:pathLst>
            </a:custGeom>
            <a:ln w="1015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54" name="object 54" descr=""/>
            <p:cNvSpPr/>
            <p:nvPr/>
          </p:nvSpPr>
          <p:spPr>
            <a:xfrm>
              <a:off x="1381726" y="5495194"/>
              <a:ext cx="3254375" cy="10160"/>
            </a:xfrm>
            <a:custGeom>
              <a:avLst/>
              <a:gdLst/>
              <a:ahLst/>
              <a:cxnLst/>
              <a:rect l="l" t="t" r="r" b="b"/>
              <a:pathLst>
                <a:path w="3254375" h="10160">
                  <a:moveTo>
                    <a:pt x="3254020" y="0"/>
                  </a:moveTo>
                  <a:lnTo>
                    <a:pt x="0" y="0"/>
                  </a:lnTo>
                  <a:lnTo>
                    <a:pt x="0" y="10153"/>
                  </a:lnTo>
                  <a:lnTo>
                    <a:pt x="3254020" y="10153"/>
                  </a:lnTo>
                  <a:lnTo>
                    <a:pt x="325402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5" name="object 55" descr=""/>
            <p:cNvSpPr/>
            <p:nvPr/>
          </p:nvSpPr>
          <p:spPr>
            <a:xfrm>
              <a:off x="4630751" y="4207388"/>
              <a:ext cx="0" cy="1293495"/>
            </a:xfrm>
            <a:custGeom>
              <a:avLst/>
              <a:gdLst/>
              <a:ahLst/>
              <a:cxnLst/>
              <a:rect l="l" t="t" r="r" b="b"/>
              <a:pathLst>
                <a:path w="0" h="1293495">
                  <a:moveTo>
                    <a:pt x="0" y="0"/>
                  </a:moveTo>
                  <a:lnTo>
                    <a:pt x="0" y="1292882"/>
                  </a:lnTo>
                </a:path>
              </a:pathLst>
            </a:custGeom>
            <a:ln w="1012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56" name="object 56" descr=""/>
            <p:cNvSpPr/>
            <p:nvPr/>
          </p:nvSpPr>
          <p:spPr>
            <a:xfrm>
              <a:off x="4625621" y="4202317"/>
              <a:ext cx="10160" cy="1303655"/>
            </a:xfrm>
            <a:custGeom>
              <a:avLst/>
              <a:gdLst/>
              <a:ahLst/>
              <a:cxnLst/>
              <a:rect l="l" t="t" r="r" b="b"/>
              <a:pathLst>
                <a:path w="10160" h="1303654">
                  <a:moveTo>
                    <a:pt x="10126" y="0"/>
                  </a:moveTo>
                  <a:lnTo>
                    <a:pt x="0" y="0"/>
                  </a:lnTo>
                  <a:lnTo>
                    <a:pt x="0" y="1303030"/>
                  </a:lnTo>
                  <a:lnTo>
                    <a:pt x="10126" y="1303030"/>
                  </a:lnTo>
                  <a:lnTo>
                    <a:pt x="10126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7" name="object 57" descr=""/>
            <p:cNvSpPr/>
            <p:nvPr/>
          </p:nvSpPr>
          <p:spPr>
            <a:xfrm>
              <a:off x="1366900" y="1347724"/>
              <a:ext cx="9458325" cy="4162425"/>
            </a:xfrm>
            <a:custGeom>
              <a:avLst/>
              <a:gdLst/>
              <a:ahLst/>
              <a:cxnLst/>
              <a:rect l="l" t="t" r="r" b="b"/>
              <a:pathLst>
                <a:path w="9458325" h="4162425">
                  <a:moveTo>
                    <a:pt x="0" y="4162425"/>
                  </a:moveTo>
                  <a:lnTo>
                    <a:pt x="9458325" y="4162425"/>
                  </a:lnTo>
                  <a:lnTo>
                    <a:pt x="9458325" y="0"/>
                  </a:lnTo>
                  <a:lnTo>
                    <a:pt x="0" y="0"/>
                  </a:lnTo>
                  <a:lnTo>
                    <a:pt x="0" y="4162425"/>
                  </a:lnTo>
                  <a:close/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E486E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2023-08-01T20:23:19Z</dcterms:created>
  <dcterms:modified xsi:type="dcterms:W3CDTF">2023-08-01T20:23:19Z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2022-06-08T00:00:00Z</vt:filetime>
  </property>
  <property fmtid="{D5CDD505-2E9C-101B-9397-08002B2CF9AE}" pid="3" name="LastSaved">
    <vt:filetime>2023-08-01T00:00:00Z</vt:filetime>
  </property>
</Properties>
</file>