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69" r:id="rId4"/>
    <p:sldId id="270" r:id="rId5"/>
    <p:sldId id="285" r:id="rId6"/>
    <p:sldId id="280" r:id="rId7"/>
    <p:sldId id="281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23E538-623D-4D38-B670-249F9F8484DF}" v="82" dt="2023-10-12T22:34:14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rtney Ahrens" userId="56b3008e-af83-45c6-9051-58d8efb33d8c" providerId="ADAL" clId="{E323E538-623D-4D38-B670-249F9F8484DF}"/>
    <pc:docChg chg="undo custSel addSld delSld modSld">
      <pc:chgData name="Courtney Ahrens" userId="56b3008e-af83-45c6-9051-58d8efb33d8c" providerId="ADAL" clId="{E323E538-623D-4D38-B670-249F9F8484DF}" dt="2023-10-12T22:34:14.814" v="801"/>
      <pc:docMkLst>
        <pc:docMk/>
      </pc:docMkLst>
      <pc:sldChg chg="del">
        <pc:chgData name="Courtney Ahrens" userId="56b3008e-af83-45c6-9051-58d8efb33d8c" providerId="ADAL" clId="{E323E538-623D-4D38-B670-249F9F8484DF}" dt="2023-10-12T22:25:16.730" v="711" actId="47"/>
        <pc:sldMkLst>
          <pc:docMk/>
          <pc:sldMk cId="3629774901" sldId="256"/>
        </pc:sldMkLst>
      </pc:sldChg>
      <pc:sldChg chg="addSp modSp">
        <pc:chgData name="Courtney Ahrens" userId="56b3008e-af83-45c6-9051-58d8efb33d8c" providerId="ADAL" clId="{E323E538-623D-4D38-B670-249F9F8484DF}" dt="2023-10-12T22:26:17.477" v="712"/>
        <pc:sldMkLst>
          <pc:docMk/>
          <pc:sldMk cId="1205609107" sldId="267"/>
        </pc:sldMkLst>
        <pc:spChg chg="add mod">
          <ac:chgData name="Courtney Ahrens" userId="56b3008e-af83-45c6-9051-58d8efb33d8c" providerId="ADAL" clId="{E323E538-623D-4D38-B670-249F9F8484DF}" dt="2023-10-12T22:26:17.477" v="712"/>
          <ac:spMkLst>
            <pc:docMk/>
            <pc:sldMk cId="1205609107" sldId="267"/>
            <ac:spMk id="32" creationId="{9CC1A7F0-1C22-601A-8F19-631B1C16F6C2}"/>
          </ac:spMkLst>
        </pc:spChg>
      </pc:sldChg>
      <pc:sldChg chg="modSp mod">
        <pc:chgData name="Courtney Ahrens" userId="56b3008e-af83-45c6-9051-58d8efb33d8c" providerId="ADAL" clId="{E323E538-623D-4D38-B670-249F9F8484DF}" dt="2023-10-12T21:27:34.108" v="23" actId="6549"/>
        <pc:sldMkLst>
          <pc:docMk/>
          <pc:sldMk cId="1235027095" sldId="269"/>
        </pc:sldMkLst>
        <pc:spChg chg="mod">
          <ac:chgData name="Courtney Ahrens" userId="56b3008e-af83-45c6-9051-58d8efb33d8c" providerId="ADAL" clId="{E323E538-623D-4D38-B670-249F9F8484DF}" dt="2023-10-12T21:27:34.108" v="23" actId="6549"/>
          <ac:spMkLst>
            <pc:docMk/>
            <pc:sldMk cId="1235027095" sldId="269"/>
            <ac:spMk id="3" creationId="{6601A093-E78E-C22F-2BCB-64F2860DA1EC}"/>
          </ac:spMkLst>
        </pc:spChg>
      </pc:sldChg>
      <pc:sldChg chg="modSp mod">
        <pc:chgData name="Courtney Ahrens" userId="56b3008e-af83-45c6-9051-58d8efb33d8c" providerId="ADAL" clId="{E323E538-623D-4D38-B670-249F9F8484DF}" dt="2023-10-12T21:27:43.016" v="24"/>
        <pc:sldMkLst>
          <pc:docMk/>
          <pc:sldMk cId="2233595448" sldId="270"/>
        </pc:sldMkLst>
        <pc:spChg chg="mod">
          <ac:chgData name="Courtney Ahrens" userId="56b3008e-af83-45c6-9051-58d8efb33d8c" providerId="ADAL" clId="{E323E538-623D-4D38-B670-249F9F8484DF}" dt="2023-10-12T21:27:43.016" v="24"/>
          <ac:spMkLst>
            <pc:docMk/>
            <pc:sldMk cId="2233595448" sldId="270"/>
            <ac:spMk id="1027" creationId="{64F4152D-2581-E02C-DB30-564A7A8271D3}"/>
          </ac:spMkLst>
        </pc:spChg>
      </pc:sldChg>
      <pc:sldChg chg="addSp delSp modSp add del mod setBg">
        <pc:chgData name="Courtney Ahrens" userId="56b3008e-af83-45c6-9051-58d8efb33d8c" providerId="ADAL" clId="{E323E538-623D-4D38-B670-249F9F8484DF}" dt="2023-10-12T22:05:56.420" v="208" actId="47"/>
        <pc:sldMkLst>
          <pc:docMk/>
          <pc:sldMk cId="1000130448" sldId="274"/>
        </pc:sldMkLst>
        <pc:spChg chg="mod">
          <ac:chgData name="Courtney Ahrens" userId="56b3008e-af83-45c6-9051-58d8efb33d8c" providerId="ADAL" clId="{E323E538-623D-4D38-B670-249F9F8484DF}" dt="2023-10-12T22:04:24.492" v="181" actId="26606"/>
          <ac:spMkLst>
            <pc:docMk/>
            <pc:sldMk cId="1000130448" sldId="274"/>
            <ac:spMk id="2" creationId="{00000000-0000-0000-0000-000000000000}"/>
          </ac:spMkLst>
        </pc:spChg>
        <pc:spChg chg="mod ord">
          <ac:chgData name="Courtney Ahrens" userId="56b3008e-af83-45c6-9051-58d8efb33d8c" providerId="ADAL" clId="{E323E538-623D-4D38-B670-249F9F8484DF}" dt="2023-10-12T22:04:24.492" v="181" actId="26606"/>
          <ac:spMkLst>
            <pc:docMk/>
            <pc:sldMk cId="1000130448" sldId="274"/>
            <ac:spMk id="3" creationId="{00000000-0000-0000-0000-000000000000}"/>
          </ac:spMkLst>
        </pc:spChg>
        <pc:grpChg chg="add del">
          <ac:chgData name="Courtney Ahrens" userId="56b3008e-af83-45c6-9051-58d8efb33d8c" providerId="ADAL" clId="{E323E538-623D-4D38-B670-249F9F8484DF}" dt="2023-10-12T22:04:24.492" v="180" actId="26606"/>
          <ac:grpSpMkLst>
            <pc:docMk/>
            <pc:sldMk cId="1000130448" sldId="274"/>
            <ac:grpSpMk id="10248" creationId="{BE589684-54CA-64D8-C963-5F19FF75BF72}"/>
          </ac:grpSpMkLst>
        </pc:grpChg>
        <pc:grpChg chg="add">
          <ac:chgData name="Courtney Ahrens" userId="56b3008e-af83-45c6-9051-58d8efb33d8c" providerId="ADAL" clId="{E323E538-623D-4D38-B670-249F9F8484DF}" dt="2023-10-12T22:04:24.492" v="181" actId="26606"/>
          <ac:grpSpMkLst>
            <pc:docMk/>
            <pc:sldMk cId="1000130448" sldId="274"/>
            <ac:grpSpMk id="10253" creationId="{114ED94A-C85D-4CD3-4205-438D21CE6B38}"/>
          </ac:grpSpMkLst>
        </pc:grpChg>
        <pc:picChg chg="mod">
          <ac:chgData name="Courtney Ahrens" userId="56b3008e-af83-45c6-9051-58d8efb33d8c" providerId="ADAL" clId="{E323E538-623D-4D38-B670-249F9F8484DF}" dt="2023-10-12T22:04:24.492" v="181" actId="26606"/>
          <ac:picMkLst>
            <pc:docMk/>
            <pc:sldMk cId="1000130448" sldId="274"/>
            <ac:picMk id="10243" creationId="{00000000-0000-0000-0000-000000000000}"/>
          </ac:picMkLst>
        </pc:picChg>
      </pc:sldChg>
      <pc:sldChg chg="addSp delSp modSp add del mod setBg">
        <pc:chgData name="Courtney Ahrens" userId="56b3008e-af83-45c6-9051-58d8efb33d8c" providerId="ADAL" clId="{E323E538-623D-4D38-B670-249F9F8484DF}" dt="2023-10-12T22:27:41.941" v="741" actId="47"/>
        <pc:sldMkLst>
          <pc:docMk/>
          <pc:sldMk cId="2592746328" sldId="279"/>
        </pc:sldMkLst>
        <pc:spChg chg="mod ord">
          <ac:chgData name="Courtney Ahrens" userId="56b3008e-af83-45c6-9051-58d8efb33d8c" providerId="ADAL" clId="{E323E538-623D-4D38-B670-249F9F8484DF}" dt="2023-10-12T21:29:34.517" v="55" actId="20577"/>
          <ac:spMkLst>
            <pc:docMk/>
            <pc:sldMk cId="2592746328" sldId="279"/>
            <ac:spMk id="2" creationId="{00000000-0000-0000-0000-000000000000}"/>
          </ac:spMkLst>
        </pc:spChg>
        <pc:spChg chg="mod ord">
          <ac:chgData name="Courtney Ahrens" userId="56b3008e-af83-45c6-9051-58d8efb33d8c" providerId="ADAL" clId="{E323E538-623D-4D38-B670-249F9F8484DF}" dt="2023-10-12T22:27:25.825" v="738" actId="1076"/>
          <ac:spMkLst>
            <pc:docMk/>
            <pc:sldMk cId="2592746328" sldId="279"/>
            <ac:spMk id="4" creationId="{00000000-0000-0000-0000-000000000000}"/>
          </ac:spMkLst>
        </pc:spChg>
        <pc:spChg chg="mod">
          <ac:chgData name="Courtney Ahrens" userId="56b3008e-af83-45c6-9051-58d8efb33d8c" providerId="ADAL" clId="{E323E538-623D-4D38-B670-249F9F8484DF}" dt="2023-10-12T21:30:39.150" v="64" actId="1076"/>
          <ac:spMkLst>
            <pc:docMk/>
            <pc:sldMk cId="2592746328" sldId="279"/>
            <ac:spMk id="6" creationId="{00000000-0000-0000-0000-000000000000}"/>
          </ac:spMkLst>
        </pc:spChg>
        <pc:spChg chg="add">
          <ac:chgData name="Courtney Ahrens" userId="56b3008e-af83-45c6-9051-58d8efb33d8c" providerId="ADAL" clId="{E323E538-623D-4D38-B670-249F9F8484DF}" dt="2023-10-12T21:29:26.678" v="27" actId="26606"/>
          <ac:spMkLst>
            <pc:docMk/>
            <pc:sldMk cId="2592746328" sldId="279"/>
            <ac:spMk id="11" creationId="{D12DDE76-C203-4047-9998-63900085B5E8}"/>
          </ac:spMkLst>
        </pc:spChg>
        <pc:picChg chg="del">
          <ac:chgData name="Courtney Ahrens" userId="56b3008e-af83-45c6-9051-58d8efb33d8c" providerId="ADAL" clId="{E323E538-623D-4D38-B670-249F9F8484DF}" dt="2023-10-12T21:29:10.608" v="26" actId="478"/>
          <ac:picMkLst>
            <pc:docMk/>
            <pc:sldMk cId="2592746328" sldId="279"/>
            <ac:picMk id="5" creationId="{00000000-0000-0000-0000-000000000000}"/>
          </ac:picMkLst>
        </pc:picChg>
        <pc:picChg chg="add mod">
          <ac:chgData name="Courtney Ahrens" userId="56b3008e-af83-45c6-9051-58d8efb33d8c" providerId="ADAL" clId="{E323E538-623D-4D38-B670-249F9F8484DF}" dt="2023-10-12T21:31:20.825" v="70" actId="1076"/>
          <ac:picMkLst>
            <pc:docMk/>
            <pc:sldMk cId="2592746328" sldId="279"/>
            <ac:picMk id="7" creationId="{3C4603E0-47F4-6E5D-E055-593001117E35}"/>
          </ac:picMkLst>
        </pc:picChg>
        <pc:picChg chg="add mod">
          <ac:chgData name="Courtney Ahrens" userId="56b3008e-af83-45c6-9051-58d8efb33d8c" providerId="ADAL" clId="{E323E538-623D-4D38-B670-249F9F8484DF}" dt="2023-10-12T21:31:59.985" v="77" actId="14100"/>
          <ac:picMkLst>
            <pc:docMk/>
            <pc:sldMk cId="2592746328" sldId="279"/>
            <ac:picMk id="9" creationId="{39C67927-8D33-B977-C361-A22AACA227C2}"/>
          </ac:picMkLst>
        </pc:picChg>
        <pc:cxnChg chg="add mod">
          <ac:chgData name="Courtney Ahrens" userId="56b3008e-af83-45c6-9051-58d8efb33d8c" providerId="ADAL" clId="{E323E538-623D-4D38-B670-249F9F8484DF}" dt="2023-10-12T21:31:53.976" v="76" actId="13822"/>
          <ac:cxnSpMkLst>
            <pc:docMk/>
            <pc:sldMk cId="2592746328" sldId="279"/>
            <ac:cxnSpMk id="12" creationId="{9CA70729-7B51-20A7-C844-08BFA91FD664}"/>
          </ac:cxnSpMkLst>
        </pc:cxnChg>
      </pc:sldChg>
      <pc:sldChg chg="addSp delSp modSp new mod setBg">
        <pc:chgData name="Courtney Ahrens" userId="56b3008e-af83-45c6-9051-58d8efb33d8c" providerId="ADAL" clId="{E323E538-623D-4D38-B670-249F9F8484DF}" dt="2023-10-12T22:29:02.586" v="794" actId="14100"/>
        <pc:sldMkLst>
          <pc:docMk/>
          <pc:sldMk cId="3506453776" sldId="280"/>
        </pc:sldMkLst>
        <pc:spChg chg="mo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2" creationId="{09259A32-6CF7-6139-BFA4-79BE8D7BE1C2}"/>
          </ac:spMkLst>
        </pc:spChg>
        <pc:spChg chg="del mod">
          <ac:chgData name="Courtney Ahrens" userId="56b3008e-af83-45c6-9051-58d8efb33d8c" providerId="ADAL" clId="{E323E538-623D-4D38-B670-249F9F8484DF}" dt="2023-10-12T21:33:01.377" v="114" actId="478"/>
          <ac:spMkLst>
            <pc:docMk/>
            <pc:sldMk cId="3506453776" sldId="280"/>
            <ac:spMk id="3" creationId="{034A6E93-5683-4E80-6AD1-B17AF5858E42}"/>
          </ac:spMkLst>
        </pc:spChg>
        <pc:spChg chg="add mod">
          <ac:chgData name="Courtney Ahrens" userId="56b3008e-af83-45c6-9051-58d8efb33d8c" providerId="ADAL" clId="{E323E538-623D-4D38-B670-249F9F8484DF}" dt="2023-10-12T22:00:24.974" v="145" actId="20577"/>
          <ac:spMkLst>
            <pc:docMk/>
            <pc:sldMk cId="3506453776" sldId="280"/>
            <ac:spMk id="6" creationId="{3FACDB3F-E0E7-A66D-5114-F9DC41C45663}"/>
          </ac:spMkLst>
        </pc:spChg>
        <pc:spChg chg="add mod">
          <ac:chgData name="Courtney Ahrens" userId="56b3008e-af83-45c6-9051-58d8efb33d8c" providerId="ADAL" clId="{E323E538-623D-4D38-B670-249F9F8484DF}" dt="2023-10-12T22:01:12.442" v="153" actId="1076"/>
          <ac:spMkLst>
            <pc:docMk/>
            <pc:sldMk cId="3506453776" sldId="280"/>
            <ac:spMk id="7" creationId="{DF8004AB-3716-256E-A7D7-5ED2EBC0BA3B}"/>
          </ac:spMkLst>
        </pc:spChg>
        <pc:spChg chg="ad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8" creationId="{09588DA8-065E-4F6F-8EFD-43104AB2E0CF}"/>
          </ac:spMkLst>
        </pc:spChg>
        <pc:spChg chg="add mod">
          <ac:chgData name="Courtney Ahrens" userId="56b3008e-af83-45c6-9051-58d8efb33d8c" providerId="ADAL" clId="{E323E538-623D-4D38-B670-249F9F8484DF}" dt="2023-10-12T22:02:35.435" v="177" actId="1076"/>
          <ac:spMkLst>
            <pc:docMk/>
            <pc:sldMk cId="3506453776" sldId="280"/>
            <ac:spMk id="9" creationId="{7CD9DFA2-CFD5-B04C-917A-DF17A3068B19}"/>
          </ac:spMkLst>
        </pc:spChg>
        <pc:spChg chg="ad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10" creationId="{C4285719-470E-454C-AF62-8323075F1F5B}"/>
          </ac:spMkLst>
        </pc:spChg>
        <pc:spChg chg="add mod">
          <ac:chgData name="Courtney Ahrens" userId="56b3008e-af83-45c6-9051-58d8efb33d8c" providerId="ADAL" clId="{E323E538-623D-4D38-B670-249F9F8484DF}" dt="2023-10-12T22:02:31.539" v="176" actId="1076"/>
          <ac:spMkLst>
            <pc:docMk/>
            <pc:sldMk cId="3506453776" sldId="280"/>
            <ac:spMk id="11" creationId="{6A525B4C-ECEB-7E37-CF49-C8848D1FE09A}"/>
          </ac:spMkLst>
        </pc:spChg>
        <pc:spChg chg="ad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12" creationId="{CD9FE4EF-C4D8-49A0-B2FF-81D8DB7D8A24}"/>
          </ac:spMkLst>
        </pc:spChg>
        <pc:spChg chg="add mod">
          <ac:chgData name="Courtney Ahrens" userId="56b3008e-af83-45c6-9051-58d8efb33d8c" providerId="ADAL" clId="{E323E538-623D-4D38-B670-249F9F8484DF}" dt="2023-10-12T22:29:02.586" v="794" actId="14100"/>
          <ac:spMkLst>
            <pc:docMk/>
            <pc:sldMk cId="3506453776" sldId="280"/>
            <ac:spMk id="13" creationId="{F6871D0B-7BBF-0E17-B0D4-6FB37241CF57}"/>
          </ac:spMkLst>
        </pc:spChg>
        <pc:spChg chg="ad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14" creationId="{4300840D-0A0B-4512-BACA-B439D5B9C57C}"/>
          </ac:spMkLst>
        </pc:spChg>
        <pc:spChg chg="ad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16" creationId="{D2B78728-A580-49A7-84F9-6EF6F583ADE0}"/>
          </ac:spMkLst>
        </pc:spChg>
        <pc:spChg chg="ad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18" creationId="{38FAA1A1-D861-433F-88FA-1E9D6FD31D11}"/>
          </ac:spMkLst>
        </pc:spChg>
        <pc:spChg chg="add">
          <ac:chgData name="Courtney Ahrens" userId="56b3008e-af83-45c6-9051-58d8efb33d8c" providerId="ADAL" clId="{E323E538-623D-4D38-B670-249F9F8484DF}" dt="2023-10-12T21:32:55.862" v="113" actId="26606"/>
          <ac:spMkLst>
            <pc:docMk/>
            <pc:sldMk cId="3506453776" sldId="280"/>
            <ac:spMk id="20" creationId="{8D71EDA1-87BF-4D5D-AB79-F346FD19278A}"/>
          </ac:spMkLst>
        </pc:spChg>
        <pc:picChg chg="add mod">
          <ac:chgData name="Courtney Ahrens" userId="56b3008e-af83-45c6-9051-58d8efb33d8c" providerId="ADAL" clId="{E323E538-623D-4D38-B670-249F9F8484DF}" dt="2023-10-12T22:00:28.434" v="146" actId="1076"/>
          <ac:picMkLst>
            <pc:docMk/>
            <pc:sldMk cId="3506453776" sldId="280"/>
            <ac:picMk id="5" creationId="{9691CB64-8719-635B-7AEA-46738301DD33}"/>
          </ac:picMkLst>
        </pc:picChg>
      </pc:sldChg>
      <pc:sldChg chg="delSp add del setBg delDesignElem">
        <pc:chgData name="Courtney Ahrens" userId="56b3008e-af83-45c6-9051-58d8efb33d8c" providerId="ADAL" clId="{E323E538-623D-4D38-B670-249F9F8484DF}" dt="2023-10-12T22:04:45.085" v="184" actId="47"/>
        <pc:sldMkLst>
          <pc:docMk/>
          <pc:sldMk cId="2714751564" sldId="281"/>
        </pc:sldMkLst>
        <pc:spChg chg="del">
          <ac:chgData name="Courtney Ahrens" userId="56b3008e-af83-45c6-9051-58d8efb33d8c" providerId="ADAL" clId="{E323E538-623D-4D38-B670-249F9F8484DF}" dt="2023-10-12T22:04:40.719" v="183"/>
          <ac:spMkLst>
            <pc:docMk/>
            <pc:sldMk cId="2714751564" sldId="281"/>
            <ac:spMk id="22" creationId="{1B15ED52-F352-441B-82BF-E0EA34836D08}"/>
          </ac:spMkLst>
        </pc:spChg>
        <pc:spChg chg="del">
          <ac:chgData name="Courtney Ahrens" userId="56b3008e-af83-45c6-9051-58d8efb33d8c" providerId="ADAL" clId="{E323E538-623D-4D38-B670-249F9F8484DF}" dt="2023-10-12T22:04:40.719" v="183"/>
          <ac:spMkLst>
            <pc:docMk/>
            <pc:sldMk cId="2714751564" sldId="281"/>
            <ac:spMk id="23" creationId="{3B2E3793-BFE6-45A2-9B7B-E18844431C99}"/>
          </ac:spMkLst>
        </pc:spChg>
        <pc:spChg chg="del">
          <ac:chgData name="Courtney Ahrens" userId="56b3008e-af83-45c6-9051-58d8efb33d8c" providerId="ADAL" clId="{E323E538-623D-4D38-B670-249F9F8484DF}" dt="2023-10-12T22:04:40.719" v="183"/>
          <ac:spMkLst>
            <pc:docMk/>
            <pc:sldMk cId="2714751564" sldId="281"/>
            <ac:spMk id="24" creationId="{BC4C4868-CB8F-4AF9-9CDB-8108F2C19B67}"/>
          </ac:spMkLst>
        </pc:spChg>
        <pc:spChg chg="del">
          <ac:chgData name="Courtney Ahrens" userId="56b3008e-af83-45c6-9051-58d8efb33d8c" providerId="ADAL" clId="{E323E538-623D-4D38-B670-249F9F8484DF}" dt="2023-10-12T22:04:40.719" v="183"/>
          <ac:spMkLst>
            <pc:docMk/>
            <pc:sldMk cId="2714751564" sldId="281"/>
            <ac:spMk id="25" creationId="{375E0459-6403-40CD-989D-56A4407CA12E}"/>
          </ac:spMkLst>
        </pc:spChg>
        <pc:spChg chg="del">
          <ac:chgData name="Courtney Ahrens" userId="56b3008e-af83-45c6-9051-58d8efb33d8c" providerId="ADAL" clId="{E323E538-623D-4D38-B670-249F9F8484DF}" dt="2023-10-12T22:04:40.719" v="183"/>
          <ac:spMkLst>
            <pc:docMk/>
            <pc:sldMk cId="2714751564" sldId="281"/>
            <ac:spMk id="26" creationId="{53E5B1A8-3AC9-4BD1-9BBC-78CA94F2D1BA}"/>
          </ac:spMkLst>
        </pc:spChg>
      </pc:sldChg>
      <pc:sldChg chg="addSp delSp modSp mod delAnim">
        <pc:chgData name="Courtney Ahrens" userId="56b3008e-af83-45c6-9051-58d8efb33d8c" providerId="ADAL" clId="{E323E538-623D-4D38-B670-249F9F8484DF}" dt="2023-10-12T22:29:44.873" v="796" actId="1076"/>
        <pc:sldMkLst>
          <pc:docMk/>
          <pc:sldMk cId="3798752516" sldId="281"/>
        </pc:sldMkLst>
        <pc:spChg chg="mod">
          <ac:chgData name="Courtney Ahrens" userId="56b3008e-af83-45c6-9051-58d8efb33d8c" providerId="ADAL" clId="{E323E538-623D-4D38-B670-249F9F8484DF}" dt="2023-10-12T22:05:34.915" v="201" actId="1076"/>
          <ac:spMkLst>
            <pc:docMk/>
            <pc:sldMk cId="3798752516" sldId="281"/>
            <ac:spMk id="2" creationId="{BF62C38B-06B0-FC2E-DF3B-66E9BA20EE94}"/>
          </ac:spMkLst>
        </pc:spChg>
        <pc:spChg chg="add mod">
          <ac:chgData name="Courtney Ahrens" userId="56b3008e-af83-45c6-9051-58d8efb33d8c" providerId="ADAL" clId="{E323E538-623D-4D38-B670-249F9F8484DF}" dt="2023-10-12T22:05:05.568" v="186"/>
          <ac:spMkLst>
            <pc:docMk/>
            <pc:sldMk cId="3798752516" sldId="281"/>
            <ac:spMk id="3" creationId="{4F36B6F1-5DC0-D418-2B6E-05AE18427DE5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5" creationId="{F5FF654A-B552-3F01-CDA3-5B6063ED6335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6" creationId="{E366CECB-1FA4-A5B2-19A0-2FD420C6209B}"/>
          </ac:spMkLst>
        </pc:spChg>
        <pc:spChg chg="add mod">
          <ac:chgData name="Courtney Ahrens" userId="56b3008e-af83-45c6-9051-58d8efb33d8c" providerId="ADAL" clId="{E323E538-623D-4D38-B670-249F9F8484DF}" dt="2023-10-12T22:05:54.027" v="207" actId="1076"/>
          <ac:spMkLst>
            <pc:docMk/>
            <pc:sldMk cId="3798752516" sldId="281"/>
            <ac:spMk id="8" creationId="{5C618391-CED6-509F-A563-5763AB05801B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13" creationId="{4F010815-4FF3-7875-750C-80F45CF9E080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15" creationId="{8AE365D3-81B5-A4B9-9CE4-30B62F6810E9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17" creationId="{3C6E3FB0-6058-0225-F57F-A7D0AFBF9BAD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19" creationId="{9E53840F-9BBA-43D1-895B-986378A28BEE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21" creationId="{362D61F6-F877-7C81-50FF-A1E28E17936A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27" creationId="{BFD16C59-4B24-31BD-757C-07D78465D52F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28" creationId="{152BB8F3-70A9-C47E-7472-8EE752B22C00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29" creationId="{B856BDFD-E812-BC1C-D8C7-2C1A0F4459A3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30" creationId="{D582250B-0071-12DB-40F4-B3AB464FFA17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31" creationId="{38181E6C-6DAB-1432-0D9C-4F30F049D110}"/>
          </ac:spMkLst>
        </pc:spChg>
        <pc:spChg chg="del">
          <ac:chgData name="Courtney Ahrens" userId="56b3008e-af83-45c6-9051-58d8efb33d8c" providerId="ADAL" clId="{E323E538-623D-4D38-B670-249F9F8484DF}" dt="2023-10-12T22:04:55.994" v="185" actId="478"/>
          <ac:spMkLst>
            <pc:docMk/>
            <pc:sldMk cId="3798752516" sldId="281"/>
            <ac:spMk id="32" creationId="{3E382AEA-D39C-3CF6-65CD-897346451524}"/>
          </ac:spMkLst>
        </pc:spChg>
        <pc:picChg chg="del">
          <ac:chgData name="Courtney Ahrens" userId="56b3008e-af83-45c6-9051-58d8efb33d8c" providerId="ADAL" clId="{E323E538-623D-4D38-B670-249F9F8484DF}" dt="2023-10-12T22:04:55.994" v="185" actId="478"/>
          <ac:picMkLst>
            <pc:docMk/>
            <pc:sldMk cId="3798752516" sldId="281"/>
            <ac:picMk id="4" creationId="{7BD051FB-88F7-AFAC-0D0B-C3E1826E8072}"/>
          </ac:picMkLst>
        </pc:picChg>
        <pc:picChg chg="del">
          <ac:chgData name="Courtney Ahrens" userId="56b3008e-af83-45c6-9051-58d8efb33d8c" providerId="ADAL" clId="{E323E538-623D-4D38-B670-249F9F8484DF}" dt="2023-10-12T22:04:55.994" v="185" actId="478"/>
          <ac:picMkLst>
            <pc:docMk/>
            <pc:sldMk cId="3798752516" sldId="281"/>
            <ac:picMk id="7" creationId="{926C361B-4134-FD55-2DC7-620EB6243252}"/>
          </ac:picMkLst>
        </pc:picChg>
        <pc:picChg chg="del">
          <ac:chgData name="Courtney Ahrens" userId="56b3008e-af83-45c6-9051-58d8efb33d8c" providerId="ADAL" clId="{E323E538-623D-4D38-B670-249F9F8484DF}" dt="2023-10-12T22:04:55.994" v="185" actId="478"/>
          <ac:picMkLst>
            <pc:docMk/>
            <pc:sldMk cId="3798752516" sldId="281"/>
            <ac:picMk id="9" creationId="{CDE2E0F6-58BB-496C-B926-65BC32347C8F}"/>
          </ac:picMkLst>
        </pc:picChg>
        <pc:picChg chg="add mod">
          <ac:chgData name="Courtney Ahrens" userId="56b3008e-af83-45c6-9051-58d8efb33d8c" providerId="ADAL" clId="{E323E538-623D-4D38-B670-249F9F8484DF}" dt="2023-10-12T22:29:44.873" v="796" actId="1076"/>
          <ac:picMkLst>
            <pc:docMk/>
            <pc:sldMk cId="3798752516" sldId="281"/>
            <ac:picMk id="10" creationId="{FB4498D8-E856-52C4-A75C-866B2C7332C1}"/>
          </ac:picMkLst>
        </pc:picChg>
        <pc:picChg chg="del">
          <ac:chgData name="Courtney Ahrens" userId="56b3008e-af83-45c6-9051-58d8efb33d8c" providerId="ADAL" clId="{E323E538-623D-4D38-B670-249F9F8484DF}" dt="2023-10-12T22:04:55.994" v="185" actId="478"/>
          <ac:picMkLst>
            <pc:docMk/>
            <pc:sldMk cId="3798752516" sldId="281"/>
            <ac:picMk id="11" creationId="{301C96BE-C3FD-C19E-731D-BF0AB6614372}"/>
          </ac:picMkLst>
        </pc:picChg>
        <pc:cxnChg chg="del">
          <ac:chgData name="Courtney Ahrens" userId="56b3008e-af83-45c6-9051-58d8efb33d8c" providerId="ADAL" clId="{E323E538-623D-4D38-B670-249F9F8484DF}" dt="2023-10-12T22:04:55.994" v="185" actId="478"/>
          <ac:cxnSpMkLst>
            <pc:docMk/>
            <pc:sldMk cId="3798752516" sldId="281"/>
            <ac:cxnSpMk id="33" creationId="{F2F4C00E-1049-3E85-FF5E-6819A07B8A78}"/>
          </ac:cxnSpMkLst>
        </pc:cxnChg>
        <pc:cxnChg chg="del">
          <ac:chgData name="Courtney Ahrens" userId="56b3008e-af83-45c6-9051-58d8efb33d8c" providerId="ADAL" clId="{E323E538-623D-4D38-B670-249F9F8484DF}" dt="2023-10-12T22:04:55.994" v="185" actId="478"/>
          <ac:cxnSpMkLst>
            <pc:docMk/>
            <pc:sldMk cId="3798752516" sldId="281"/>
            <ac:cxnSpMk id="34" creationId="{3E051C11-88BA-BDB5-0697-FECC664817B2}"/>
          </ac:cxnSpMkLst>
        </pc:cxnChg>
        <pc:cxnChg chg="del">
          <ac:chgData name="Courtney Ahrens" userId="56b3008e-af83-45c6-9051-58d8efb33d8c" providerId="ADAL" clId="{E323E538-623D-4D38-B670-249F9F8484DF}" dt="2023-10-12T22:04:55.994" v="185" actId="478"/>
          <ac:cxnSpMkLst>
            <pc:docMk/>
            <pc:sldMk cId="3798752516" sldId="281"/>
            <ac:cxnSpMk id="35" creationId="{A1CAFAE1-8F10-AABA-9836-75384B70C7FE}"/>
          </ac:cxnSpMkLst>
        </pc:cxnChg>
        <pc:cxnChg chg="del">
          <ac:chgData name="Courtney Ahrens" userId="56b3008e-af83-45c6-9051-58d8efb33d8c" providerId="ADAL" clId="{E323E538-623D-4D38-B670-249F9F8484DF}" dt="2023-10-12T22:04:55.994" v="185" actId="478"/>
          <ac:cxnSpMkLst>
            <pc:docMk/>
            <pc:sldMk cId="3798752516" sldId="281"/>
            <ac:cxnSpMk id="36" creationId="{50CAEB3A-9D90-CE9F-5F78-E25907D3CC52}"/>
          </ac:cxnSpMkLst>
        </pc:cxnChg>
      </pc:sldChg>
      <pc:sldChg chg="addSp delSp modSp new mod setBg modAnim">
        <pc:chgData name="Courtney Ahrens" userId="56b3008e-af83-45c6-9051-58d8efb33d8c" providerId="ADAL" clId="{E323E538-623D-4D38-B670-249F9F8484DF}" dt="2023-10-12T22:34:14.814" v="801"/>
        <pc:sldMkLst>
          <pc:docMk/>
          <pc:sldMk cId="1678165927" sldId="282"/>
        </pc:sldMkLst>
        <pc:spChg chg="mod">
          <ac:chgData name="Courtney Ahrens" userId="56b3008e-af83-45c6-9051-58d8efb33d8c" providerId="ADAL" clId="{E323E538-623D-4D38-B670-249F9F8484DF}" dt="2023-10-12T22:06:38.976" v="223" actId="255"/>
          <ac:spMkLst>
            <pc:docMk/>
            <pc:sldMk cId="1678165927" sldId="282"/>
            <ac:spMk id="2" creationId="{522ECFB5-FDF7-4564-4982-931008C340D6}"/>
          </ac:spMkLst>
        </pc:spChg>
        <pc:spChg chg="del mod">
          <ac:chgData name="Courtney Ahrens" userId="56b3008e-af83-45c6-9051-58d8efb33d8c" providerId="ADAL" clId="{E323E538-623D-4D38-B670-249F9F8484DF}" dt="2023-10-12T22:06:33.250" v="222" actId="478"/>
          <ac:spMkLst>
            <pc:docMk/>
            <pc:sldMk cId="1678165927" sldId="282"/>
            <ac:spMk id="3" creationId="{C78862B7-B125-FDDE-DBB5-B8CA8E3B12A1}"/>
          </ac:spMkLst>
        </pc:spChg>
        <pc:grpChg chg="add">
          <ac:chgData name="Courtney Ahrens" userId="56b3008e-af83-45c6-9051-58d8efb33d8c" providerId="ADAL" clId="{E323E538-623D-4D38-B670-249F9F8484DF}" dt="2023-10-12T22:06:14.814" v="210" actId="26606"/>
          <ac:grpSpMkLst>
            <pc:docMk/>
            <pc:sldMk cId="1678165927" sldId="282"/>
            <ac:grpSpMk id="8" creationId="{8DD77349-6ADE-99FE-8E04-12919EE56F9C}"/>
          </ac:grpSpMkLst>
        </pc:grpChg>
        <pc:picChg chg="add del mod ord">
          <ac:chgData name="Courtney Ahrens" userId="56b3008e-af83-45c6-9051-58d8efb33d8c" providerId="ADAL" clId="{E323E538-623D-4D38-B670-249F9F8484DF}" dt="2023-10-12T22:13:56.801" v="252" actId="478"/>
          <ac:picMkLst>
            <pc:docMk/>
            <pc:sldMk cId="1678165927" sldId="282"/>
            <ac:picMk id="5" creationId="{268513ED-C599-654A-8B7F-DD1281F87477}"/>
          </ac:picMkLst>
        </pc:picChg>
        <pc:picChg chg="add del mod">
          <ac:chgData name="Courtney Ahrens" userId="56b3008e-af83-45c6-9051-58d8efb33d8c" providerId="ADAL" clId="{E323E538-623D-4D38-B670-249F9F8484DF}" dt="2023-10-12T22:16:10.924" v="270" actId="478"/>
          <ac:picMkLst>
            <pc:docMk/>
            <pc:sldMk cId="1678165927" sldId="282"/>
            <ac:picMk id="7" creationId="{E8000A82-AC90-1AFE-2320-164AC704A59D}"/>
          </ac:picMkLst>
        </pc:picChg>
        <pc:picChg chg="add del mod">
          <ac:chgData name="Courtney Ahrens" userId="56b3008e-af83-45c6-9051-58d8efb33d8c" providerId="ADAL" clId="{E323E538-623D-4D38-B670-249F9F8484DF}" dt="2023-10-12T22:16:10.924" v="270" actId="478"/>
          <ac:picMkLst>
            <pc:docMk/>
            <pc:sldMk cId="1678165927" sldId="282"/>
            <ac:picMk id="13" creationId="{09CFE41E-2E30-169B-7C26-61BA2E131C14}"/>
          </ac:picMkLst>
        </pc:picChg>
        <pc:picChg chg="add mod">
          <ac:chgData name="Courtney Ahrens" userId="56b3008e-af83-45c6-9051-58d8efb33d8c" providerId="ADAL" clId="{E323E538-623D-4D38-B670-249F9F8484DF}" dt="2023-10-12T22:20:01.146" v="306" actId="1076"/>
          <ac:picMkLst>
            <pc:docMk/>
            <pc:sldMk cId="1678165927" sldId="282"/>
            <ac:picMk id="15" creationId="{B27BF325-DEF8-898B-0D03-FC5C8BD4FAB9}"/>
          </ac:picMkLst>
        </pc:picChg>
        <pc:picChg chg="add mod">
          <ac:chgData name="Courtney Ahrens" userId="56b3008e-af83-45c6-9051-58d8efb33d8c" providerId="ADAL" clId="{E323E538-623D-4D38-B670-249F9F8484DF}" dt="2023-10-12T22:20:01.146" v="306" actId="1076"/>
          <ac:picMkLst>
            <pc:docMk/>
            <pc:sldMk cId="1678165927" sldId="282"/>
            <ac:picMk id="17" creationId="{7F2D63B0-67AB-E8D3-CC40-03E2EC716903}"/>
          </ac:picMkLst>
        </pc:picChg>
        <pc:picChg chg="add mod">
          <ac:chgData name="Courtney Ahrens" userId="56b3008e-af83-45c6-9051-58d8efb33d8c" providerId="ADAL" clId="{E323E538-623D-4D38-B670-249F9F8484DF}" dt="2023-10-12T22:20:01.146" v="306" actId="1076"/>
          <ac:picMkLst>
            <pc:docMk/>
            <pc:sldMk cId="1678165927" sldId="282"/>
            <ac:picMk id="19" creationId="{5323AA90-6F1A-D1C6-F9F9-E408F899A2F4}"/>
          </ac:picMkLst>
        </pc:picChg>
        <pc:picChg chg="add mod">
          <ac:chgData name="Courtney Ahrens" userId="56b3008e-af83-45c6-9051-58d8efb33d8c" providerId="ADAL" clId="{E323E538-623D-4D38-B670-249F9F8484DF}" dt="2023-10-12T22:17:45.414" v="286" actId="1076"/>
          <ac:picMkLst>
            <pc:docMk/>
            <pc:sldMk cId="1678165927" sldId="282"/>
            <ac:picMk id="2050" creationId="{6915808A-6B2A-0F21-95E4-7431507D73ED}"/>
          </ac:picMkLst>
        </pc:picChg>
        <pc:picChg chg="add mod">
          <ac:chgData name="Courtney Ahrens" userId="56b3008e-af83-45c6-9051-58d8efb33d8c" providerId="ADAL" clId="{E323E538-623D-4D38-B670-249F9F8484DF}" dt="2023-10-12T22:20:01.146" v="306" actId="1076"/>
          <ac:picMkLst>
            <pc:docMk/>
            <pc:sldMk cId="1678165927" sldId="282"/>
            <ac:picMk id="2052" creationId="{BD11A99B-6A75-5166-3330-F9DC122B8C40}"/>
          </ac:picMkLst>
        </pc:picChg>
        <pc:picChg chg="add del mod">
          <ac:chgData name="Courtney Ahrens" userId="56b3008e-af83-45c6-9051-58d8efb33d8c" providerId="ADAL" clId="{E323E538-623D-4D38-B670-249F9F8484DF}" dt="2023-10-12T22:17:54.284" v="289" actId="478"/>
          <ac:picMkLst>
            <pc:docMk/>
            <pc:sldMk cId="1678165927" sldId="282"/>
            <ac:picMk id="2054" creationId="{F4215C54-8628-012A-3A1D-87753D9F9AC1}"/>
          </ac:picMkLst>
        </pc:picChg>
        <pc:picChg chg="add del mod">
          <ac:chgData name="Courtney Ahrens" userId="56b3008e-af83-45c6-9051-58d8efb33d8c" providerId="ADAL" clId="{E323E538-623D-4D38-B670-249F9F8484DF}" dt="2023-10-12T22:15:47.511" v="267" actId="478"/>
          <ac:picMkLst>
            <pc:docMk/>
            <pc:sldMk cId="1678165927" sldId="282"/>
            <ac:picMk id="2056" creationId="{AC3FCED0-6EAB-2306-346D-1A8CD7A0A9F3}"/>
          </ac:picMkLst>
        </pc:picChg>
      </pc:sldChg>
      <pc:sldChg chg="addSp delSp modSp new mod setBg setClrOvrMap">
        <pc:chgData name="Courtney Ahrens" userId="56b3008e-af83-45c6-9051-58d8efb33d8c" providerId="ADAL" clId="{E323E538-623D-4D38-B670-249F9F8484DF}" dt="2023-10-12T22:21:02.490" v="352" actId="20577"/>
        <pc:sldMkLst>
          <pc:docMk/>
          <pc:sldMk cId="2241641483" sldId="283"/>
        </pc:sldMkLst>
        <pc:spChg chg="mod">
          <ac:chgData name="Courtney Ahrens" userId="56b3008e-af83-45c6-9051-58d8efb33d8c" providerId="ADAL" clId="{E323E538-623D-4D38-B670-249F9F8484DF}" dt="2023-10-12T22:21:02.490" v="352" actId="20577"/>
          <ac:spMkLst>
            <pc:docMk/>
            <pc:sldMk cId="2241641483" sldId="283"/>
            <ac:spMk id="2" creationId="{4619A02C-9DBA-6D2A-4637-016851D5488A}"/>
          </ac:spMkLst>
        </pc:spChg>
        <pc:spChg chg="del">
          <ac:chgData name="Courtney Ahrens" userId="56b3008e-af83-45c6-9051-58d8efb33d8c" providerId="ADAL" clId="{E323E538-623D-4D38-B670-249F9F8484DF}" dt="2023-10-12T22:20:46.840" v="308" actId="26606"/>
          <ac:spMkLst>
            <pc:docMk/>
            <pc:sldMk cId="2241641483" sldId="283"/>
            <ac:spMk id="3" creationId="{02C76F49-E970-8F8A-7ED7-C0F597D5D43B}"/>
          </ac:spMkLst>
        </pc:spChg>
        <pc:spChg chg="add">
          <ac:chgData name="Courtney Ahrens" userId="56b3008e-af83-45c6-9051-58d8efb33d8c" providerId="ADAL" clId="{E323E538-623D-4D38-B670-249F9F8484DF}" dt="2023-10-12T22:20:46.840" v="308" actId="26606"/>
          <ac:spMkLst>
            <pc:docMk/>
            <pc:sldMk cId="2241641483" sldId="283"/>
            <ac:spMk id="8" creationId="{66B332A4-D438-4773-A77F-5ED49A448D9D}"/>
          </ac:spMkLst>
        </pc:spChg>
        <pc:spChg chg="add">
          <ac:chgData name="Courtney Ahrens" userId="56b3008e-af83-45c6-9051-58d8efb33d8c" providerId="ADAL" clId="{E323E538-623D-4D38-B670-249F9F8484DF}" dt="2023-10-12T22:20:46.840" v="308" actId="26606"/>
          <ac:spMkLst>
            <pc:docMk/>
            <pc:sldMk cId="2241641483" sldId="283"/>
            <ac:spMk id="10" creationId="{DF9AD32D-FF05-44F4-BD4D-9CEE89B71EB9}"/>
          </ac:spMkLst>
        </pc:spChg>
      </pc:sldChg>
      <pc:sldChg chg="addSp delSp modSp new mod setBg">
        <pc:chgData name="Courtney Ahrens" userId="56b3008e-af83-45c6-9051-58d8efb33d8c" providerId="ADAL" clId="{E323E538-623D-4D38-B670-249F9F8484DF}" dt="2023-10-12T22:24:48.517" v="710" actId="20577"/>
        <pc:sldMkLst>
          <pc:docMk/>
          <pc:sldMk cId="2649154782" sldId="284"/>
        </pc:sldMkLst>
        <pc:spChg chg="mod">
          <ac:chgData name="Courtney Ahrens" userId="56b3008e-af83-45c6-9051-58d8efb33d8c" providerId="ADAL" clId="{E323E538-623D-4D38-B670-249F9F8484DF}" dt="2023-10-12T22:24:35.608" v="708" actId="26606"/>
          <ac:spMkLst>
            <pc:docMk/>
            <pc:sldMk cId="2649154782" sldId="284"/>
            <ac:spMk id="2" creationId="{0B6559B2-E60B-DA18-D916-8FE89C1CBCCF}"/>
          </ac:spMkLst>
        </pc:spChg>
        <pc:spChg chg="del mod">
          <ac:chgData name="Courtney Ahrens" userId="56b3008e-af83-45c6-9051-58d8efb33d8c" providerId="ADAL" clId="{E323E538-623D-4D38-B670-249F9F8484DF}" dt="2023-10-12T22:24:35.608" v="708" actId="26606"/>
          <ac:spMkLst>
            <pc:docMk/>
            <pc:sldMk cId="2649154782" sldId="284"/>
            <ac:spMk id="3" creationId="{389EFFFE-EEF6-F534-1B76-7D5486CEBA81}"/>
          </ac:spMkLst>
        </pc:spChg>
        <pc:spChg chg="add">
          <ac:chgData name="Courtney Ahrens" userId="56b3008e-af83-45c6-9051-58d8efb33d8c" providerId="ADAL" clId="{E323E538-623D-4D38-B670-249F9F8484DF}" dt="2023-10-12T22:24:35.608" v="708" actId="26606"/>
          <ac:spMkLst>
            <pc:docMk/>
            <pc:sldMk cId="2649154782" sldId="284"/>
            <ac:spMk id="9" creationId="{BACC6370-2D7E-4714-9D71-7542949D7D5D}"/>
          </ac:spMkLst>
        </pc:spChg>
        <pc:spChg chg="add">
          <ac:chgData name="Courtney Ahrens" userId="56b3008e-af83-45c6-9051-58d8efb33d8c" providerId="ADAL" clId="{E323E538-623D-4D38-B670-249F9F8484DF}" dt="2023-10-12T22:24:35.608" v="708" actId="26606"/>
          <ac:spMkLst>
            <pc:docMk/>
            <pc:sldMk cId="2649154782" sldId="284"/>
            <ac:spMk id="11" creationId="{F68B3F68-107C-434F-AA38-110D5EA91B85}"/>
          </ac:spMkLst>
        </pc:spChg>
        <pc:spChg chg="add">
          <ac:chgData name="Courtney Ahrens" userId="56b3008e-af83-45c6-9051-58d8efb33d8c" providerId="ADAL" clId="{E323E538-623D-4D38-B670-249F9F8484DF}" dt="2023-10-12T22:24:35.608" v="708" actId="26606"/>
          <ac:spMkLst>
            <pc:docMk/>
            <pc:sldMk cId="2649154782" sldId="284"/>
            <ac:spMk id="13" creationId="{AAD0DBB9-1A4B-4391-81D4-CB19F9AB918A}"/>
          </ac:spMkLst>
        </pc:spChg>
        <pc:spChg chg="add">
          <ac:chgData name="Courtney Ahrens" userId="56b3008e-af83-45c6-9051-58d8efb33d8c" providerId="ADAL" clId="{E323E538-623D-4D38-B670-249F9F8484DF}" dt="2023-10-12T22:24:35.608" v="708" actId="26606"/>
          <ac:spMkLst>
            <pc:docMk/>
            <pc:sldMk cId="2649154782" sldId="284"/>
            <ac:spMk id="15" creationId="{063BBA22-50EA-4C4D-BE05-F1CE4E63AA56}"/>
          </ac:spMkLst>
        </pc:spChg>
        <pc:graphicFrameChg chg="add mod">
          <ac:chgData name="Courtney Ahrens" userId="56b3008e-af83-45c6-9051-58d8efb33d8c" providerId="ADAL" clId="{E323E538-623D-4D38-B670-249F9F8484DF}" dt="2023-10-12T22:24:48.517" v="710" actId="20577"/>
          <ac:graphicFrameMkLst>
            <pc:docMk/>
            <pc:sldMk cId="2649154782" sldId="284"/>
            <ac:graphicFrameMk id="5" creationId="{EC80BE97-A373-DE52-BFF3-215CCAFA205A}"/>
          </ac:graphicFrameMkLst>
        </pc:graphicFrameChg>
      </pc:sldChg>
      <pc:sldChg chg="addSp delSp modSp mod modAnim">
        <pc:chgData name="Courtney Ahrens" userId="56b3008e-af83-45c6-9051-58d8efb33d8c" providerId="ADAL" clId="{E323E538-623D-4D38-B670-249F9F8484DF}" dt="2023-10-12T22:33:30.544" v="797"/>
        <pc:sldMkLst>
          <pc:docMk/>
          <pc:sldMk cId="878193210" sldId="285"/>
        </pc:sldMkLst>
        <pc:spChg chg="mod">
          <ac:chgData name="Courtney Ahrens" userId="56b3008e-af83-45c6-9051-58d8efb33d8c" providerId="ADAL" clId="{E323E538-623D-4D38-B670-249F9F8484DF}" dt="2023-10-12T22:27:04.173" v="729" actId="20577"/>
          <ac:spMkLst>
            <pc:docMk/>
            <pc:sldMk cId="878193210" sldId="285"/>
            <ac:spMk id="2" creationId="{522ECFB5-FDF7-4564-4982-931008C340D6}"/>
          </ac:spMkLst>
        </pc:spChg>
        <pc:spChg chg="add mod">
          <ac:chgData name="Courtney Ahrens" userId="56b3008e-af83-45c6-9051-58d8efb33d8c" providerId="ADAL" clId="{E323E538-623D-4D38-B670-249F9F8484DF}" dt="2023-10-12T22:28:07.289" v="746" actId="1076"/>
          <ac:spMkLst>
            <pc:docMk/>
            <pc:sldMk cId="878193210" sldId="285"/>
            <ac:spMk id="3" creationId="{2A12A845-B8F6-85CA-A1A5-561847761446}"/>
          </ac:spMkLst>
        </pc:spChg>
        <pc:spChg chg="add mod">
          <ac:chgData name="Courtney Ahrens" userId="56b3008e-af83-45c6-9051-58d8efb33d8c" providerId="ADAL" clId="{E323E538-623D-4D38-B670-249F9F8484DF}" dt="2023-10-12T22:28:18.490" v="748" actId="1076"/>
          <ac:spMkLst>
            <pc:docMk/>
            <pc:sldMk cId="878193210" sldId="285"/>
            <ac:spMk id="4" creationId="{ABA875CB-EEFD-7B55-7552-55F615C0D779}"/>
          </ac:spMkLst>
        </pc:spChg>
        <pc:picChg chg="add mod">
          <ac:chgData name="Courtney Ahrens" userId="56b3008e-af83-45c6-9051-58d8efb33d8c" providerId="ADAL" clId="{E323E538-623D-4D38-B670-249F9F8484DF}" dt="2023-10-12T22:28:07.289" v="746" actId="1076"/>
          <ac:picMkLst>
            <pc:docMk/>
            <pc:sldMk cId="878193210" sldId="285"/>
            <ac:picMk id="5" creationId="{208E4980-8165-02B4-00AF-1B5E64EC0E77}"/>
          </ac:picMkLst>
        </pc:picChg>
        <pc:picChg chg="add mod">
          <ac:chgData name="Courtney Ahrens" userId="56b3008e-af83-45c6-9051-58d8efb33d8c" providerId="ADAL" clId="{E323E538-623D-4D38-B670-249F9F8484DF}" dt="2023-10-12T22:28:18.490" v="748" actId="1076"/>
          <ac:picMkLst>
            <pc:docMk/>
            <pc:sldMk cId="878193210" sldId="285"/>
            <ac:picMk id="6" creationId="{1B4877B9-DD19-3967-B54D-8FA8A4995D50}"/>
          </ac:picMkLst>
        </pc:picChg>
        <pc:picChg chg="del">
          <ac:chgData name="Courtney Ahrens" userId="56b3008e-af83-45c6-9051-58d8efb33d8c" providerId="ADAL" clId="{E323E538-623D-4D38-B670-249F9F8484DF}" dt="2023-10-12T22:27:07.389" v="731" actId="478"/>
          <ac:picMkLst>
            <pc:docMk/>
            <pc:sldMk cId="878193210" sldId="285"/>
            <ac:picMk id="15" creationId="{B27BF325-DEF8-898B-0D03-FC5C8BD4FAB9}"/>
          </ac:picMkLst>
        </pc:picChg>
        <pc:picChg chg="del">
          <ac:chgData name="Courtney Ahrens" userId="56b3008e-af83-45c6-9051-58d8efb33d8c" providerId="ADAL" clId="{E323E538-623D-4D38-B670-249F9F8484DF}" dt="2023-10-12T22:27:07.389" v="731" actId="478"/>
          <ac:picMkLst>
            <pc:docMk/>
            <pc:sldMk cId="878193210" sldId="285"/>
            <ac:picMk id="17" creationId="{7F2D63B0-67AB-E8D3-CC40-03E2EC716903}"/>
          </ac:picMkLst>
        </pc:picChg>
        <pc:picChg chg="del">
          <ac:chgData name="Courtney Ahrens" userId="56b3008e-af83-45c6-9051-58d8efb33d8c" providerId="ADAL" clId="{E323E538-623D-4D38-B670-249F9F8484DF}" dt="2023-10-12T22:27:07.389" v="731" actId="478"/>
          <ac:picMkLst>
            <pc:docMk/>
            <pc:sldMk cId="878193210" sldId="285"/>
            <ac:picMk id="19" creationId="{5323AA90-6F1A-D1C6-F9F9-E408F899A2F4}"/>
          </ac:picMkLst>
        </pc:picChg>
        <pc:picChg chg="del">
          <ac:chgData name="Courtney Ahrens" userId="56b3008e-af83-45c6-9051-58d8efb33d8c" providerId="ADAL" clId="{E323E538-623D-4D38-B670-249F9F8484DF}" dt="2023-10-12T22:27:05.941" v="730" actId="478"/>
          <ac:picMkLst>
            <pc:docMk/>
            <pc:sldMk cId="878193210" sldId="285"/>
            <ac:picMk id="2050" creationId="{6915808A-6B2A-0F21-95E4-7431507D73ED}"/>
          </ac:picMkLst>
        </pc:picChg>
        <pc:picChg chg="del">
          <ac:chgData name="Courtney Ahrens" userId="56b3008e-af83-45c6-9051-58d8efb33d8c" providerId="ADAL" clId="{E323E538-623D-4D38-B670-249F9F8484DF}" dt="2023-10-12T22:27:07.389" v="731" actId="478"/>
          <ac:picMkLst>
            <pc:docMk/>
            <pc:sldMk cId="878193210" sldId="285"/>
            <ac:picMk id="2052" creationId="{BD11A99B-6A75-5166-3330-F9DC122B8C40}"/>
          </ac:picMkLst>
        </pc:picChg>
        <pc:cxnChg chg="add mod">
          <ac:chgData name="Courtney Ahrens" userId="56b3008e-af83-45c6-9051-58d8efb33d8c" providerId="ADAL" clId="{E323E538-623D-4D38-B670-249F9F8484DF}" dt="2023-10-12T22:28:10.857" v="747" actId="1076"/>
          <ac:cxnSpMkLst>
            <pc:docMk/>
            <pc:sldMk cId="878193210" sldId="285"/>
            <ac:cxnSpMk id="7" creationId="{CD1A3C17-0087-A720-4E7E-79EBB0368C91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7C81A7-5D87-48C3-AC07-410DCF04121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45D3BC7-C404-4816-A9A3-DE1BE3F70CA7}">
      <dgm:prSet/>
      <dgm:spPr/>
      <dgm:t>
        <a:bodyPr/>
        <a:lstStyle/>
        <a:p>
          <a:r>
            <a:rPr lang="en-US"/>
            <a:t>Pair up with another participant</a:t>
          </a:r>
        </a:p>
      </dgm:t>
    </dgm:pt>
    <dgm:pt modelId="{43D359FB-AF09-43C1-B03B-1EE69949D9B9}" type="parTrans" cxnId="{E0A76EC4-FF9B-4013-9AB2-70F654437129}">
      <dgm:prSet/>
      <dgm:spPr/>
      <dgm:t>
        <a:bodyPr/>
        <a:lstStyle/>
        <a:p>
          <a:endParaRPr lang="en-US"/>
        </a:p>
      </dgm:t>
    </dgm:pt>
    <dgm:pt modelId="{35BF8DB2-CFF4-4751-BB4F-3A1055FB97CA}" type="sibTrans" cxnId="{E0A76EC4-FF9B-4013-9AB2-70F654437129}">
      <dgm:prSet/>
      <dgm:spPr/>
      <dgm:t>
        <a:bodyPr/>
        <a:lstStyle/>
        <a:p>
          <a:endParaRPr lang="en-US"/>
        </a:p>
      </dgm:t>
    </dgm:pt>
    <dgm:pt modelId="{9BD88220-90FC-4283-8A23-65022933FD29}">
      <dgm:prSet/>
      <dgm:spPr/>
      <dgm:t>
        <a:bodyPr/>
        <a:lstStyle/>
        <a:p>
          <a:r>
            <a:rPr lang="en-US" dirty="0"/>
            <a:t>One person reads the line of the survivor</a:t>
          </a:r>
        </a:p>
      </dgm:t>
    </dgm:pt>
    <dgm:pt modelId="{BCC9214B-B84A-47AA-B47B-4F7CF8773576}" type="parTrans" cxnId="{8678946A-18FF-42D6-AEB2-70644E959376}">
      <dgm:prSet/>
      <dgm:spPr/>
      <dgm:t>
        <a:bodyPr/>
        <a:lstStyle/>
        <a:p>
          <a:endParaRPr lang="en-US"/>
        </a:p>
      </dgm:t>
    </dgm:pt>
    <dgm:pt modelId="{F0AAAF8B-2FDC-4513-B9D0-CF1D2FA6D4C2}" type="sibTrans" cxnId="{8678946A-18FF-42D6-AEB2-70644E959376}">
      <dgm:prSet/>
      <dgm:spPr/>
      <dgm:t>
        <a:bodyPr/>
        <a:lstStyle/>
        <a:p>
          <a:endParaRPr lang="en-US"/>
        </a:p>
      </dgm:t>
    </dgm:pt>
    <dgm:pt modelId="{4634D97C-BC6C-4BE2-8E4A-57406F978FA1}">
      <dgm:prSet/>
      <dgm:spPr/>
      <dgm:t>
        <a:bodyPr/>
        <a:lstStyle/>
        <a:p>
          <a:r>
            <a:rPr lang="en-US" dirty="0"/>
            <a:t>The other person reads the line of the support provider</a:t>
          </a:r>
        </a:p>
      </dgm:t>
    </dgm:pt>
    <dgm:pt modelId="{17445630-A0C1-4662-B83A-17055E661B66}" type="parTrans" cxnId="{3887EC4E-C96B-40C8-955C-A8754DF20F7B}">
      <dgm:prSet/>
      <dgm:spPr/>
      <dgm:t>
        <a:bodyPr/>
        <a:lstStyle/>
        <a:p>
          <a:endParaRPr lang="en-US"/>
        </a:p>
      </dgm:t>
    </dgm:pt>
    <dgm:pt modelId="{B1D1FE2F-F66F-4C16-B901-4FF9E39F599B}" type="sibTrans" cxnId="{3887EC4E-C96B-40C8-955C-A8754DF20F7B}">
      <dgm:prSet/>
      <dgm:spPr/>
      <dgm:t>
        <a:bodyPr/>
        <a:lstStyle/>
        <a:p>
          <a:endParaRPr lang="en-US"/>
        </a:p>
      </dgm:t>
    </dgm:pt>
    <dgm:pt modelId="{EF36548F-E5A7-46A6-8915-750A11BB51CD}">
      <dgm:prSet/>
      <dgm:spPr/>
      <dgm:t>
        <a:bodyPr/>
        <a:lstStyle/>
        <a:p>
          <a:r>
            <a:rPr lang="en-US"/>
            <a:t>How did it feel as a survivor hearing this?</a:t>
          </a:r>
        </a:p>
      </dgm:t>
    </dgm:pt>
    <dgm:pt modelId="{2A742A09-8DA2-44F8-926A-414A0C94FC5C}" type="parTrans" cxnId="{E747D161-3AE4-4BF7-80D3-882BD539EF94}">
      <dgm:prSet/>
      <dgm:spPr/>
      <dgm:t>
        <a:bodyPr/>
        <a:lstStyle/>
        <a:p>
          <a:endParaRPr lang="en-US"/>
        </a:p>
      </dgm:t>
    </dgm:pt>
    <dgm:pt modelId="{1730E2E3-7337-4852-A99E-C039D71E6AFD}" type="sibTrans" cxnId="{E747D161-3AE4-4BF7-80D3-882BD539EF94}">
      <dgm:prSet/>
      <dgm:spPr/>
      <dgm:t>
        <a:bodyPr/>
        <a:lstStyle/>
        <a:p>
          <a:endParaRPr lang="en-US"/>
        </a:p>
      </dgm:t>
    </dgm:pt>
    <dgm:pt modelId="{6CFAE6C5-1A0A-4097-BBEE-BDED4631C0D8}">
      <dgm:prSet/>
      <dgm:spPr/>
      <dgm:t>
        <a:bodyPr/>
        <a:lstStyle/>
        <a:p>
          <a:r>
            <a:rPr lang="en-US"/>
            <a:t>How did if feel as a support provider saying this?</a:t>
          </a:r>
        </a:p>
      </dgm:t>
    </dgm:pt>
    <dgm:pt modelId="{0BF3B2EC-847F-4D20-B987-8063CB768206}" type="parTrans" cxnId="{6EA3D458-5039-44DB-BF2E-05359A44E9DE}">
      <dgm:prSet/>
      <dgm:spPr/>
      <dgm:t>
        <a:bodyPr/>
        <a:lstStyle/>
        <a:p>
          <a:endParaRPr lang="en-US"/>
        </a:p>
      </dgm:t>
    </dgm:pt>
    <dgm:pt modelId="{C55B4293-4F7A-4FB5-8A59-5588ED5FE48A}" type="sibTrans" cxnId="{6EA3D458-5039-44DB-BF2E-05359A44E9DE}">
      <dgm:prSet/>
      <dgm:spPr/>
      <dgm:t>
        <a:bodyPr/>
        <a:lstStyle/>
        <a:p>
          <a:endParaRPr lang="en-US"/>
        </a:p>
      </dgm:t>
    </dgm:pt>
    <dgm:pt modelId="{CC4BE463-4418-489E-8ED5-7E643D17ACE5}">
      <dgm:prSet/>
      <dgm:spPr/>
      <dgm:t>
        <a:bodyPr/>
        <a:lstStyle/>
        <a:p>
          <a:r>
            <a:rPr lang="en-US"/>
            <a:t>What else can you do to support survivors?</a:t>
          </a:r>
        </a:p>
      </dgm:t>
    </dgm:pt>
    <dgm:pt modelId="{2C14C46C-C1C6-4B91-AA1E-3C65798231C3}" type="parTrans" cxnId="{E0866123-AF54-4DB6-89EB-49DEBCEA9899}">
      <dgm:prSet/>
      <dgm:spPr/>
      <dgm:t>
        <a:bodyPr/>
        <a:lstStyle/>
        <a:p>
          <a:endParaRPr lang="en-US"/>
        </a:p>
      </dgm:t>
    </dgm:pt>
    <dgm:pt modelId="{57798D64-5E29-4344-84E3-1C9FF7AD2A1C}" type="sibTrans" cxnId="{E0866123-AF54-4DB6-89EB-49DEBCEA9899}">
      <dgm:prSet/>
      <dgm:spPr/>
      <dgm:t>
        <a:bodyPr/>
        <a:lstStyle/>
        <a:p>
          <a:endParaRPr lang="en-US"/>
        </a:p>
      </dgm:t>
    </dgm:pt>
    <dgm:pt modelId="{52C516D4-090E-41EC-9B79-9A434128334D}" type="pres">
      <dgm:prSet presAssocID="{477C81A7-5D87-48C3-AC07-410DCF04121E}" presName="Name0" presStyleCnt="0">
        <dgm:presLayoutVars>
          <dgm:dir/>
          <dgm:resizeHandles val="exact"/>
        </dgm:presLayoutVars>
      </dgm:prSet>
      <dgm:spPr/>
    </dgm:pt>
    <dgm:pt modelId="{CD70F90E-8CB4-4CF4-9048-84288C2D664F}" type="pres">
      <dgm:prSet presAssocID="{C45D3BC7-C404-4816-A9A3-DE1BE3F70CA7}" presName="node" presStyleLbl="node1" presStyleIdx="0" presStyleCnt="6">
        <dgm:presLayoutVars>
          <dgm:bulletEnabled val="1"/>
        </dgm:presLayoutVars>
      </dgm:prSet>
      <dgm:spPr/>
    </dgm:pt>
    <dgm:pt modelId="{D046E56D-049B-49BC-A897-14A24DF8106F}" type="pres">
      <dgm:prSet presAssocID="{35BF8DB2-CFF4-4751-BB4F-3A1055FB97CA}" presName="sibTrans" presStyleLbl="sibTrans1D1" presStyleIdx="0" presStyleCnt="5"/>
      <dgm:spPr/>
    </dgm:pt>
    <dgm:pt modelId="{12F42B6D-3376-469C-9C87-0F761FD1A93A}" type="pres">
      <dgm:prSet presAssocID="{35BF8DB2-CFF4-4751-BB4F-3A1055FB97CA}" presName="connectorText" presStyleLbl="sibTrans1D1" presStyleIdx="0" presStyleCnt="5"/>
      <dgm:spPr/>
    </dgm:pt>
    <dgm:pt modelId="{F89F8AFF-7C1B-4242-9C23-A77E85CABBE5}" type="pres">
      <dgm:prSet presAssocID="{9BD88220-90FC-4283-8A23-65022933FD29}" presName="node" presStyleLbl="node1" presStyleIdx="1" presStyleCnt="6">
        <dgm:presLayoutVars>
          <dgm:bulletEnabled val="1"/>
        </dgm:presLayoutVars>
      </dgm:prSet>
      <dgm:spPr/>
    </dgm:pt>
    <dgm:pt modelId="{F7ACDD22-9F15-4808-9A94-9F2FD5248D02}" type="pres">
      <dgm:prSet presAssocID="{F0AAAF8B-2FDC-4513-B9D0-CF1D2FA6D4C2}" presName="sibTrans" presStyleLbl="sibTrans1D1" presStyleIdx="1" presStyleCnt="5"/>
      <dgm:spPr/>
    </dgm:pt>
    <dgm:pt modelId="{98CEFAE2-1D65-44CA-9741-362EF2CABFEF}" type="pres">
      <dgm:prSet presAssocID="{F0AAAF8B-2FDC-4513-B9D0-CF1D2FA6D4C2}" presName="connectorText" presStyleLbl="sibTrans1D1" presStyleIdx="1" presStyleCnt="5"/>
      <dgm:spPr/>
    </dgm:pt>
    <dgm:pt modelId="{8804FFE8-C650-4CC8-9491-BECE01BFE953}" type="pres">
      <dgm:prSet presAssocID="{4634D97C-BC6C-4BE2-8E4A-57406F978FA1}" presName="node" presStyleLbl="node1" presStyleIdx="2" presStyleCnt="6">
        <dgm:presLayoutVars>
          <dgm:bulletEnabled val="1"/>
        </dgm:presLayoutVars>
      </dgm:prSet>
      <dgm:spPr/>
    </dgm:pt>
    <dgm:pt modelId="{7FD940B2-A660-41B5-9DD3-CC1622352E1E}" type="pres">
      <dgm:prSet presAssocID="{B1D1FE2F-F66F-4C16-B901-4FF9E39F599B}" presName="sibTrans" presStyleLbl="sibTrans1D1" presStyleIdx="2" presStyleCnt="5"/>
      <dgm:spPr/>
    </dgm:pt>
    <dgm:pt modelId="{DE02547E-A541-43A2-A946-D40A108D74C4}" type="pres">
      <dgm:prSet presAssocID="{B1D1FE2F-F66F-4C16-B901-4FF9E39F599B}" presName="connectorText" presStyleLbl="sibTrans1D1" presStyleIdx="2" presStyleCnt="5"/>
      <dgm:spPr/>
    </dgm:pt>
    <dgm:pt modelId="{741952E4-B880-442C-89CD-444978627452}" type="pres">
      <dgm:prSet presAssocID="{EF36548F-E5A7-46A6-8915-750A11BB51CD}" presName="node" presStyleLbl="node1" presStyleIdx="3" presStyleCnt="6">
        <dgm:presLayoutVars>
          <dgm:bulletEnabled val="1"/>
        </dgm:presLayoutVars>
      </dgm:prSet>
      <dgm:spPr/>
    </dgm:pt>
    <dgm:pt modelId="{98699E4C-DFB1-4FAF-89AA-1676CDFF912B}" type="pres">
      <dgm:prSet presAssocID="{1730E2E3-7337-4852-A99E-C039D71E6AFD}" presName="sibTrans" presStyleLbl="sibTrans1D1" presStyleIdx="3" presStyleCnt="5"/>
      <dgm:spPr/>
    </dgm:pt>
    <dgm:pt modelId="{DE091ED3-F61E-4F3A-9197-09987404FC4D}" type="pres">
      <dgm:prSet presAssocID="{1730E2E3-7337-4852-A99E-C039D71E6AFD}" presName="connectorText" presStyleLbl="sibTrans1D1" presStyleIdx="3" presStyleCnt="5"/>
      <dgm:spPr/>
    </dgm:pt>
    <dgm:pt modelId="{0B65560F-F79F-49B2-ADA2-11E1F4A0394F}" type="pres">
      <dgm:prSet presAssocID="{6CFAE6C5-1A0A-4097-BBEE-BDED4631C0D8}" presName="node" presStyleLbl="node1" presStyleIdx="4" presStyleCnt="6">
        <dgm:presLayoutVars>
          <dgm:bulletEnabled val="1"/>
        </dgm:presLayoutVars>
      </dgm:prSet>
      <dgm:spPr/>
    </dgm:pt>
    <dgm:pt modelId="{45B641C7-ABA4-4AA6-8122-5F618BB35F9B}" type="pres">
      <dgm:prSet presAssocID="{C55B4293-4F7A-4FB5-8A59-5588ED5FE48A}" presName="sibTrans" presStyleLbl="sibTrans1D1" presStyleIdx="4" presStyleCnt="5"/>
      <dgm:spPr/>
    </dgm:pt>
    <dgm:pt modelId="{8C0782BF-7245-4C92-9CCE-C0A4825A6246}" type="pres">
      <dgm:prSet presAssocID="{C55B4293-4F7A-4FB5-8A59-5588ED5FE48A}" presName="connectorText" presStyleLbl="sibTrans1D1" presStyleIdx="4" presStyleCnt="5"/>
      <dgm:spPr/>
    </dgm:pt>
    <dgm:pt modelId="{147F0CD2-F9A5-42C5-9AF2-68C37F4BE1D0}" type="pres">
      <dgm:prSet presAssocID="{CC4BE463-4418-489E-8ED5-7E643D17ACE5}" presName="node" presStyleLbl="node1" presStyleIdx="5" presStyleCnt="6">
        <dgm:presLayoutVars>
          <dgm:bulletEnabled val="1"/>
        </dgm:presLayoutVars>
      </dgm:prSet>
      <dgm:spPr/>
    </dgm:pt>
  </dgm:ptLst>
  <dgm:cxnLst>
    <dgm:cxn modelId="{BBDBC007-3F9E-412F-A318-85ABEC123011}" type="presOf" srcId="{35BF8DB2-CFF4-4751-BB4F-3A1055FB97CA}" destId="{D046E56D-049B-49BC-A897-14A24DF8106F}" srcOrd="0" destOrd="0" presId="urn:microsoft.com/office/officeart/2016/7/layout/RepeatingBendingProcessNew"/>
    <dgm:cxn modelId="{2B114C0E-35A0-4FBB-98DC-1EFC4A5234CB}" type="presOf" srcId="{35BF8DB2-CFF4-4751-BB4F-3A1055FB97CA}" destId="{12F42B6D-3376-469C-9C87-0F761FD1A93A}" srcOrd="1" destOrd="0" presId="urn:microsoft.com/office/officeart/2016/7/layout/RepeatingBendingProcessNew"/>
    <dgm:cxn modelId="{88A89D11-8BE4-4714-9309-B7FEDBE1025E}" type="presOf" srcId="{4634D97C-BC6C-4BE2-8E4A-57406F978FA1}" destId="{8804FFE8-C650-4CC8-9491-BECE01BFE953}" srcOrd="0" destOrd="0" presId="urn:microsoft.com/office/officeart/2016/7/layout/RepeatingBendingProcessNew"/>
    <dgm:cxn modelId="{9330361D-D102-4370-969A-B8583330824D}" type="presOf" srcId="{F0AAAF8B-2FDC-4513-B9D0-CF1D2FA6D4C2}" destId="{98CEFAE2-1D65-44CA-9741-362EF2CABFEF}" srcOrd="1" destOrd="0" presId="urn:microsoft.com/office/officeart/2016/7/layout/RepeatingBendingProcessNew"/>
    <dgm:cxn modelId="{E0866123-AF54-4DB6-89EB-49DEBCEA9899}" srcId="{477C81A7-5D87-48C3-AC07-410DCF04121E}" destId="{CC4BE463-4418-489E-8ED5-7E643D17ACE5}" srcOrd="5" destOrd="0" parTransId="{2C14C46C-C1C6-4B91-AA1E-3C65798231C3}" sibTransId="{57798D64-5E29-4344-84E3-1C9FF7AD2A1C}"/>
    <dgm:cxn modelId="{79623E29-5487-4E02-9565-612607F253D8}" type="presOf" srcId="{C55B4293-4F7A-4FB5-8A59-5588ED5FE48A}" destId="{45B641C7-ABA4-4AA6-8122-5F618BB35F9B}" srcOrd="0" destOrd="0" presId="urn:microsoft.com/office/officeart/2016/7/layout/RepeatingBendingProcessNew"/>
    <dgm:cxn modelId="{85A7315D-6808-411A-8F80-A57B6B901334}" type="presOf" srcId="{9BD88220-90FC-4283-8A23-65022933FD29}" destId="{F89F8AFF-7C1B-4242-9C23-A77E85CABBE5}" srcOrd="0" destOrd="0" presId="urn:microsoft.com/office/officeart/2016/7/layout/RepeatingBendingProcessNew"/>
    <dgm:cxn modelId="{E747D161-3AE4-4BF7-80D3-882BD539EF94}" srcId="{477C81A7-5D87-48C3-AC07-410DCF04121E}" destId="{EF36548F-E5A7-46A6-8915-750A11BB51CD}" srcOrd="3" destOrd="0" parTransId="{2A742A09-8DA2-44F8-926A-414A0C94FC5C}" sibTransId="{1730E2E3-7337-4852-A99E-C039D71E6AFD}"/>
    <dgm:cxn modelId="{FC21156A-C937-41B8-B52E-F632ACA64D5A}" type="presOf" srcId="{CC4BE463-4418-489E-8ED5-7E643D17ACE5}" destId="{147F0CD2-F9A5-42C5-9AF2-68C37F4BE1D0}" srcOrd="0" destOrd="0" presId="urn:microsoft.com/office/officeart/2016/7/layout/RepeatingBendingProcessNew"/>
    <dgm:cxn modelId="{8678946A-18FF-42D6-AEB2-70644E959376}" srcId="{477C81A7-5D87-48C3-AC07-410DCF04121E}" destId="{9BD88220-90FC-4283-8A23-65022933FD29}" srcOrd="1" destOrd="0" parTransId="{BCC9214B-B84A-47AA-B47B-4F7CF8773576}" sibTransId="{F0AAAF8B-2FDC-4513-B9D0-CF1D2FA6D4C2}"/>
    <dgm:cxn modelId="{3887EC4E-C96B-40C8-955C-A8754DF20F7B}" srcId="{477C81A7-5D87-48C3-AC07-410DCF04121E}" destId="{4634D97C-BC6C-4BE2-8E4A-57406F978FA1}" srcOrd="2" destOrd="0" parTransId="{17445630-A0C1-4662-B83A-17055E661B66}" sibTransId="{B1D1FE2F-F66F-4C16-B901-4FF9E39F599B}"/>
    <dgm:cxn modelId="{2AF1AC6F-09C6-4384-9E8B-843EDAD8B03F}" type="presOf" srcId="{C55B4293-4F7A-4FB5-8A59-5588ED5FE48A}" destId="{8C0782BF-7245-4C92-9CCE-C0A4825A6246}" srcOrd="1" destOrd="0" presId="urn:microsoft.com/office/officeart/2016/7/layout/RepeatingBendingProcessNew"/>
    <dgm:cxn modelId="{42B02175-C9BD-40E6-BABE-34CC96B780D0}" type="presOf" srcId="{477C81A7-5D87-48C3-AC07-410DCF04121E}" destId="{52C516D4-090E-41EC-9B79-9A434128334D}" srcOrd="0" destOrd="0" presId="urn:microsoft.com/office/officeart/2016/7/layout/RepeatingBendingProcessNew"/>
    <dgm:cxn modelId="{0D640F78-9322-4D79-8FA0-63D5393E37E5}" type="presOf" srcId="{C45D3BC7-C404-4816-A9A3-DE1BE3F70CA7}" destId="{CD70F90E-8CB4-4CF4-9048-84288C2D664F}" srcOrd="0" destOrd="0" presId="urn:microsoft.com/office/officeart/2016/7/layout/RepeatingBendingProcessNew"/>
    <dgm:cxn modelId="{6EA3D458-5039-44DB-BF2E-05359A44E9DE}" srcId="{477C81A7-5D87-48C3-AC07-410DCF04121E}" destId="{6CFAE6C5-1A0A-4097-BBEE-BDED4631C0D8}" srcOrd="4" destOrd="0" parTransId="{0BF3B2EC-847F-4D20-B987-8063CB768206}" sibTransId="{C55B4293-4F7A-4FB5-8A59-5588ED5FE48A}"/>
    <dgm:cxn modelId="{880F967A-CA8D-483E-8893-198AEA77222C}" type="presOf" srcId="{6CFAE6C5-1A0A-4097-BBEE-BDED4631C0D8}" destId="{0B65560F-F79F-49B2-ADA2-11E1F4A0394F}" srcOrd="0" destOrd="0" presId="urn:microsoft.com/office/officeart/2016/7/layout/RepeatingBendingProcessNew"/>
    <dgm:cxn modelId="{6651DB92-1920-4172-A227-67C9B7A94452}" type="presOf" srcId="{B1D1FE2F-F66F-4C16-B901-4FF9E39F599B}" destId="{7FD940B2-A660-41B5-9DD3-CC1622352E1E}" srcOrd="0" destOrd="0" presId="urn:microsoft.com/office/officeart/2016/7/layout/RepeatingBendingProcessNew"/>
    <dgm:cxn modelId="{6D57B19A-EE46-465E-BA71-8F54D580F268}" type="presOf" srcId="{EF36548F-E5A7-46A6-8915-750A11BB51CD}" destId="{741952E4-B880-442C-89CD-444978627452}" srcOrd="0" destOrd="0" presId="urn:microsoft.com/office/officeart/2016/7/layout/RepeatingBendingProcessNew"/>
    <dgm:cxn modelId="{12B166B4-1328-433D-9C67-43BDA79ED60D}" type="presOf" srcId="{B1D1FE2F-F66F-4C16-B901-4FF9E39F599B}" destId="{DE02547E-A541-43A2-A946-D40A108D74C4}" srcOrd="1" destOrd="0" presId="urn:microsoft.com/office/officeart/2016/7/layout/RepeatingBendingProcessNew"/>
    <dgm:cxn modelId="{E0A76EC4-FF9B-4013-9AB2-70F654437129}" srcId="{477C81A7-5D87-48C3-AC07-410DCF04121E}" destId="{C45D3BC7-C404-4816-A9A3-DE1BE3F70CA7}" srcOrd="0" destOrd="0" parTransId="{43D359FB-AF09-43C1-B03B-1EE69949D9B9}" sibTransId="{35BF8DB2-CFF4-4751-BB4F-3A1055FB97CA}"/>
    <dgm:cxn modelId="{25B709D1-5EDB-47B3-B4CD-F7AEB2DCDF23}" type="presOf" srcId="{F0AAAF8B-2FDC-4513-B9D0-CF1D2FA6D4C2}" destId="{F7ACDD22-9F15-4808-9A94-9F2FD5248D02}" srcOrd="0" destOrd="0" presId="urn:microsoft.com/office/officeart/2016/7/layout/RepeatingBendingProcessNew"/>
    <dgm:cxn modelId="{DE5AD8D2-B9F5-4D37-9DA3-A3E74F5B5171}" type="presOf" srcId="{1730E2E3-7337-4852-A99E-C039D71E6AFD}" destId="{98699E4C-DFB1-4FAF-89AA-1676CDFF912B}" srcOrd="0" destOrd="0" presId="urn:microsoft.com/office/officeart/2016/7/layout/RepeatingBendingProcessNew"/>
    <dgm:cxn modelId="{9B709CD6-FD4C-4215-8A81-DC29E11658B1}" type="presOf" srcId="{1730E2E3-7337-4852-A99E-C039D71E6AFD}" destId="{DE091ED3-F61E-4F3A-9197-09987404FC4D}" srcOrd="1" destOrd="0" presId="urn:microsoft.com/office/officeart/2016/7/layout/RepeatingBendingProcessNew"/>
    <dgm:cxn modelId="{82C85B1E-153F-42A4-BD18-89D07DBAB93B}" type="presParOf" srcId="{52C516D4-090E-41EC-9B79-9A434128334D}" destId="{CD70F90E-8CB4-4CF4-9048-84288C2D664F}" srcOrd="0" destOrd="0" presId="urn:microsoft.com/office/officeart/2016/7/layout/RepeatingBendingProcessNew"/>
    <dgm:cxn modelId="{A12DA636-C807-4243-AB4A-5E69BB2EF573}" type="presParOf" srcId="{52C516D4-090E-41EC-9B79-9A434128334D}" destId="{D046E56D-049B-49BC-A897-14A24DF8106F}" srcOrd="1" destOrd="0" presId="urn:microsoft.com/office/officeart/2016/7/layout/RepeatingBendingProcessNew"/>
    <dgm:cxn modelId="{BDE80B0E-02EB-41C6-BD5E-0010E1EF3443}" type="presParOf" srcId="{D046E56D-049B-49BC-A897-14A24DF8106F}" destId="{12F42B6D-3376-469C-9C87-0F761FD1A93A}" srcOrd="0" destOrd="0" presId="urn:microsoft.com/office/officeart/2016/7/layout/RepeatingBendingProcessNew"/>
    <dgm:cxn modelId="{75433FFC-4C69-4DE7-82DA-58C88D677113}" type="presParOf" srcId="{52C516D4-090E-41EC-9B79-9A434128334D}" destId="{F89F8AFF-7C1B-4242-9C23-A77E85CABBE5}" srcOrd="2" destOrd="0" presId="urn:microsoft.com/office/officeart/2016/7/layout/RepeatingBendingProcessNew"/>
    <dgm:cxn modelId="{2CFFB1A2-AC3C-483E-956B-04FC532128D5}" type="presParOf" srcId="{52C516D4-090E-41EC-9B79-9A434128334D}" destId="{F7ACDD22-9F15-4808-9A94-9F2FD5248D02}" srcOrd="3" destOrd="0" presId="urn:microsoft.com/office/officeart/2016/7/layout/RepeatingBendingProcessNew"/>
    <dgm:cxn modelId="{69D31C9C-C8D5-4AA8-8F54-97FD7AE6A4C0}" type="presParOf" srcId="{F7ACDD22-9F15-4808-9A94-9F2FD5248D02}" destId="{98CEFAE2-1D65-44CA-9741-362EF2CABFEF}" srcOrd="0" destOrd="0" presId="urn:microsoft.com/office/officeart/2016/7/layout/RepeatingBendingProcessNew"/>
    <dgm:cxn modelId="{7ED2450E-27B1-4E33-836C-B5E7F9569C9F}" type="presParOf" srcId="{52C516D4-090E-41EC-9B79-9A434128334D}" destId="{8804FFE8-C650-4CC8-9491-BECE01BFE953}" srcOrd="4" destOrd="0" presId="urn:microsoft.com/office/officeart/2016/7/layout/RepeatingBendingProcessNew"/>
    <dgm:cxn modelId="{C77F6E85-6F6A-4B09-B918-E3417AC656C6}" type="presParOf" srcId="{52C516D4-090E-41EC-9B79-9A434128334D}" destId="{7FD940B2-A660-41B5-9DD3-CC1622352E1E}" srcOrd="5" destOrd="0" presId="urn:microsoft.com/office/officeart/2016/7/layout/RepeatingBendingProcessNew"/>
    <dgm:cxn modelId="{31642E06-D12C-47D3-88D4-DDCE47124785}" type="presParOf" srcId="{7FD940B2-A660-41B5-9DD3-CC1622352E1E}" destId="{DE02547E-A541-43A2-A946-D40A108D74C4}" srcOrd="0" destOrd="0" presId="urn:microsoft.com/office/officeart/2016/7/layout/RepeatingBendingProcessNew"/>
    <dgm:cxn modelId="{042F3331-93B5-4903-8CC9-1C12FD81BD4E}" type="presParOf" srcId="{52C516D4-090E-41EC-9B79-9A434128334D}" destId="{741952E4-B880-442C-89CD-444978627452}" srcOrd="6" destOrd="0" presId="urn:microsoft.com/office/officeart/2016/7/layout/RepeatingBendingProcessNew"/>
    <dgm:cxn modelId="{B309D5DB-CEA2-4D4B-821F-BE40C7DE6F88}" type="presParOf" srcId="{52C516D4-090E-41EC-9B79-9A434128334D}" destId="{98699E4C-DFB1-4FAF-89AA-1676CDFF912B}" srcOrd="7" destOrd="0" presId="urn:microsoft.com/office/officeart/2016/7/layout/RepeatingBendingProcessNew"/>
    <dgm:cxn modelId="{06D6A47A-D2CC-4041-8670-C6FEC16F2F3C}" type="presParOf" srcId="{98699E4C-DFB1-4FAF-89AA-1676CDFF912B}" destId="{DE091ED3-F61E-4F3A-9197-09987404FC4D}" srcOrd="0" destOrd="0" presId="urn:microsoft.com/office/officeart/2016/7/layout/RepeatingBendingProcessNew"/>
    <dgm:cxn modelId="{EFA8CA0A-C07E-4FE5-8DD6-D27647BF524E}" type="presParOf" srcId="{52C516D4-090E-41EC-9B79-9A434128334D}" destId="{0B65560F-F79F-49B2-ADA2-11E1F4A0394F}" srcOrd="8" destOrd="0" presId="urn:microsoft.com/office/officeart/2016/7/layout/RepeatingBendingProcessNew"/>
    <dgm:cxn modelId="{96E63DA3-3473-452F-A0E6-09EBA7D77641}" type="presParOf" srcId="{52C516D4-090E-41EC-9B79-9A434128334D}" destId="{45B641C7-ABA4-4AA6-8122-5F618BB35F9B}" srcOrd="9" destOrd="0" presId="urn:microsoft.com/office/officeart/2016/7/layout/RepeatingBendingProcessNew"/>
    <dgm:cxn modelId="{0356F5AC-5EC0-4629-96BC-F3F7067C2D85}" type="presParOf" srcId="{45B641C7-ABA4-4AA6-8122-5F618BB35F9B}" destId="{8C0782BF-7245-4C92-9CCE-C0A4825A6246}" srcOrd="0" destOrd="0" presId="urn:microsoft.com/office/officeart/2016/7/layout/RepeatingBendingProcessNew"/>
    <dgm:cxn modelId="{ECA6D721-0EDC-4A83-AE4B-42223AE5F3C3}" type="presParOf" srcId="{52C516D4-090E-41EC-9B79-9A434128334D}" destId="{147F0CD2-F9A5-42C5-9AF2-68C37F4BE1D0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6E56D-049B-49BC-A897-14A24DF8106F}">
      <dsp:nvSpPr>
        <dsp:cNvPr id="0" name=""/>
        <dsp:cNvSpPr/>
      </dsp:nvSpPr>
      <dsp:spPr>
        <a:xfrm>
          <a:off x="3578798" y="728330"/>
          <a:ext cx="5627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77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45350" y="771083"/>
        <a:ext cx="29668" cy="5933"/>
      </dsp:txXfrm>
    </dsp:sp>
    <dsp:sp modelId="{CD70F90E-8CB4-4CF4-9048-84288C2D664F}">
      <dsp:nvSpPr>
        <dsp:cNvPr id="0" name=""/>
        <dsp:cNvSpPr/>
      </dsp:nvSpPr>
      <dsp:spPr>
        <a:xfrm>
          <a:off x="1000712" y="84"/>
          <a:ext cx="2579885" cy="15479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417" tIns="132696" rIns="126417" bIns="1326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Pair up with another participant</a:t>
          </a:r>
        </a:p>
      </dsp:txBody>
      <dsp:txXfrm>
        <a:off x="1000712" y="84"/>
        <a:ext cx="2579885" cy="1547931"/>
      </dsp:txXfrm>
    </dsp:sp>
    <dsp:sp modelId="{F7ACDD22-9F15-4808-9A94-9F2FD5248D02}">
      <dsp:nvSpPr>
        <dsp:cNvPr id="0" name=""/>
        <dsp:cNvSpPr/>
      </dsp:nvSpPr>
      <dsp:spPr>
        <a:xfrm>
          <a:off x="6752057" y="728330"/>
          <a:ext cx="5627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773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18609" y="771083"/>
        <a:ext cx="29668" cy="5933"/>
      </dsp:txXfrm>
    </dsp:sp>
    <dsp:sp modelId="{F89F8AFF-7C1B-4242-9C23-A77E85CABBE5}">
      <dsp:nvSpPr>
        <dsp:cNvPr id="0" name=""/>
        <dsp:cNvSpPr/>
      </dsp:nvSpPr>
      <dsp:spPr>
        <a:xfrm>
          <a:off x="4173971" y="84"/>
          <a:ext cx="2579885" cy="15479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417" tIns="132696" rIns="126417" bIns="1326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One person reads the line of the survivor</a:t>
          </a:r>
        </a:p>
      </dsp:txBody>
      <dsp:txXfrm>
        <a:off x="4173971" y="84"/>
        <a:ext cx="2579885" cy="1547931"/>
      </dsp:txXfrm>
    </dsp:sp>
    <dsp:sp modelId="{7FD940B2-A660-41B5-9DD3-CC1622352E1E}">
      <dsp:nvSpPr>
        <dsp:cNvPr id="0" name=""/>
        <dsp:cNvSpPr/>
      </dsp:nvSpPr>
      <dsp:spPr>
        <a:xfrm>
          <a:off x="2290655" y="1546215"/>
          <a:ext cx="6346518" cy="562773"/>
        </a:xfrm>
        <a:custGeom>
          <a:avLst/>
          <a:gdLst/>
          <a:ahLst/>
          <a:cxnLst/>
          <a:rect l="0" t="0" r="0" b="0"/>
          <a:pathLst>
            <a:path>
              <a:moveTo>
                <a:pt x="6346518" y="0"/>
              </a:moveTo>
              <a:lnTo>
                <a:pt x="6346518" y="298486"/>
              </a:lnTo>
              <a:lnTo>
                <a:pt x="0" y="298486"/>
              </a:lnTo>
              <a:lnTo>
                <a:pt x="0" y="562773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4559" y="1824635"/>
        <a:ext cx="318709" cy="5933"/>
      </dsp:txXfrm>
    </dsp:sp>
    <dsp:sp modelId="{8804FFE8-C650-4CC8-9491-BECE01BFE953}">
      <dsp:nvSpPr>
        <dsp:cNvPr id="0" name=""/>
        <dsp:cNvSpPr/>
      </dsp:nvSpPr>
      <dsp:spPr>
        <a:xfrm>
          <a:off x="7347230" y="84"/>
          <a:ext cx="2579885" cy="154793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417" tIns="132696" rIns="126417" bIns="1326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 other person reads the line of the support provider</a:t>
          </a:r>
        </a:p>
      </dsp:txBody>
      <dsp:txXfrm>
        <a:off x="7347230" y="84"/>
        <a:ext cx="2579885" cy="1547931"/>
      </dsp:txXfrm>
    </dsp:sp>
    <dsp:sp modelId="{98699E4C-DFB1-4FAF-89AA-1676CDFF912B}">
      <dsp:nvSpPr>
        <dsp:cNvPr id="0" name=""/>
        <dsp:cNvSpPr/>
      </dsp:nvSpPr>
      <dsp:spPr>
        <a:xfrm>
          <a:off x="3578798" y="2869634"/>
          <a:ext cx="5627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773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45350" y="2912388"/>
        <a:ext cx="29668" cy="5933"/>
      </dsp:txXfrm>
    </dsp:sp>
    <dsp:sp modelId="{741952E4-B880-442C-89CD-444978627452}">
      <dsp:nvSpPr>
        <dsp:cNvPr id="0" name=""/>
        <dsp:cNvSpPr/>
      </dsp:nvSpPr>
      <dsp:spPr>
        <a:xfrm>
          <a:off x="1000712" y="2141389"/>
          <a:ext cx="2579885" cy="15479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417" tIns="132696" rIns="126417" bIns="1326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How did it feel as a survivor hearing this?</a:t>
          </a:r>
        </a:p>
      </dsp:txBody>
      <dsp:txXfrm>
        <a:off x="1000712" y="2141389"/>
        <a:ext cx="2579885" cy="1547931"/>
      </dsp:txXfrm>
    </dsp:sp>
    <dsp:sp modelId="{45B641C7-ABA4-4AA6-8122-5F618BB35F9B}">
      <dsp:nvSpPr>
        <dsp:cNvPr id="0" name=""/>
        <dsp:cNvSpPr/>
      </dsp:nvSpPr>
      <dsp:spPr>
        <a:xfrm>
          <a:off x="6752057" y="2869634"/>
          <a:ext cx="5627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773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18609" y="2912388"/>
        <a:ext cx="29668" cy="5933"/>
      </dsp:txXfrm>
    </dsp:sp>
    <dsp:sp modelId="{0B65560F-F79F-49B2-ADA2-11E1F4A0394F}">
      <dsp:nvSpPr>
        <dsp:cNvPr id="0" name=""/>
        <dsp:cNvSpPr/>
      </dsp:nvSpPr>
      <dsp:spPr>
        <a:xfrm>
          <a:off x="4173971" y="2141389"/>
          <a:ext cx="2579885" cy="15479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417" tIns="132696" rIns="126417" bIns="1326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How did if feel as a support provider saying this?</a:t>
          </a:r>
        </a:p>
      </dsp:txBody>
      <dsp:txXfrm>
        <a:off x="4173971" y="2141389"/>
        <a:ext cx="2579885" cy="1547931"/>
      </dsp:txXfrm>
    </dsp:sp>
    <dsp:sp modelId="{147F0CD2-F9A5-42C5-9AF2-68C37F4BE1D0}">
      <dsp:nvSpPr>
        <dsp:cNvPr id="0" name=""/>
        <dsp:cNvSpPr/>
      </dsp:nvSpPr>
      <dsp:spPr>
        <a:xfrm>
          <a:off x="7347230" y="2141389"/>
          <a:ext cx="2579885" cy="15479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417" tIns="132696" rIns="126417" bIns="1326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else can you do to support survivors?</a:t>
          </a:r>
        </a:p>
      </dsp:txBody>
      <dsp:txXfrm>
        <a:off x="7347230" y="2141389"/>
        <a:ext cx="2579885" cy="1547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53234-DD54-418A-BDC4-8DE8C2772D9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2F0BA-E4B8-4702-A68F-050B22CB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7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FC06-3A81-22F6-E143-D7AE041E9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B8A6E-17AA-FD3B-6D24-C0372135B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EA684-F940-7AC3-AD27-8428413E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597B-DD1F-FB57-F44B-0CE80B2CB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B4866-F9C9-9181-7E68-FC5E11F71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8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18C7E-442D-B99E-9529-932F9CE63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349A8E-80B1-4EC7-3450-A27C8CC52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48A18-1DB7-3519-D857-44A68CC3C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34DD-E39B-9C2A-D7B5-105345F0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D3A8E-4325-44F4-F85B-F7AF1444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8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B6E23F-1374-7BA1-380D-9B80255FCC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626841-854A-9918-7AEC-264F66ED5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05F0C-37B3-F878-F1B0-C41BD86F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9816-EA15-D577-8B60-A69D3CB4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B6CC4-2C50-2D4D-0E50-016EAEA0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4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E87F4-040B-2DC2-D405-644FD967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AEAD6-37BC-DC67-6C0A-1B55530F8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385DB-8160-1FFA-7BCB-CCC459BC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EAC0B-1B3D-2D41-6374-6B437EC32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D466-113F-E2E8-01C4-80E8D9ABF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3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D3F2-C3B0-36AD-B20E-5049F1860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C1B77-C0EA-79B9-BD73-C52DE1234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37C8D-369F-349B-B7D5-6368A39D9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0E744-32C7-2AEE-B536-E580022F9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15886-34AD-14FC-E37D-2A06FE8B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0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23FA-B9F0-FAC6-5673-FE1442BC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3547-8DE5-C5E1-EC9F-95F4E689C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F6CFC-8A70-969B-6FA3-DF10FBE2F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7FF64-F0F6-C848-964D-4422FE58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13B83-73B3-F920-D5BA-86D65A0B0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1D24B-2001-29A0-7985-104B99FD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5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E7CA-CFED-0654-346B-2B358344C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E3C71-ACF5-1C9C-3071-8B8CBA453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43530-66C2-42D2-3D3D-810E90E3E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4348A-FD8F-AF74-8B18-E6C714CB1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D0F741-6D8F-D018-9B1C-4943FE81E4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48A26-32B8-04DE-F428-EDB8DE27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F7D8C8-74B4-769D-17BA-20A859E2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C7B53-996D-B12A-F2F1-CCF555B5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AB9EB-10AB-A346-790B-EF6A2B54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D2D5B-6162-BC02-03AA-279FD0DC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599C4-DB28-6CA4-D3A9-1D6B994C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D4D829-AAC6-D920-7B08-DEA285EA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9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B7F103-2F11-2068-9F01-3BF56F295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104E51-40DA-6384-A549-53BDC51A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69AE9-11D6-021C-C2C8-158C54AC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8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A81C-A8CA-F39E-1E78-5FE7D640C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F3655-75FF-A0E4-B201-386D84215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D0CB7A-9DB2-E2AF-7B9F-585B2BFDE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682FB-36DE-F2D1-1B5C-55EF951B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E6715-D7F3-85AD-C4A9-B5F6E13BF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09240-35E2-5BFF-D4D9-0F2300C70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6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2FAD3-18F6-9730-EFD9-CA17E591D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E764EF-E279-D8DD-A165-6E87C596C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AFD90-69F1-2B58-A509-EE91629B1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2209A-8222-800B-9FD9-3E042BC78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01F44-4AF7-046E-6E5D-21008E6C2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EEF46-49CC-2448-6CF6-8EBAC81BC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6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95C15-D2E7-5C30-294C-8B507FCC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32FEA-B6D8-FFE9-BCCF-A5780BA54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E1E85-E1E5-663B-CB32-12B8075BB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9CA9E-4032-486B-98B6-80921F6ACA5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41DB4-C63B-D8D6-21D1-4B158C4FF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B36DC-412D-F932-B5C8-E6CA9FE72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8849A-5387-48E0-BBAE-E16075084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7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sv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jpeg"/><Relationship Id="rId7" Type="http://schemas.openxmlformats.org/officeDocument/2006/relationships/image" Target="../media/image32.sv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Relationship Id="rId9" Type="http://schemas.openxmlformats.org/officeDocument/2006/relationships/image" Target="../media/image34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2C38B-06B0-FC2E-DF3B-66E9BA20E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Prevalence of Trauma</a:t>
            </a:r>
          </a:p>
        </p:txBody>
      </p:sp>
      <p:pic>
        <p:nvPicPr>
          <p:cNvPr id="4" name="Graphic 3" descr="Family with two children with solid fill">
            <a:extLst>
              <a:ext uri="{FF2B5EF4-FFF2-40B4-BE49-F238E27FC236}">
                <a16:creationId xmlns:a16="http://schemas.microsoft.com/office/drawing/2014/main" id="{7BD051FB-88F7-AFAC-0D0B-C3E1826E8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65267" y="2812074"/>
            <a:ext cx="1673773" cy="16737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FF654A-B552-3F01-CDA3-5B6063ED6335}"/>
              </a:ext>
            </a:extLst>
          </p:cNvPr>
          <p:cNvSpPr txBox="1"/>
          <p:nvPr/>
        </p:nvSpPr>
        <p:spPr>
          <a:xfrm>
            <a:off x="1965267" y="2134943"/>
            <a:ext cx="1781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Childhood Trauma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66CECB-1FA4-A5B2-19A0-2FD420C6209B}"/>
              </a:ext>
            </a:extLst>
          </p:cNvPr>
          <p:cNvSpPr txBox="1"/>
          <p:nvPr/>
        </p:nvSpPr>
        <p:spPr>
          <a:xfrm>
            <a:off x="1705139" y="4422785"/>
            <a:ext cx="2906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61% of adults &gt; Adverse Childhood Experience (CDC, 2016)</a:t>
            </a:r>
          </a:p>
        </p:txBody>
      </p:sp>
      <p:pic>
        <p:nvPicPr>
          <p:cNvPr id="7" name="Graphic 6" descr="Computer with solid fill">
            <a:extLst>
              <a:ext uri="{FF2B5EF4-FFF2-40B4-BE49-F238E27FC236}">
                <a16:creationId xmlns:a16="http://schemas.microsoft.com/office/drawing/2014/main" id="{926C361B-4134-FD55-2DC7-620EB62432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26933" y="3096082"/>
            <a:ext cx="1232110" cy="1232110"/>
          </a:xfrm>
          <a:prstGeom prst="rect">
            <a:avLst/>
          </a:prstGeom>
        </p:spPr>
      </p:pic>
      <p:pic>
        <p:nvPicPr>
          <p:cNvPr id="9" name="Graphic 8" descr="Dance with solid fill">
            <a:extLst>
              <a:ext uri="{FF2B5EF4-FFF2-40B4-BE49-F238E27FC236}">
                <a16:creationId xmlns:a16="http://schemas.microsoft.com/office/drawing/2014/main" id="{CDE2E0F6-58BB-496C-B926-65BC32347C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87538" y="2984292"/>
            <a:ext cx="1343900" cy="1343900"/>
          </a:xfrm>
          <a:prstGeom prst="rect">
            <a:avLst/>
          </a:prstGeom>
        </p:spPr>
      </p:pic>
      <p:pic>
        <p:nvPicPr>
          <p:cNvPr id="11" name="Graphic 10" descr="Work from home Wi-Fi with solid fill">
            <a:extLst>
              <a:ext uri="{FF2B5EF4-FFF2-40B4-BE49-F238E27FC236}">
                <a16:creationId xmlns:a16="http://schemas.microsoft.com/office/drawing/2014/main" id="{301C96BE-C3FD-C19E-731D-BF0AB66143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99194" y="2984292"/>
            <a:ext cx="1232110" cy="123211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F010815-4FF3-7875-750C-80F45CF9E080}"/>
              </a:ext>
            </a:extLst>
          </p:cNvPr>
          <p:cNvSpPr txBox="1"/>
          <p:nvPr/>
        </p:nvSpPr>
        <p:spPr>
          <a:xfrm>
            <a:off x="5087538" y="2134942"/>
            <a:ext cx="1781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Sexual Assault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E365D3-81B5-A4B9-9CE4-30B62F6810E9}"/>
              </a:ext>
            </a:extLst>
          </p:cNvPr>
          <p:cNvSpPr txBox="1"/>
          <p:nvPr/>
        </p:nvSpPr>
        <p:spPr>
          <a:xfrm>
            <a:off x="7442559" y="1720222"/>
            <a:ext cx="17815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Intimate Partner Violence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6E3FB0-6058-0225-F57F-A7D0AFBF9BAD}"/>
              </a:ext>
            </a:extLst>
          </p:cNvPr>
          <p:cNvSpPr txBox="1"/>
          <p:nvPr/>
        </p:nvSpPr>
        <p:spPr>
          <a:xfrm>
            <a:off x="9910607" y="2265085"/>
            <a:ext cx="1781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Stalking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53840F-9BBA-43D1-895B-986378A28BEE}"/>
              </a:ext>
            </a:extLst>
          </p:cNvPr>
          <p:cNvSpPr txBox="1"/>
          <p:nvPr/>
        </p:nvSpPr>
        <p:spPr>
          <a:xfrm>
            <a:off x="7453815" y="4485847"/>
            <a:ext cx="1781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 in 4 women, 1 in 7 men (CDC, 2010)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2D61F6-F877-7C81-50FF-A1E28E17936A}"/>
              </a:ext>
            </a:extLst>
          </p:cNvPr>
          <p:cNvSpPr txBox="1"/>
          <p:nvPr/>
        </p:nvSpPr>
        <p:spPr>
          <a:xfrm>
            <a:off x="4952833" y="4390582"/>
            <a:ext cx="1781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 in 3 women, 1 in 4 men (CDC, 2010)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FD16C59-4B24-31BD-757C-07D78465D52F}"/>
              </a:ext>
            </a:extLst>
          </p:cNvPr>
          <p:cNvSpPr txBox="1"/>
          <p:nvPr/>
        </p:nvSpPr>
        <p:spPr>
          <a:xfrm>
            <a:off x="9916564" y="4485847"/>
            <a:ext cx="1781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 in 3 women, 1 in 6 men (CDC, 2010)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2BB8F3-70A9-C47E-7472-8EE752B22C00}"/>
              </a:ext>
            </a:extLst>
          </p:cNvPr>
          <p:cNvSpPr txBox="1"/>
          <p:nvPr/>
        </p:nvSpPr>
        <p:spPr>
          <a:xfrm>
            <a:off x="459350" y="5798497"/>
            <a:ext cx="1400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CSULB = 38,273 students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56BDFD-E812-BC1C-D8C7-2C1A0F4459A3}"/>
              </a:ext>
            </a:extLst>
          </p:cNvPr>
          <p:cNvSpPr txBox="1"/>
          <p:nvPr/>
        </p:nvSpPr>
        <p:spPr>
          <a:xfrm>
            <a:off x="2227280" y="5921027"/>
            <a:ext cx="140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23,346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82250B-0071-12DB-40F4-B3AB464FFA17}"/>
              </a:ext>
            </a:extLst>
          </p:cNvPr>
          <p:cNvSpPr txBox="1"/>
          <p:nvPr/>
        </p:nvSpPr>
        <p:spPr>
          <a:xfrm>
            <a:off x="4695328" y="5921027"/>
            <a:ext cx="2139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3,923 men</a:t>
            </a:r>
          </a:p>
          <a:p>
            <a:r>
              <a:rPr lang="en-US" sz="2000"/>
              <a:t>7,527 women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181E6C-6DAB-1432-0D9C-4F30F049D110}"/>
              </a:ext>
            </a:extLst>
          </p:cNvPr>
          <p:cNvSpPr txBox="1"/>
          <p:nvPr/>
        </p:nvSpPr>
        <p:spPr>
          <a:xfrm>
            <a:off x="7442559" y="5958382"/>
            <a:ext cx="1838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2,241 men</a:t>
            </a:r>
          </a:p>
          <a:p>
            <a:r>
              <a:rPr lang="en-US" sz="2000"/>
              <a:t>5,645 women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382AEA-D39C-3CF6-65CD-897346451524}"/>
              </a:ext>
            </a:extLst>
          </p:cNvPr>
          <p:cNvSpPr txBox="1"/>
          <p:nvPr/>
        </p:nvSpPr>
        <p:spPr>
          <a:xfrm>
            <a:off x="9853972" y="5958676"/>
            <a:ext cx="1838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2,614 men</a:t>
            </a:r>
          </a:p>
          <a:p>
            <a:r>
              <a:rPr lang="en-US" sz="2000"/>
              <a:t>7,527 women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2F4C00E-1049-3E85-FF5E-6819A07B8A78}"/>
              </a:ext>
            </a:extLst>
          </p:cNvPr>
          <p:cNvCxnSpPr/>
          <p:nvPr/>
        </p:nvCxnSpPr>
        <p:spPr>
          <a:xfrm>
            <a:off x="2695691" y="5313912"/>
            <a:ext cx="0" cy="59784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E051C11-88BA-BDB5-0697-FECC664817B2}"/>
              </a:ext>
            </a:extLst>
          </p:cNvPr>
          <p:cNvCxnSpPr/>
          <p:nvPr/>
        </p:nvCxnSpPr>
        <p:spPr>
          <a:xfrm>
            <a:off x="5685884" y="5287544"/>
            <a:ext cx="0" cy="59784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1CAFAE1-8F10-AABA-9836-75384B70C7FE}"/>
              </a:ext>
            </a:extLst>
          </p:cNvPr>
          <p:cNvCxnSpPr/>
          <p:nvPr/>
        </p:nvCxnSpPr>
        <p:spPr>
          <a:xfrm>
            <a:off x="8192602" y="5360830"/>
            <a:ext cx="0" cy="59784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0CAEB3A-9D90-CE9F-5F78-E25907D3CC52}"/>
              </a:ext>
            </a:extLst>
          </p:cNvPr>
          <p:cNvCxnSpPr/>
          <p:nvPr/>
        </p:nvCxnSpPr>
        <p:spPr>
          <a:xfrm>
            <a:off x="10709829" y="5346115"/>
            <a:ext cx="0" cy="59784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25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5" grpId="0"/>
      <p:bldP spid="17" grpId="0"/>
      <p:bldP spid="19" grpId="0"/>
      <p:bldP spid="21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559B2-E60B-DA18-D916-8FE89C1CB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Activity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80BE97-A373-DE52-BFF3-215CCAFA2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86583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915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B8091-084E-79F1-2653-778CE6B93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368440"/>
            <a:ext cx="5754896" cy="868258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Disclosure to Friends &amp; Family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Woman outline">
            <a:extLst>
              <a:ext uri="{FF2B5EF4-FFF2-40B4-BE49-F238E27FC236}">
                <a16:creationId xmlns:a16="http://schemas.microsoft.com/office/drawing/2014/main" id="{A7781810-3F45-D5FB-C54C-21D78D93E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1595471"/>
            <a:ext cx="914400" cy="914400"/>
          </a:xfrm>
          <a:prstGeom prst="rect">
            <a:avLst/>
          </a:prstGeom>
        </p:spPr>
      </p:pic>
      <p:pic>
        <p:nvPicPr>
          <p:cNvPr id="8" name="Graphic 7" descr="Man outline">
            <a:extLst>
              <a:ext uri="{FF2B5EF4-FFF2-40B4-BE49-F238E27FC236}">
                <a16:creationId xmlns:a16="http://schemas.microsoft.com/office/drawing/2014/main" id="{1500884D-9883-E29F-4B74-56B2790AD5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1595044"/>
            <a:ext cx="914400" cy="914400"/>
          </a:xfrm>
          <a:prstGeom prst="rect">
            <a:avLst/>
          </a:prstGeom>
        </p:spPr>
      </p:pic>
      <p:pic>
        <p:nvPicPr>
          <p:cNvPr id="9" name="Graphic 8" descr="Woman outline">
            <a:extLst>
              <a:ext uri="{FF2B5EF4-FFF2-40B4-BE49-F238E27FC236}">
                <a16:creationId xmlns:a16="http://schemas.microsoft.com/office/drawing/2014/main" id="{C1E8664A-F1A0-793C-BE88-0F343DE4A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2759115"/>
            <a:ext cx="914400" cy="914400"/>
          </a:xfrm>
          <a:prstGeom prst="rect">
            <a:avLst/>
          </a:prstGeom>
        </p:spPr>
      </p:pic>
      <p:pic>
        <p:nvPicPr>
          <p:cNvPr id="11" name="Graphic 10" descr="Man outline">
            <a:extLst>
              <a:ext uri="{FF2B5EF4-FFF2-40B4-BE49-F238E27FC236}">
                <a16:creationId xmlns:a16="http://schemas.microsoft.com/office/drawing/2014/main" id="{F234A816-1A68-9298-19C4-95C84507F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2758688"/>
            <a:ext cx="914400" cy="914400"/>
          </a:xfrm>
          <a:prstGeom prst="rect">
            <a:avLst/>
          </a:prstGeom>
        </p:spPr>
      </p:pic>
      <p:pic>
        <p:nvPicPr>
          <p:cNvPr id="13" name="Graphic 12" descr="Woman outline">
            <a:extLst>
              <a:ext uri="{FF2B5EF4-FFF2-40B4-BE49-F238E27FC236}">
                <a16:creationId xmlns:a16="http://schemas.microsoft.com/office/drawing/2014/main" id="{533EBB7F-3C06-6E5C-690A-AD66A102D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3890501"/>
            <a:ext cx="914400" cy="914400"/>
          </a:xfrm>
          <a:prstGeom prst="rect">
            <a:avLst/>
          </a:prstGeom>
        </p:spPr>
      </p:pic>
      <p:pic>
        <p:nvPicPr>
          <p:cNvPr id="15" name="Graphic 14" descr="Man outline">
            <a:extLst>
              <a:ext uri="{FF2B5EF4-FFF2-40B4-BE49-F238E27FC236}">
                <a16:creationId xmlns:a16="http://schemas.microsoft.com/office/drawing/2014/main" id="{2C29F93F-A0E7-92DD-14C5-F8D90CA0D4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3890074"/>
            <a:ext cx="914400" cy="914400"/>
          </a:xfrm>
          <a:prstGeom prst="rect">
            <a:avLst/>
          </a:prstGeom>
        </p:spPr>
      </p:pic>
      <p:pic>
        <p:nvPicPr>
          <p:cNvPr id="16" name="Graphic 15" descr="Woman outline">
            <a:extLst>
              <a:ext uri="{FF2B5EF4-FFF2-40B4-BE49-F238E27FC236}">
                <a16:creationId xmlns:a16="http://schemas.microsoft.com/office/drawing/2014/main" id="{F8938C84-EF76-9F44-0D28-B584A4636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5042179"/>
            <a:ext cx="914400" cy="914400"/>
          </a:xfrm>
          <a:prstGeom prst="rect">
            <a:avLst/>
          </a:prstGeom>
        </p:spPr>
      </p:pic>
      <p:pic>
        <p:nvPicPr>
          <p:cNvPr id="17" name="Graphic 16" descr="Man outline">
            <a:extLst>
              <a:ext uri="{FF2B5EF4-FFF2-40B4-BE49-F238E27FC236}">
                <a16:creationId xmlns:a16="http://schemas.microsoft.com/office/drawing/2014/main" id="{BB1C5289-46C6-AB6E-42C9-A99FB743B0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5041752"/>
            <a:ext cx="914400" cy="914400"/>
          </a:xfrm>
          <a:prstGeom prst="rect">
            <a:avLst/>
          </a:prstGeom>
        </p:spPr>
      </p:pic>
      <p:pic>
        <p:nvPicPr>
          <p:cNvPr id="18" name="Graphic 17" descr="Woman outline">
            <a:extLst>
              <a:ext uri="{FF2B5EF4-FFF2-40B4-BE49-F238E27FC236}">
                <a16:creationId xmlns:a16="http://schemas.microsoft.com/office/drawing/2014/main" id="{61910ECE-16EF-EABE-B6B7-C2979D4D8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443793"/>
            <a:ext cx="914400" cy="914400"/>
          </a:xfrm>
          <a:prstGeom prst="rect">
            <a:avLst/>
          </a:prstGeom>
        </p:spPr>
      </p:pic>
      <p:pic>
        <p:nvPicPr>
          <p:cNvPr id="19" name="Graphic 18" descr="Man outline">
            <a:extLst>
              <a:ext uri="{FF2B5EF4-FFF2-40B4-BE49-F238E27FC236}">
                <a16:creationId xmlns:a16="http://schemas.microsoft.com/office/drawing/2014/main" id="{88872BDE-B704-E696-304E-3E30101DD3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443366"/>
            <a:ext cx="914400" cy="914400"/>
          </a:xfrm>
          <a:prstGeom prst="rect">
            <a:avLst/>
          </a:prstGeom>
        </p:spPr>
      </p:pic>
      <p:pic>
        <p:nvPicPr>
          <p:cNvPr id="20" name="Graphic 19" descr="Woman outline">
            <a:extLst>
              <a:ext uri="{FF2B5EF4-FFF2-40B4-BE49-F238E27FC236}">
                <a16:creationId xmlns:a16="http://schemas.microsoft.com/office/drawing/2014/main" id="{F3A26C49-1FA2-91AE-5F06-A87B41429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6073" y="489935"/>
            <a:ext cx="914400" cy="914400"/>
          </a:xfrm>
          <a:prstGeom prst="rect">
            <a:avLst/>
          </a:prstGeom>
        </p:spPr>
      </p:pic>
      <p:pic>
        <p:nvPicPr>
          <p:cNvPr id="21" name="Graphic 20" descr="Man outline">
            <a:extLst>
              <a:ext uri="{FF2B5EF4-FFF2-40B4-BE49-F238E27FC236}">
                <a16:creationId xmlns:a16="http://schemas.microsoft.com/office/drawing/2014/main" id="{876C2BE9-A021-1EE7-251C-F122078322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0473" y="489508"/>
            <a:ext cx="914400" cy="914400"/>
          </a:xfrm>
          <a:prstGeom prst="rect">
            <a:avLst/>
          </a:prstGeom>
        </p:spPr>
      </p:pic>
      <p:pic>
        <p:nvPicPr>
          <p:cNvPr id="22" name="Graphic 21" descr="Woman outline">
            <a:extLst>
              <a:ext uri="{FF2B5EF4-FFF2-40B4-BE49-F238E27FC236}">
                <a16:creationId xmlns:a16="http://schemas.microsoft.com/office/drawing/2014/main" id="{79E701C3-F74E-F90F-FF54-9808F5887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6073" y="1614792"/>
            <a:ext cx="914400" cy="914400"/>
          </a:xfrm>
          <a:prstGeom prst="rect">
            <a:avLst/>
          </a:prstGeom>
        </p:spPr>
      </p:pic>
      <p:pic>
        <p:nvPicPr>
          <p:cNvPr id="23" name="Graphic 22" descr="Man outline">
            <a:extLst>
              <a:ext uri="{FF2B5EF4-FFF2-40B4-BE49-F238E27FC236}">
                <a16:creationId xmlns:a16="http://schemas.microsoft.com/office/drawing/2014/main" id="{504568FE-DDBA-B5A8-F017-C2C2FF0A5E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0473" y="1614365"/>
            <a:ext cx="914400" cy="914400"/>
          </a:xfrm>
          <a:prstGeom prst="rect">
            <a:avLst/>
          </a:prstGeom>
        </p:spPr>
      </p:pic>
      <p:pic>
        <p:nvPicPr>
          <p:cNvPr id="24" name="Graphic 23" descr="Woman outline">
            <a:extLst>
              <a:ext uri="{FF2B5EF4-FFF2-40B4-BE49-F238E27FC236}">
                <a16:creationId xmlns:a16="http://schemas.microsoft.com/office/drawing/2014/main" id="{9B079A1B-8970-C1AE-B6B3-3EF37A8B5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96102" y="2758261"/>
            <a:ext cx="914400" cy="914400"/>
          </a:xfrm>
          <a:prstGeom prst="rect">
            <a:avLst/>
          </a:prstGeom>
        </p:spPr>
      </p:pic>
      <p:pic>
        <p:nvPicPr>
          <p:cNvPr id="25" name="Graphic 24" descr="Man outline">
            <a:extLst>
              <a:ext uri="{FF2B5EF4-FFF2-40B4-BE49-F238E27FC236}">
                <a16:creationId xmlns:a16="http://schemas.microsoft.com/office/drawing/2014/main" id="{8BAA7584-D482-E9FD-D4C3-569C51B10D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10502" y="2757834"/>
            <a:ext cx="914400" cy="914400"/>
          </a:xfrm>
          <a:prstGeom prst="rect">
            <a:avLst/>
          </a:prstGeom>
        </p:spPr>
      </p:pic>
      <p:pic>
        <p:nvPicPr>
          <p:cNvPr id="26" name="Graphic 25" descr="Woman outline">
            <a:extLst>
              <a:ext uri="{FF2B5EF4-FFF2-40B4-BE49-F238E27FC236}">
                <a16:creationId xmlns:a16="http://schemas.microsoft.com/office/drawing/2014/main" id="{D24E3C25-E371-181C-5279-94B7B0CCB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6073" y="3904815"/>
            <a:ext cx="914400" cy="914400"/>
          </a:xfrm>
          <a:prstGeom prst="rect">
            <a:avLst/>
          </a:prstGeom>
        </p:spPr>
      </p:pic>
      <p:pic>
        <p:nvPicPr>
          <p:cNvPr id="27" name="Graphic 26" descr="Man outline">
            <a:extLst>
              <a:ext uri="{FF2B5EF4-FFF2-40B4-BE49-F238E27FC236}">
                <a16:creationId xmlns:a16="http://schemas.microsoft.com/office/drawing/2014/main" id="{CF8BB21F-EFED-7630-B72D-707557371F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0473" y="3904388"/>
            <a:ext cx="914400" cy="914400"/>
          </a:xfrm>
          <a:prstGeom prst="rect">
            <a:avLst/>
          </a:prstGeom>
        </p:spPr>
      </p:pic>
      <p:pic>
        <p:nvPicPr>
          <p:cNvPr id="28" name="Graphic 27" descr="Woman outline">
            <a:extLst>
              <a:ext uri="{FF2B5EF4-FFF2-40B4-BE49-F238E27FC236}">
                <a16:creationId xmlns:a16="http://schemas.microsoft.com/office/drawing/2014/main" id="{8349BB58-D6AE-D871-2A69-49F40D1CE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6073" y="5024594"/>
            <a:ext cx="914400" cy="914400"/>
          </a:xfrm>
          <a:prstGeom prst="rect">
            <a:avLst/>
          </a:prstGeom>
        </p:spPr>
      </p:pic>
      <p:pic>
        <p:nvPicPr>
          <p:cNvPr id="29" name="Graphic 28" descr="Man outline">
            <a:extLst>
              <a:ext uri="{FF2B5EF4-FFF2-40B4-BE49-F238E27FC236}">
                <a16:creationId xmlns:a16="http://schemas.microsoft.com/office/drawing/2014/main" id="{360D0242-315C-71BC-BA62-52083EC675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0473" y="5024167"/>
            <a:ext cx="914400" cy="914400"/>
          </a:xfrm>
          <a:prstGeom prst="rect">
            <a:avLst/>
          </a:prstGeom>
        </p:spPr>
      </p:pic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CC1A7F0-1C22-601A-8F19-631B1C16F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831" y="1473895"/>
            <a:ext cx="5754896" cy="3197464"/>
          </a:xfrm>
        </p:spPr>
        <p:txBody>
          <a:bodyPr anchor="t">
            <a:norm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half of all women &amp; a quarter of all men will experience sexual assault, physical violence, or stalking in their lifetime</a:t>
            </a:r>
          </a:p>
        </p:txBody>
      </p:sp>
    </p:spTree>
    <p:extLst>
      <p:ext uri="{BB962C8B-B14F-4D97-AF65-F5344CB8AC3E}">
        <p14:creationId xmlns:p14="http://schemas.microsoft.com/office/powerpoint/2010/main" val="120560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B8091-084E-79F1-2653-778CE6B93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368440"/>
            <a:ext cx="5754896" cy="868258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Disclosure to Friends &amp;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1A093-E78E-C22F-2BCB-64F2860DA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831" y="1473895"/>
            <a:ext cx="5754896" cy="3197464"/>
          </a:xfrm>
        </p:spPr>
        <p:txBody>
          <a:bodyPr anchor="t">
            <a:norm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half of all women &amp; a quarter of all men will experience sexual assault, physical violence, or stalking in their lifetime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phic 4" descr="Woman outline">
            <a:extLst>
              <a:ext uri="{FF2B5EF4-FFF2-40B4-BE49-F238E27FC236}">
                <a16:creationId xmlns:a16="http://schemas.microsoft.com/office/drawing/2014/main" id="{A7781810-3F45-D5FB-C54C-21D78D93E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1595471"/>
            <a:ext cx="914400" cy="914400"/>
          </a:xfrm>
          <a:prstGeom prst="rect">
            <a:avLst/>
          </a:prstGeom>
        </p:spPr>
      </p:pic>
      <p:pic>
        <p:nvPicPr>
          <p:cNvPr id="8" name="Graphic 7" descr="Man outline">
            <a:extLst>
              <a:ext uri="{FF2B5EF4-FFF2-40B4-BE49-F238E27FC236}">
                <a16:creationId xmlns:a16="http://schemas.microsoft.com/office/drawing/2014/main" id="{1500884D-9883-E29F-4B74-56B2790AD5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1595044"/>
            <a:ext cx="914400" cy="914400"/>
          </a:xfrm>
          <a:prstGeom prst="rect">
            <a:avLst/>
          </a:prstGeom>
        </p:spPr>
      </p:pic>
      <p:pic>
        <p:nvPicPr>
          <p:cNvPr id="11" name="Graphic 10" descr="Man outline">
            <a:extLst>
              <a:ext uri="{FF2B5EF4-FFF2-40B4-BE49-F238E27FC236}">
                <a16:creationId xmlns:a16="http://schemas.microsoft.com/office/drawing/2014/main" id="{F234A816-1A68-9298-19C4-95C84507F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2758688"/>
            <a:ext cx="914400" cy="914400"/>
          </a:xfrm>
          <a:prstGeom prst="rect">
            <a:avLst/>
          </a:prstGeom>
        </p:spPr>
      </p:pic>
      <p:pic>
        <p:nvPicPr>
          <p:cNvPr id="13" name="Graphic 12" descr="Woman outline">
            <a:extLst>
              <a:ext uri="{FF2B5EF4-FFF2-40B4-BE49-F238E27FC236}">
                <a16:creationId xmlns:a16="http://schemas.microsoft.com/office/drawing/2014/main" id="{533EBB7F-3C06-6E5C-690A-AD66A102D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3890501"/>
            <a:ext cx="914400" cy="914400"/>
          </a:xfrm>
          <a:prstGeom prst="rect">
            <a:avLst/>
          </a:prstGeom>
        </p:spPr>
      </p:pic>
      <p:pic>
        <p:nvPicPr>
          <p:cNvPr id="15" name="Graphic 14" descr="Man outline">
            <a:extLst>
              <a:ext uri="{FF2B5EF4-FFF2-40B4-BE49-F238E27FC236}">
                <a16:creationId xmlns:a16="http://schemas.microsoft.com/office/drawing/2014/main" id="{2C29F93F-A0E7-92DD-14C5-F8D90CA0D4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3890074"/>
            <a:ext cx="914400" cy="914400"/>
          </a:xfrm>
          <a:prstGeom prst="rect">
            <a:avLst/>
          </a:prstGeom>
        </p:spPr>
      </p:pic>
      <p:pic>
        <p:nvPicPr>
          <p:cNvPr id="17" name="Graphic 16" descr="Man outline">
            <a:extLst>
              <a:ext uri="{FF2B5EF4-FFF2-40B4-BE49-F238E27FC236}">
                <a16:creationId xmlns:a16="http://schemas.microsoft.com/office/drawing/2014/main" id="{BB1C5289-46C6-AB6E-42C9-A99FB743B0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5041752"/>
            <a:ext cx="914400" cy="914400"/>
          </a:xfrm>
          <a:prstGeom prst="rect">
            <a:avLst/>
          </a:prstGeom>
        </p:spPr>
      </p:pic>
      <p:pic>
        <p:nvPicPr>
          <p:cNvPr id="19" name="Graphic 18" descr="Man outline">
            <a:extLst>
              <a:ext uri="{FF2B5EF4-FFF2-40B4-BE49-F238E27FC236}">
                <a16:creationId xmlns:a16="http://schemas.microsoft.com/office/drawing/2014/main" id="{88872BDE-B704-E696-304E-3E30101DD3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1673" y="443366"/>
            <a:ext cx="914400" cy="914400"/>
          </a:xfrm>
          <a:prstGeom prst="rect">
            <a:avLst/>
          </a:prstGeom>
        </p:spPr>
      </p:pic>
      <p:pic>
        <p:nvPicPr>
          <p:cNvPr id="20" name="Graphic 19" descr="Woman outline">
            <a:extLst>
              <a:ext uri="{FF2B5EF4-FFF2-40B4-BE49-F238E27FC236}">
                <a16:creationId xmlns:a16="http://schemas.microsoft.com/office/drawing/2014/main" id="{F3A26C49-1FA2-91AE-5F06-A87B41429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6073" y="489935"/>
            <a:ext cx="914400" cy="914400"/>
          </a:xfrm>
          <a:prstGeom prst="rect">
            <a:avLst/>
          </a:prstGeom>
        </p:spPr>
      </p:pic>
      <p:pic>
        <p:nvPicPr>
          <p:cNvPr id="23" name="Graphic 22" descr="Man outline">
            <a:extLst>
              <a:ext uri="{FF2B5EF4-FFF2-40B4-BE49-F238E27FC236}">
                <a16:creationId xmlns:a16="http://schemas.microsoft.com/office/drawing/2014/main" id="{504568FE-DDBA-B5A8-F017-C2C2FF0A5E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0473" y="1614365"/>
            <a:ext cx="914400" cy="914400"/>
          </a:xfrm>
          <a:prstGeom prst="rect">
            <a:avLst/>
          </a:prstGeom>
        </p:spPr>
      </p:pic>
      <p:pic>
        <p:nvPicPr>
          <p:cNvPr id="24" name="Graphic 23" descr="Woman outline">
            <a:extLst>
              <a:ext uri="{FF2B5EF4-FFF2-40B4-BE49-F238E27FC236}">
                <a16:creationId xmlns:a16="http://schemas.microsoft.com/office/drawing/2014/main" id="{9B079A1B-8970-C1AE-B6B3-3EF37A8B5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96102" y="2758261"/>
            <a:ext cx="914400" cy="914400"/>
          </a:xfrm>
          <a:prstGeom prst="rect">
            <a:avLst/>
          </a:prstGeom>
        </p:spPr>
      </p:pic>
      <p:pic>
        <p:nvPicPr>
          <p:cNvPr id="27" name="Graphic 26" descr="Man outline">
            <a:extLst>
              <a:ext uri="{FF2B5EF4-FFF2-40B4-BE49-F238E27FC236}">
                <a16:creationId xmlns:a16="http://schemas.microsoft.com/office/drawing/2014/main" id="{CF8BB21F-EFED-7630-B72D-707557371F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0473" y="3904388"/>
            <a:ext cx="914400" cy="914400"/>
          </a:xfrm>
          <a:prstGeom prst="rect">
            <a:avLst/>
          </a:prstGeom>
        </p:spPr>
      </p:pic>
      <p:pic>
        <p:nvPicPr>
          <p:cNvPr id="28" name="Graphic 27" descr="Woman outline">
            <a:extLst>
              <a:ext uri="{FF2B5EF4-FFF2-40B4-BE49-F238E27FC236}">
                <a16:creationId xmlns:a16="http://schemas.microsoft.com/office/drawing/2014/main" id="{8349BB58-D6AE-D871-2A69-49F40D1CE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6073" y="5024594"/>
            <a:ext cx="914400" cy="914400"/>
          </a:xfrm>
          <a:prstGeom prst="rect">
            <a:avLst/>
          </a:prstGeom>
        </p:spPr>
      </p:pic>
      <p:pic>
        <p:nvPicPr>
          <p:cNvPr id="6" name="Graphic 5" descr="Woman with solid fill">
            <a:extLst>
              <a:ext uri="{FF2B5EF4-FFF2-40B4-BE49-F238E27FC236}">
                <a16:creationId xmlns:a16="http://schemas.microsoft.com/office/drawing/2014/main" id="{7B1B0822-AB9B-C782-3CB4-9010A3901F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273" y="466651"/>
            <a:ext cx="914400" cy="914400"/>
          </a:xfrm>
          <a:prstGeom prst="rect">
            <a:avLst/>
          </a:prstGeom>
        </p:spPr>
      </p:pic>
      <p:pic>
        <p:nvPicPr>
          <p:cNvPr id="7" name="Graphic 6" descr="Woman with solid fill">
            <a:extLst>
              <a:ext uri="{FF2B5EF4-FFF2-40B4-BE49-F238E27FC236}">
                <a16:creationId xmlns:a16="http://schemas.microsoft.com/office/drawing/2014/main" id="{51873B0B-D799-3B6C-6A5C-11962D91B8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273" y="2774332"/>
            <a:ext cx="914400" cy="914400"/>
          </a:xfrm>
          <a:prstGeom prst="rect">
            <a:avLst/>
          </a:prstGeom>
        </p:spPr>
      </p:pic>
      <p:pic>
        <p:nvPicPr>
          <p:cNvPr id="30" name="Graphic 29" descr="Woman with solid fill">
            <a:extLst>
              <a:ext uri="{FF2B5EF4-FFF2-40B4-BE49-F238E27FC236}">
                <a16:creationId xmlns:a16="http://schemas.microsoft.com/office/drawing/2014/main" id="{0623468F-0D53-9DE6-D1BF-CB5FCE6395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273" y="5041325"/>
            <a:ext cx="914400" cy="914400"/>
          </a:xfrm>
          <a:prstGeom prst="rect">
            <a:avLst/>
          </a:prstGeom>
        </p:spPr>
      </p:pic>
      <p:pic>
        <p:nvPicPr>
          <p:cNvPr id="31" name="Graphic 30" descr="Woman with solid fill">
            <a:extLst>
              <a:ext uri="{FF2B5EF4-FFF2-40B4-BE49-F238E27FC236}">
                <a16:creationId xmlns:a16="http://schemas.microsoft.com/office/drawing/2014/main" id="{6FFA7D34-FB71-D079-4027-65CD75AE50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19953" y="1605276"/>
            <a:ext cx="914400" cy="914400"/>
          </a:xfrm>
          <a:prstGeom prst="rect">
            <a:avLst/>
          </a:prstGeom>
        </p:spPr>
      </p:pic>
      <p:pic>
        <p:nvPicPr>
          <p:cNvPr id="32" name="Graphic 31" descr="Woman with solid fill">
            <a:extLst>
              <a:ext uri="{FF2B5EF4-FFF2-40B4-BE49-F238E27FC236}">
                <a16:creationId xmlns:a16="http://schemas.microsoft.com/office/drawing/2014/main" id="{C957191D-11A5-A6CA-B8C0-90A098F943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19953" y="3886709"/>
            <a:ext cx="914400" cy="914400"/>
          </a:xfrm>
          <a:prstGeom prst="rect">
            <a:avLst/>
          </a:prstGeom>
        </p:spPr>
      </p:pic>
      <p:pic>
        <p:nvPicPr>
          <p:cNvPr id="34" name="Graphic 33" descr="Man with solid fill">
            <a:extLst>
              <a:ext uri="{FF2B5EF4-FFF2-40B4-BE49-F238E27FC236}">
                <a16:creationId xmlns:a16="http://schemas.microsoft.com/office/drawing/2014/main" id="{4EA2EF8D-59F1-D278-880C-35D1666F8F5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10502" y="482552"/>
            <a:ext cx="914400" cy="914400"/>
          </a:xfrm>
          <a:prstGeom prst="rect">
            <a:avLst/>
          </a:prstGeom>
        </p:spPr>
      </p:pic>
      <p:pic>
        <p:nvPicPr>
          <p:cNvPr id="35" name="Graphic 34" descr="Man with solid fill">
            <a:extLst>
              <a:ext uri="{FF2B5EF4-FFF2-40B4-BE49-F238E27FC236}">
                <a16:creationId xmlns:a16="http://schemas.microsoft.com/office/drawing/2014/main" id="{462E8719-C463-D60B-8AC4-4B093052CA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44460" y="5024594"/>
            <a:ext cx="914400" cy="914400"/>
          </a:xfrm>
          <a:prstGeom prst="rect">
            <a:avLst/>
          </a:prstGeom>
        </p:spPr>
      </p:pic>
      <p:pic>
        <p:nvPicPr>
          <p:cNvPr id="36" name="Graphic 35" descr="Man with solid fill">
            <a:extLst>
              <a:ext uri="{FF2B5EF4-FFF2-40B4-BE49-F238E27FC236}">
                <a16:creationId xmlns:a16="http://schemas.microsoft.com/office/drawing/2014/main" id="{AEB508F1-F006-30A1-FEB8-F5ECA314EC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91692" y="275280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2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B8091-084E-79F1-2653-778CE6B93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368440"/>
            <a:ext cx="5754896" cy="868258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Disclosure to Friends &amp; Family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Woman with solid fill">
            <a:extLst>
              <a:ext uri="{FF2B5EF4-FFF2-40B4-BE49-F238E27FC236}">
                <a16:creationId xmlns:a16="http://schemas.microsoft.com/office/drawing/2014/main" id="{7B1B0822-AB9B-C782-3CB4-9010A3901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466651"/>
            <a:ext cx="914400" cy="914400"/>
          </a:xfrm>
          <a:prstGeom prst="rect">
            <a:avLst/>
          </a:prstGeom>
        </p:spPr>
      </p:pic>
      <p:pic>
        <p:nvPicPr>
          <p:cNvPr id="7" name="Graphic 6" descr="Woman with solid fill">
            <a:extLst>
              <a:ext uri="{FF2B5EF4-FFF2-40B4-BE49-F238E27FC236}">
                <a16:creationId xmlns:a16="http://schemas.microsoft.com/office/drawing/2014/main" id="{51873B0B-D799-3B6C-6A5C-11962D91B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2774332"/>
            <a:ext cx="914400" cy="914400"/>
          </a:xfrm>
          <a:prstGeom prst="rect">
            <a:avLst/>
          </a:prstGeom>
        </p:spPr>
      </p:pic>
      <p:pic>
        <p:nvPicPr>
          <p:cNvPr id="30" name="Graphic 29" descr="Woman with solid fill">
            <a:extLst>
              <a:ext uri="{FF2B5EF4-FFF2-40B4-BE49-F238E27FC236}">
                <a16:creationId xmlns:a16="http://schemas.microsoft.com/office/drawing/2014/main" id="{0623468F-0D53-9DE6-D1BF-CB5FCE639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3" y="5119584"/>
            <a:ext cx="914400" cy="914400"/>
          </a:xfrm>
          <a:prstGeom prst="rect">
            <a:avLst/>
          </a:prstGeom>
        </p:spPr>
      </p:pic>
      <p:pic>
        <p:nvPicPr>
          <p:cNvPr id="31" name="Graphic 30" descr="Woman with solid fill">
            <a:extLst>
              <a:ext uri="{FF2B5EF4-FFF2-40B4-BE49-F238E27FC236}">
                <a16:creationId xmlns:a16="http://schemas.microsoft.com/office/drawing/2014/main" id="{6FFA7D34-FB71-D079-4027-65CD75AE5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9953" y="1605276"/>
            <a:ext cx="914400" cy="914400"/>
          </a:xfrm>
          <a:prstGeom prst="rect">
            <a:avLst/>
          </a:prstGeom>
        </p:spPr>
      </p:pic>
      <p:pic>
        <p:nvPicPr>
          <p:cNvPr id="32" name="Graphic 31" descr="Woman with solid fill">
            <a:extLst>
              <a:ext uri="{FF2B5EF4-FFF2-40B4-BE49-F238E27FC236}">
                <a16:creationId xmlns:a16="http://schemas.microsoft.com/office/drawing/2014/main" id="{C957191D-11A5-A6CA-B8C0-90A098F943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9953" y="3964968"/>
            <a:ext cx="914400" cy="914400"/>
          </a:xfrm>
          <a:prstGeom prst="rect">
            <a:avLst/>
          </a:prstGeom>
        </p:spPr>
      </p:pic>
      <p:pic>
        <p:nvPicPr>
          <p:cNvPr id="34" name="Graphic 33" descr="Man with solid fill">
            <a:extLst>
              <a:ext uri="{FF2B5EF4-FFF2-40B4-BE49-F238E27FC236}">
                <a16:creationId xmlns:a16="http://schemas.microsoft.com/office/drawing/2014/main" id="{4EA2EF8D-59F1-D278-880C-35D1666F8F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10502" y="482552"/>
            <a:ext cx="914400" cy="914400"/>
          </a:xfrm>
          <a:prstGeom prst="rect">
            <a:avLst/>
          </a:prstGeom>
        </p:spPr>
      </p:pic>
      <p:pic>
        <p:nvPicPr>
          <p:cNvPr id="35" name="Graphic 34" descr="Man with solid fill">
            <a:extLst>
              <a:ext uri="{FF2B5EF4-FFF2-40B4-BE49-F238E27FC236}">
                <a16:creationId xmlns:a16="http://schemas.microsoft.com/office/drawing/2014/main" id="{462E8719-C463-D60B-8AC4-4B093052CA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44460" y="5102853"/>
            <a:ext cx="914400" cy="914400"/>
          </a:xfrm>
          <a:prstGeom prst="rect">
            <a:avLst/>
          </a:prstGeom>
        </p:spPr>
      </p:pic>
      <p:pic>
        <p:nvPicPr>
          <p:cNvPr id="36" name="Graphic 35" descr="Man with solid fill">
            <a:extLst>
              <a:ext uri="{FF2B5EF4-FFF2-40B4-BE49-F238E27FC236}">
                <a16:creationId xmlns:a16="http://schemas.microsoft.com/office/drawing/2014/main" id="{AEB508F1-F006-30A1-FEB8-F5ECA314E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91692" y="2752802"/>
            <a:ext cx="914400" cy="914400"/>
          </a:xfrm>
          <a:prstGeom prst="rect">
            <a:avLst/>
          </a:prstGeom>
        </p:spPr>
      </p:pic>
      <p:pic>
        <p:nvPicPr>
          <p:cNvPr id="1026" name="Picture 2" descr="Deep pink woman icon - Free deep pink woman icons">
            <a:extLst>
              <a:ext uri="{FF2B5EF4-FFF2-40B4-BE49-F238E27FC236}">
                <a16:creationId xmlns:a16="http://schemas.microsoft.com/office/drawing/2014/main" id="{DEAB3AF3-1024-6FBB-C338-53C982F72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13" y="1631548"/>
            <a:ext cx="914401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k Man Clip Art at Clker.com - vector clip art online, royalty free &amp;  public domain">
            <a:extLst>
              <a:ext uri="{FF2B5EF4-FFF2-40B4-BE49-F238E27FC236}">
                <a16:creationId xmlns:a16="http://schemas.microsoft.com/office/drawing/2014/main" id="{C6CDDCF1-2FC4-7B4E-F176-2E033400C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230" y="538663"/>
            <a:ext cx="340458" cy="8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rrow: Down 15">
            <a:extLst>
              <a:ext uri="{FF2B5EF4-FFF2-40B4-BE49-F238E27FC236}">
                <a16:creationId xmlns:a16="http://schemas.microsoft.com/office/drawing/2014/main" id="{B0497B5B-6C09-48DA-7EAC-FFF7811E809B}"/>
              </a:ext>
            </a:extLst>
          </p:cNvPr>
          <p:cNvSpPr/>
          <p:nvPr/>
        </p:nvSpPr>
        <p:spPr>
          <a:xfrm>
            <a:off x="974652" y="1404335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2BE6F4C5-AA8A-967B-7EC8-669D2968E8C2}"/>
              </a:ext>
            </a:extLst>
          </p:cNvPr>
          <p:cNvSpPr/>
          <p:nvPr/>
        </p:nvSpPr>
        <p:spPr>
          <a:xfrm>
            <a:off x="973658" y="3686861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B76B171B-63B8-C585-39DE-08C16CEB6496}"/>
              </a:ext>
            </a:extLst>
          </p:cNvPr>
          <p:cNvSpPr/>
          <p:nvPr/>
        </p:nvSpPr>
        <p:spPr>
          <a:xfrm>
            <a:off x="2817047" y="2565911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AF6DB809-D44E-C2D2-EAC0-937283EF95A6}"/>
              </a:ext>
            </a:extLst>
          </p:cNvPr>
          <p:cNvSpPr/>
          <p:nvPr/>
        </p:nvSpPr>
        <p:spPr>
          <a:xfrm>
            <a:off x="3716427" y="1416559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56ABEBF3-5BCF-2212-CED3-EBED1E4D285C}"/>
              </a:ext>
            </a:extLst>
          </p:cNvPr>
          <p:cNvSpPr/>
          <p:nvPr/>
        </p:nvSpPr>
        <p:spPr>
          <a:xfrm>
            <a:off x="3716427" y="3687437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CD5E7169-BA12-A8B7-37D3-ADB7645D7779}"/>
              </a:ext>
            </a:extLst>
          </p:cNvPr>
          <p:cNvSpPr/>
          <p:nvPr/>
        </p:nvSpPr>
        <p:spPr>
          <a:xfrm>
            <a:off x="2825878" y="4914931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79E0937D-CB39-54A2-E166-1A73A8FE49A1}"/>
              </a:ext>
            </a:extLst>
          </p:cNvPr>
          <p:cNvSpPr/>
          <p:nvPr/>
        </p:nvSpPr>
        <p:spPr>
          <a:xfrm rot="16200000">
            <a:off x="1514195" y="954153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917F010E-B572-2167-F5C6-0AC01CAEAFA0}"/>
              </a:ext>
            </a:extLst>
          </p:cNvPr>
          <p:cNvSpPr/>
          <p:nvPr/>
        </p:nvSpPr>
        <p:spPr>
          <a:xfrm rot="5400000">
            <a:off x="2368678" y="1973233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F6496119-905D-9686-ACFB-CC78DB9733C3}"/>
              </a:ext>
            </a:extLst>
          </p:cNvPr>
          <p:cNvSpPr/>
          <p:nvPr/>
        </p:nvSpPr>
        <p:spPr>
          <a:xfrm rot="16200000">
            <a:off x="3283078" y="2010878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24088130-1A9A-DDB2-1CA3-E244D7D91FBD}"/>
              </a:ext>
            </a:extLst>
          </p:cNvPr>
          <p:cNvSpPr/>
          <p:nvPr/>
        </p:nvSpPr>
        <p:spPr>
          <a:xfrm rot="19056524">
            <a:off x="1380105" y="1363089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id="{83714B93-F3EB-BF7C-F234-20BD59EB5DE6}"/>
              </a:ext>
            </a:extLst>
          </p:cNvPr>
          <p:cNvSpPr/>
          <p:nvPr/>
        </p:nvSpPr>
        <p:spPr>
          <a:xfrm rot="16200000">
            <a:off x="1424952" y="3225271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691CF39D-2BD0-6166-CA31-180655C5A8A7}"/>
              </a:ext>
            </a:extLst>
          </p:cNvPr>
          <p:cNvSpPr/>
          <p:nvPr/>
        </p:nvSpPr>
        <p:spPr>
          <a:xfrm rot="10800000">
            <a:off x="983198" y="2584205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" descr="Pink Man Clip Art at Clker.com - vector clip art online, royalty free &amp;  public domain">
            <a:extLst>
              <a:ext uri="{FF2B5EF4-FFF2-40B4-BE49-F238E27FC236}">
                <a16:creationId xmlns:a16="http://schemas.microsoft.com/office/drawing/2014/main" id="{AD00A8F2-C698-2C0B-FD7A-F20189CC3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065" y="1664553"/>
            <a:ext cx="340458" cy="8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FD36E2D-C3F6-DAB3-591E-FED426AA7D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01085" y="571582"/>
            <a:ext cx="914401" cy="914401"/>
          </a:xfrm>
          <a:prstGeom prst="rect">
            <a:avLst/>
          </a:prstGeom>
        </p:spPr>
      </p:pic>
      <p:sp>
        <p:nvSpPr>
          <p:cNvPr id="33" name="Arrow: Down 32">
            <a:extLst>
              <a:ext uri="{FF2B5EF4-FFF2-40B4-BE49-F238E27FC236}">
                <a16:creationId xmlns:a16="http://schemas.microsoft.com/office/drawing/2014/main" id="{2C429F98-7B03-047F-47CE-38165CD56008}"/>
              </a:ext>
            </a:extLst>
          </p:cNvPr>
          <p:cNvSpPr/>
          <p:nvPr/>
        </p:nvSpPr>
        <p:spPr>
          <a:xfrm rot="5400000">
            <a:off x="3291692" y="900566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8E93A723-FBB1-57D8-4309-1893D9167706}"/>
              </a:ext>
            </a:extLst>
          </p:cNvPr>
          <p:cNvSpPr/>
          <p:nvPr/>
        </p:nvSpPr>
        <p:spPr>
          <a:xfrm rot="2953240">
            <a:off x="3264212" y="1274296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" descr="Pink Man Clip Art at Clker.com - vector clip art online, royalty free &amp;  public domain">
            <a:extLst>
              <a:ext uri="{FF2B5EF4-FFF2-40B4-BE49-F238E27FC236}">
                <a16:creationId xmlns:a16="http://schemas.microsoft.com/office/drawing/2014/main" id="{7C25900C-58A1-2E53-DA9C-E655C9CEA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101" y="1691302"/>
            <a:ext cx="340458" cy="8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Pink Man Clip Art at Clker.com - vector clip art online, royalty free &amp;  public domain">
            <a:extLst>
              <a:ext uri="{FF2B5EF4-FFF2-40B4-BE49-F238E27FC236}">
                <a16:creationId xmlns:a16="http://schemas.microsoft.com/office/drawing/2014/main" id="{AAC2E675-26F8-749F-DEA3-85F89EBD4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162" y="2807823"/>
            <a:ext cx="340458" cy="8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Arrow: Down 47">
            <a:extLst>
              <a:ext uri="{FF2B5EF4-FFF2-40B4-BE49-F238E27FC236}">
                <a16:creationId xmlns:a16="http://schemas.microsoft.com/office/drawing/2014/main" id="{E712C4DE-C336-E29D-DBCC-C901F2A728D8}"/>
              </a:ext>
            </a:extLst>
          </p:cNvPr>
          <p:cNvSpPr/>
          <p:nvPr/>
        </p:nvSpPr>
        <p:spPr>
          <a:xfrm rot="10800000">
            <a:off x="3699111" y="2573890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38B91BBF-75A1-8DF2-5647-A715931580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10130" y="2816954"/>
            <a:ext cx="914401" cy="914401"/>
          </a:xfrm>
          <a:prstGeom prst="rect">
            <a:avLst/>
          </a:prstGeom>
        </p:spPr>
      </p:pic>
      <p:sp>
        <p:nvSpPr>
          <p:cNvPr id="47" name="Arrow: Down 46">
            <a:extLst>
              <a:ext uri="{FF2B5EF4-FFF2-40B4-BE49-F238E27FC236}">
                <a16:creationId xmlns:a16="http://schemas.microsoft.com/office/drawing/2014/main" id="{5BE0FFF8-24FC-5BBE-064A-68E8A817F97E}"/>
              </a:ext>
            </a:extLst>
          </p:cNvPr>
          <p:cNvSpPr/>
          <p:nvPr/>
        </p:nvSpPr>
        <p:spPr>
          <a:xfrm rot="5400000">
            <a:off x="3276037" y="3166183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id="{FBC3788F-99A8-53D5-0AC0-F6C948312D37}"/>
              </a:ext>
            </a:extLst>
          </p:cNvPr>
          <p:cNvSpPr/>
          <p:nvPr/>
        </p:nvSpPr>
        <p:spPr>
          <a:xfrm rot="16200000">
            <a:off x="3291692" y="4344675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3A20F007-559E-2DE6-125F-A638AC969E6F}"/>
              </a:ext>
            </a:extLst>
          </p:cNvPr>
          <p:cNvSpPr/>
          <p:nvPr/>
        </p:nvSpPr>
        <p:spPr>
          <a:xfrm rot="10800000">
            <a:off x="2818939" y="3789390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4" descr="Pink Man Clip Art at Clker.com - vector clip art online, royalty free &amp;  public domain">
            <a:extLst>
              <a:ext uri="{FF2B5EF4-FFF2-40B4-BE49-F238E27FC236}">
                <a16:creationId xmlns:a16="http://schemas.microsoft.com/office/drawing/2014/main" id="{E80521F3-E292-397D-16A2-5C9E9C503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217" y="3983220"/>
            <a:ext cx="340458" cy="8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Arrow: Down 52">
            <a:extLst>
              <a:ext uri="{FF2B5EF4-FFF2-40B4-BE49-F238E27FC236}">
                <a16:creationId xmlns:a16="http://schemas.microsoft.com/office/drawing/2014/main" id="{7F4D313A-C893-12AB-425B-4B69241816AD}"/>
              </a:ext>
            </a:extLst>
          </p:cNvPr>
          <p:cNvSpPr/>
          <p:nvPr/>
        </p:nvSpPr>
        <p:spPr>
          <a:xfrm rot="10800000">
            <a:off x="3727172" y="4889171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id="{4AFEAC32-3D71-618B-F423-FCB958A055AC}"/>
              </a:ext>
            </a:extLst>
          </p:cNvPr>
          <p:cNvSpPr/>
          <p:nvPr/>
        </p:nvSpPr>
        <p:spPr>
          <a:xfrm rot="7587890">
            <a:off x="3380934" y="5082271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7A99C424-80B8-2B55-E1E7-CF1792794E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32556" y="5166556"/>
            <a:ext cx="894276" cy="894276"/>
          </a:xfrm>
          <a:prstGeom prst="rect">
            <a:avLst/>
          </a:prstGeom>
        </p:spPr>
      </p:pic>
      <p:sp>
        <p:nvSpPr>
          <p:cNvPr id="54" name="Arrow: Down 53">
            <a:extLst>
              <a:ext uri="{FF2B5EF4-FFF2-40B4-BE49-F238E27FC236}">
                <a16:creationId xmlns:a16="http://schemas.microsoft.com/office/drawing/2014/main" id="{EE04AAD0-78F6-D34F-A125-E30957946D33}"/>
              </a:ext>
            </a:extLst>
          </p:cNvPr>
          <p:cNvSpPr/>
          <p:nvPr/>
        </p:nvSpPr>
        <p:spPr>
          <a:xfrm rot="5400000">
            <a:off x="3291692" y="5436267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row: Down 56">
            <a:extLst>
              <a:ext uri="{FF2B5EF4-FFF2-40B4-BE49-F238E27FC236}">
                <a16:creationId xmlns:a16="http://schemas.microsoft.com/office/drawing/2014/main" id="{15F0C5A4-3A46-612F-650E-D095E104B3CD}"/>
              </a:ext>
            </a:extLst>
          </p:cNvPr>
          <p:cNvSpPr/>
          <p:nvPr/>
        </p:nvSpPr>
        <p:spPr>
          <a:xfrm rot="16200000">
            <a:off x="1459305" y="5487541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5FD5C75F-56F4-744C-8AA5-6376EF43C119}"/>
              </a:ext>
            </a:extLst>
          </p:cNvPr>
          <p:cNvSpPr/>
          <p:nvPr/>
        </p:nvSpPr>
        <p:spPr>
          <a:xfrm rot="10800000">
            <a:off x="990138" y="4889172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Down 58">
            <a:extLst>
              <a:ext uri="{FF2B5EF4-FFF2-40B4-BE49-F238E27FC236}">
                <a16:creationId xmlns:a16="http://schemas.microsoft.com/office/drawing/2014/main" id="{868D3C2E-61BF-A98D-B64F-261B158B55D9}"/>
              </a:ext>
            </a:extLst>
          </p:cNvPr>
          <p:cNvSpPr/>
          <p:nvPr/>
        </p:nvSpPr>
        <p:spPr>
          <a:xfrm rot="13913690">
            <a:off x="1304175" y="5069628"/>
            <a:ext cx="102549" cy="1784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DCB68E7-9FB0-1692-DB8A-7E77D32FD9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4338" y="3935505"/>
            <a:ext cx="894276" cy="894276"/>
          </a:xfrm>
          <a:prstGeom prst="rect">
            <a:avLst/>
          </a:prstGeom>
        </p:spPr>
      </p:pic>
      <p:pic>
        <p:nvPicPr>
          <p:cNvPr id="62" name="Picture 4" descr="Pink Man Clip Art at Clker.com - vector clip art online, royalty free &amp;  public domain">
            <a:extLst>
              <a:ext uri="{FF2B5EF4-FFF2-40B4-BE49-F238E27FC236}">
                <a16:creationId xmlns:a16="http://schemas.microsoft.com/office/drawing/2014/main" id="{898C3F4D-51CA-EDF5-986B-D51068BF5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631" y="3963917"/>
            <a:ext cx="340458" cy="8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Pink Man Clip Art at Clker.com - vector clip art online, royalty free &amp;  public domain">
            <a:extLst>
              <a:ext uri="{FF2B5EF4-FFF2-40B4-BE49-F238E27FC236}">
                <a16:creationId xmlns:a16="http://schemas.microsoft.com/office/drawing/2014/main" id="{62D97877-47F2-0FD4-F595-AE039C70B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065" y="5128466"/>
            <a:ext cx="340458" cy="8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Content Placeholder 2">
            <a:extLst>
              <a:ext uri="{FF2B5EF4-FFF2-40B4-BE49-F238E27FC236}">
                <a16:creationId xmlns:a16="http://schemas.microsoft.com/office/drawing/2014/main" id="{64F4152D-2581-E02C-DB30-564A7A827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831" y="1473895"/>
            <a:ext cx="5754896" cy="3197464"/>
          </a:xfrm>
        </p:spPr>
        <p:txBody>
          <a:bodyPr anchor="t">
            <a:norm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half of all women &amp; a quarter of all men will experience sexual assault, physical violence, or stalking in their lifetime</a:t>
            </a:r>
          </a:p>
          <a:p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Each survivor of sexual &amp; relationship trauma tells an average of 3 people, primarily friends and family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359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2ECFB5-FDF7-4564-4982-931008C34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Social Reactions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2A845-B8F6-85CA-A1A5-561847761446}"/>
              </a:ext>
            </a:extLst>
          </p:cNvPr>
          <p:cNvSpPr txBox="1">
            <a:spLocks/>
          </p:cNvSpPr>
          <p:nvPr/>
        </p:nvSpPr>
        <p:spPr>
          <a:xfrm>
            <a:off x="1417215" y="3125992"/>
            <a:ext cx="4041198" cy="20526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dirty="0"/>
              <a:t>Helpful social reactions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Emotional support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Tangible aid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BA875CB-EEFD-7B55-7552-55F615C0D779}"/>
              </a:ext>
            </a:extLst>
          </p:cNvPr>
          <p:cNvSpPr txBox="1">
            <a:spLocks/>
          </p:cNvSpPr>
          <p:nvPr/>
        </p:nvSpPr>
        <p:spPr>
          <a:xfrm>
            <a:off x="6523863" y="3035063"/>
            <a:ext cx="4500486" cy="345916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dirty="0"/>
              <a:t>Unhelpful social reactions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Blame and doubt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Control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Distraction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Minimization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Treat Differently</a:t>
            </a:r>
          </a:p>
        </p:txBody>
      </p:sp>
      <p:pic>
        <p:nvPicPr>
          <p:cNvPr id="5" name="Graphic 4" descr="Smiling with hearts face outline with solid fill">
            <a:extLst>
              <a:ext uri="{FF2B5EF4-FFF2-40B4-BE49-F238E27FC236}">
                <a16:creationId xmlns:a16="http://schemas.microsoft.com/office/drawing/2014/main" id="{208E4980-8165-02B4-00AF-1B5E64EC0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1213" y="1532719"/>
            <a:ext cx="1593273" cy="1593273"/>
          </a:xfrm>
          <a:prstGeom prst="rect">
            <a:avLst/>
          </a:prstGeom>
        </p:spPr>
      </p:pic>
      <p:pic>
        <p:nvPicPr>
          <p:cNvPr id="6" name="Graphic 5" descr="Crying face outline with solid fill">
            <a:extLst>
              <a:ext uri="{FF2B5EF4-FFF2-40B4-BE49-F238E27FC236}">
                <a16:creationId xmlns:a16="http://schemas.microsoft.com/office/drawing/2014/main" id="{1B4877B9-DD19-3967-B54D-8FA8A4995D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23651" y="1630869"/>
            <a:ext cx="1500910" cy="150091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1A3C17-0087-A720-4E7E-79EBB0368C91}"/>
              </a:ext>
            </a:extLst>
          </p:cNvPr>
          <p:cNvCxnSpPr>
            <a:cxnSpLocks/>
          </p:cNvCxnSpPr>
          <p:nvPr/>
        </p:nvCxnSpPr>
        <p:spPr>
          <a:xfrm>
            <a:off x="5806664" y="1801458"/>
            <a:ext cx="0" cy="463335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19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59A32-6CF7-6139-BFA4-79BE8D7BE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Impact of Social Reactions</a:t>
            </a:r>
          </a:p>
        </p:txBody>
      </p:sp>
      <p:pic>
        <p:nvPicPr>
          <p:cNvPr id="5" name="Graphic 4" descr="Office worker female with solid fill">
            <a:extLst>
              <a:ext uri="{FF2B5EF4-FFF2-40B4-BE49-F238E27FC236}">
                <a16:creationId xmlns:a16="http://schemas.microsoft.com/office/drawing/2014/main" id="{9691CB64-8719-635B-7AEA-46738301D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6375" y="2240224"/>
            <a:ext cx="3468255" cy="3468255"/>
          </a:xfrm>
          <a:prstGeom prst="rect">
            <a:avLst/>
          </a:prstGeom>
        </p:spPr>
      </p:pic>
      <p:sp>
        <p:nvSpPr>
          <p:cNvPr id="6" name="Plaque 5">
            <a:extLst>
              <a:ext uri="{FF2B5EF4-FFF2-40B4-BE49-F238E27FC236}">
                <a16:creationId xmlns:a16="http://schemas.microsoft.com/office/drawing/2014/main" id="{3FACDB3F-E0E7-A66D-5114-F9DC41C45663}"/>
              </a:ext>
            </a:extLst>
          </p:cNvPr>
          <p:cNvSpPr/>
          <p:nvPr/>
        </p:nvSpPr>
        <p:spPr>
          <a:xfrm>
            <a:off x="4366669" y="422549"/>
            <a:ext cx="2336800" cy="2178006"/>
          </a:xfrm>
          <a:prstGeom prst="plaqu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Negative Social Reactions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F8004AB-3716-256E-A7D7-5ED2EBC0BA3B}"/>
              </a:ext>
            </a:extLst>
          </p:cNvPr>
          <p:cNvSpPr/>
          <p:nvPr/>
        </p:nvSpPr>
        <p:spPr>
          <a:xfrm rot="19004361">
            <a:off x="6525160" y="2286072"/>
            <a:ext cx="840459" cy="1079341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laque 8">
            <a:extLst>
              <a:ext uri="{FF2B5EF4-FFF2-40B4-BE49-F238E27FC236}">
                <a16:creationId xmlns:a16="http://schemas.microsoft.com/office/drawing/2014/main" id="{7CD9DFA2-CFD5-B04C-917A-DF17A3068B19}"/>
              </a:ext>
            </a:extLst>
          </p:cNvPr>
          <p:cNvSpPr/>
          <p:nvPr/>
        </p:nvSpPr>
        <p:spPr>
          <a:xfrm>
            <a:off x="9381626" y="1132173"/>
            <a:ext cx="1411712" cy="1283229"/>
          </a:xfrm>
          <a:prstGeom prst="plaqu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Positive Social Reactions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A525B4C-ECEB-7E37-CF49-C8848D1FE09A}"/>
              </a:ext>
            </a:extLst>
          </p:cNvPr>
          <p:cNvSpPr/>
          <p:nvPr/>
        </p:nvSpPr>
        <p:spPr>
          <a:xfrm rot="2176116">
            <a:off x="8860650" y="2247548"/>
            <a:ext cx="615254" cy="817286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871D0B-7BBF-0E17-B0D4-6FB37241CF57}"/>
              </a:ext>
            </a:extLst>
          </p:cNvPr>
          <p:cNvSpPr txBox="1"/>
          <p:nvPr/>
        </p:nvSpPr>
        <p:spPr>
          <a:xfrm>
            <a:off x="6094476" y="5913907"/>
            <a:ext cx="4314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More important to avoid negative reactions</a:t>
            </a:r>
          </a:p>
        </p:txBody>
      </p:sp>
    </p:spTree>
    <p:extLst>
      <p:ext uri="{BB962C8B-B14F-4D97-AF65-F5344CB8AC3E}">
        <p14:creationId xmlns:p14="http://schemas.microsoft.com/office/powerpoint/2010/main" val="3506453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2C38B-06B0-FC2E-DF3B-66E9BA20E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78535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Victim Blame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F36B6F1-5DC0-D418-2B6E-05AE18427DE5}"/>
              </a:ext>
            </a:extLst>
          </p:cNvPr>
          <p:cNvSpPr txBox="1">
            <a:spLocks/>
          </p:cNvSpPr>
          <p:nvPr/>
        </p:nvSpPr>
        <p:spPr>
          <a:xfrm>
            <a:off x="755484" y="739835"/>
            <a:ext cx="3702580" cy="16162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solidFill>
                  <a:srgbClr val="FFFFFF"/>
                </a:solidFill>
              </a:rPr>
              <a:t>Victim Blame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C618391-CED6-509F-A563-5763AB058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812" y="2241137"/>
            <a:ext cx="4638218" cy="3598114"/>
          </a:xfrm>
        </p:spPr>
        <p:txBody>
          <a:bodyPr>
            <a:normAutofit/>
          </a:bodyPr>
          <a:lstStyle/>
          <a:p>
            <a:r>
              <a:rPr lang="en-US" dirty="0"/>
              <a:t>Society tends to focus on the victim rather than the perpetrator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is nothing about someone’s vulnerability that </a:t>
            </a:r>
            <a:r>
              <a:rPr lang="en-US" i="1" dirty="0"/>
              <a:t>causes</a:t>
            </a:r>
            <a:r>
              <a:rPr lang="en-US" dirty="0"/>
              <a:t> other people to hurt them</a:t>
            </a:r>
          </a:p>
          <a:p>
            <a:endParaRPr lang="en-US" sz="2000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FB4498D8-E856-52C4-A75C-866B2C733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09842" y="2095859"/>
            <a:ext cx="6045387" cy="402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75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2ECFB5-FDF7-4564-4982-931008C34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Imagine…</a:t>
            </a:r>
          </a:p>
        </p:txBody>
      </p:sp>
      <p:pic>
        <p:nvPicPr>
          <p:cNvPr id="2050" name="Picture 2" descr="CSULB Campus Modern Architecture and Sculpture Tour – LB Architecture Week">
            <a:extLst>
              <a:ext uri="{FF2B5EF4-FFF2-40B4-BE49-F238E27FC236}">
                <a16:creationId xmlns:a16="http://schemas.microsoft.com/office/drawing/2014/main" id="{6915808A-6B2A-0F21-95E4-7431507D73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4" r="17505"/>
          <a:stretch/>
        </p:blipFill>
        <p:spPr bwMode="auto">
          <a:xfrm>
            <a:off x="18473" y="1483471"/>
            <a:ext cx="5343101" cy="536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oman running black icon sign on isolated Vector Image">
            <a:extLst>
              <a:ext uri="{FF2B5EF4-FFF2-40B4-BE49-F238E27FC236}">
                <a16:creationId xmlns:a16="http://schemas.microsoft.com/office/drawing/2014/main" id="{BD11A99B-6A75-5166-3330-F9DC122B8C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1" t="15084" r="17855" b="21810"/>
          <a:stretch/>
        </p:blipFill>
        <p:spPr bwMode="auto">
          <a:xfrm>
            <a:off x="6096000" y="3012487"/>
            <a:ext cx="2156827" cy="250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phic 14" descr="Wallet with solid fill">
            <a:extLst>
              <a:ext uri="{FF2B5EF4-FFF2-40B4-BE49-F238E27FC236}">
                <a16:creationId xmlns:a16="http://schemas.microsoft.com/office/drawing/2014/main" id="{B27BF325-DEF8-898B-0D03-FC5C8BD4F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32625" y="4838276"/>
            <a:ext cx="641565" cy="641565"/>
          </a:xfrm>
          <a:prstGeom prst="rect">
            <a:avLst/>
          </a:prstGeom>
        </p:spPr>
      </p:pic>
      <p:pic>
        <p:nvPicPr>
          <p:cNvPr id="17" name="Graphic 16" descr="Handbag with solid fill">
            <a:extLst>
              <a:ext uri="{FF2B5EF4-FFF2-40B4-BE49-F238E27FC236}">
                <a16:creationId xmlns:a16="http://schemas.microsoft.com/office/drawing/2014/main" id="{7F2D63B0-67AB-E8D3-CC40-03E2EC7169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710427">
            <a:off x="8112236" y="4058468"/>
            <a:ext cx="1328205" cy="1328205"/>
          </a:xfrm>
          <a:prstGeom prst="rect">
            <a:avLst/>
          </a:prstGeom>
        </p:spPr>
      </p:pic>
      <p:pic>
        <p:nvPicPr>
          <p:cNvPr id="19" name="Graphic 18" descr="Hand with solid fill">
            <a:extLst>
              <a:ext uri="{FF2B5EF4-FFF2-40B4-BE49-F238E27FC236}">
                <a16:creationId xmlns:a16="http://schemas.microsoft.com/office/drawing/2014/main" id="{5323AA90-6F1A-D1C6-F9F9-E408F899A2F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3764308">
            <a:off x="10660948" y="419686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16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9A02C-9DBA-6D2A-4637-016851D54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Right to Say No at Any Time for Any Reason</a:t>
            </a:r>
          </a:p>
        </p:txBody>
      </p:sp>
    </p:spTree>
    <p:extLst>
      <p:ext uri="{BB962C8B-B14F-4D97-AF65-F5344CB8AC3E}">
        <p14:creationId xmlns:p14="http://schemas.microsoft.com/office/powerpoint/2010/main" val="2241641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318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Prevalence of Trauma</vt:lpstr>
      <vt:lpstr>Disclosure to Friends &amp; Family</vt:lpstr>
      <vt:lpstr>Disclosure to Friends &amp; Family</vt:lpstr>
      <vt:lpstr>Disclosure to Friends &amp; Family</vt:lpstr>
      <vt:lpstr>Social Reactions</vt:lpstr>
      <vt:lpstr>Impact of Social Reactions</vt:lpstr>
      <vt:lpstr>Victim Blame</vt:lpstr>
      <vt:lpstr>Imagine…</vt:lpstr>
      <vt:lpstr>Right to Say No at Any Time for Any Reason</vt:lpstr>
      <vt:lpstr>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Ahrens</dc:creator>
  <cp:lastModifiedBy>Courtney Ahrens</cp:lastModifiedBy>
  <cp:revision>1</cp:revision>
  <dcterms:created xsi:type="dcterms:W3CDTF">2023-10-12T20:59:07Z</dcterms:created>
  <dcterms:modified xsi:type="dcterms:W3CDTF">2023-10-12T22:34:18Z</dcterms:modified>
</cp:coreProperties>
</file>