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3"/>
  </p:handoutMasterIdLst>
  <p:sldIdLst>
    <p:sldId id="256" r:id="rId2"/>
  </p:sldIdLst>
  <p:sldSz cx="43891200" cy="32918400"/>
  <p:notesSz cx="6858000" cy="9144000"/>
  <p:defaultTextStyle>
    <a:defPPr>
      <a:defRPr lang="en-US"/>
    </a:defPPr>
    <a:lvl1pPr algn="l" defTabSz="2089150" rtl="0" fontAlgn="base">
      <a:spcBef>
        <a:spcPct val="0"/>
      </a:spcBef>
      <a:spcAft>
        <a:spcPct val="0"/>
      </a:spcAft>
      <a:defRPr sz="8200" kern="1200">
        <a:solidFill>
          <a:schemeClr val="tx1"/>
        </a:solidFill>
        <a:latin typeface="Arial" charset="0"/>
        <a:ea typeface="ＭＳ Ｐゴシック" pitchFamily="-112" charset="-128"/>
        <a:cs typeface="+mn-cs"/>
      </a:defRPr>
    </a:lvl1pPr>
    <a:lvl2pPr marL="2089150" indent="-1631950" algn="l" defTabSz="2089150" rtl="0" fontAlgn="base">
      <a:spcBef>
        <a:spcPct val="0"/>
      </a:spcBef>
      <a:spcAft>
        <a:spcPct val="0"/>
      </a:spcAft>
      <a:defRPr sz="8200" kern="1200">
        <a:solidFill>
          <a:schemeClr val="tx1"/>
        </a:solidFill>
        <a:latin typeface="Arial" charset="0"/>
        <a:ea typeface="ＭＳ Ｐゴシック" pitchFamily="-112" charset="-128"/>
        <a:cs typeface="+mn-cs"/>
      </a:defRPr>
    </a:lvl2pPr>
    <a:lvl3pPr marL="4179888" indent="-3265488" algn="l" defTabSz="2089150" rtl="0" fontAlgn="base">
      <a:spcBef>
        <a:spcPct val="0"/>
      </a:spcBef>
      <a:spcAft>
        <a:spcPct val="0"/>
      </a:spcAft>
      <a:defRPr sz="8200" kern="1200">
        <a:solidFill>
          <a:schemeClr val="tx1"/>
        </a:solidFill>
        <a:latin typeface="Arial" charset="0"/>
        <a:ea typeface="ＭＳ Ｐゴシック" pitchFamily="-112" charset="-128"/>
        <a:cs typeface="+mn-cs"/>
      </a:defRPr>
    </a:lvl3pPr>
    <a:lvl4pPr marL="6269038" indent="-4897438" algn="l" defTabSz="2089150" rtl="0" fontAlgn="base">
      <a:spcBef>
        <a:spcPct val="0"/>
      </a:spcBef>
      <a:spcAft>
        <a:spcPct val="0"/>
      </a:spcAft>
      <a:defRPr sz="8200" kern="1200">
        <a:solidFill>
          <a:schemeClr val="tx1"/>
        </a:solidFill>
        <a:latin typeface="Arial" charset="0"/>
        <a:ea typeface="ＭＳ Ｐゴシック" pitchFamily="-112" charset="-128"/>
        <a:cs typeface="+mn-cs"/>
      </a:defRPr>
    </a:lvl4pPr>
    <a:lvl5pPr marL="8359775" indent="-6530975" algn="l" defTabSz="2089150" rtl="0" fontAlgn="base">
      <a:spcBef>
        <a:spcPct val="0"/>
      </a:spcBef>
      <a:spcAft>
        <a:spcPct val="0"/>
      </a:spcAft>
      <a:defRPr sz="8200" kern="1200">
        <a:solidFill>
          <a:schemeClr val="tx1"/>
        </a:solidFill>
        <a:latin typeface="Arial" charset="0"/>
        <a:ea typeface="ＭＳ Ｐゴシック" pitchFamily="-112" charset="-128"/>
        <a:cs typeface="+mn-cs"/>
      </a:defRPr>
    </a:lvl5pPr>
    <a:lvl6pPr marL="2286000" algn="l" defTabSz="914400" rtl="0" eaLnBrk="1" latinLnBrk="0" hangingPunct="1">
      <a:defRPr sz="8200" kern="1200">
        <a:solidFill>
          <a:schemeClr val="tx1"/>
        </a:solidFill>
        <a:latin typeface="Arial" charset="0"/>
        <a:ea typeface="ＭＳ Ｐゴシック" pitchFamily="-112" charset="-128"/>
        <a:cs typeface="+mn-cs"/>
      </a:defRPr>
    </a:lvl6pPr>
    <a:lvl7pPr marL="2743200" algn="l" defTabSz="914400" rtl="0" eaLnBrk="1" latinLnBrk="0" hangingPunct="1">
      <a:defRPr sz="8200" kern="1200">
        <a:solidFill>
          <a:schemeClr val="tx1"/>
        </a:solidFill>
        <a:latin typeface="Arial" charset="0"/>
        <a:ea typeface="ＭＳ Ｐゴシック" pitchFamily="-112" charset="-128"/>
        <a:cs typeface="+mn-cs"/>
      </a:defRPr>
    </a:lvl7pPr>
    <a:lvl8pPr marL="3200400" algn="l" defTabSz="914400" rtl="0" eaLnBrk="1" latinLnBrk="0" hangingPunct="1">
      <a:defRPr sz="8200" kern="1200">
        <a:solidFill>
          <a:schemeClr val="tx1"/>
        </a:solidFill>
        <a:latin typeface="Arial" charset="0"/>
        <a:ea typeface="ＭＳ Ｐゴシック" pitchFamily="-112" charset="-128"/>
        <a:cs typeface="+mn-cs"/>
      </a:defRPr>
    </a:lvl8pPr>
    <a:lvl9pPr marL="3657600" algn="l" defTabSz="914400" rtl="0" eaLnBrk="1" latinLnBrk="0" hangingPunct="1">
      <a:defRPr sz="8200" kern="1200">
        <a:solidFill>
          <a:schemeClr val="tx1"/>
        </a:solidFill>
        <a:latin typeface="Arial" charset="0"/>
        <a:ea typeface="ＭＳ Ｐゴシック" pitchFamily="-112" charset="-128"/>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e Tran" initials="RT" lastIdx="8"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FF66"/>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9135"/>
    <p:restoredTop sz="96395" autoAdjust="0"/>
  </p:normalViewPr>
  <p:slideViewPr>
    <p:cSldViewPr snapToObjects="1">
      <p:cViewPr>
        <p:scale>
          <a:sx n="28" d="100"/>
          <a:sy n="28" d="100"/>
        </p:scale>
        <p:origin x="1376" y="-296"/>
      </p:cViewPr>
      <p:guideLst>
        <p:guide orient="horz" pos="10368"/>
        <p:guide pos="13824"/>
      </p:guideLst>
    </p:cSldViewPr>
  </p:slideViewPr>
  <p:notesTextViewPr>
    <p:cViewPr>
      <p:scale>
        <a:sx n="100" d="100"/>
        <a:sy n="100" d="100"/>
      </p:scale>
      <p:origin x="0" y="0"/>
    </p:cViewPr>
  </p:notesTextViewPr>
  <p:sorterViewPr>
    <p:cViewPr varScale="1">
      <p:scale>
        <a:sx n="1" d="1"/>
        <a:sy n="1" d="1"/>
      </p:scale>
      <p:origin x="0" y="0"/>
    </p:cViewPr>
  </p:sorterViewPr>
  <p:gridSpacing cx="114300" cy="1143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handoutMaster" Target="handoutMasters/handout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5-18T17:12:25.482" idx="1">
    <p:pos x="8926" y="3468"/>
    <p:text>Purpose of the study: To better understand perceptions of filial piety in depth, this study examined the filial values of older adults/adult children dyads and the influence that these values have on expectations of informal caregiving, intergenerational relationships, and self-perceptions of aging.</p:text>
    <p:extLst>
      <p:ext uri="{C676402C-5697-4E1C-873F-D02D1690AC5C}">
        <p15:threadingInfo xmlns:p15="http://schemas.microsoft.com/office/powerpoint/2012/main" timeZoneBias="420"/>
      </p:ext>
    </p:extLst>
  </p:cm>
  <p:cm authorId="1" dt="2020-05-18T17:13:25.143" idx="2">
    <p:pos x="5783" y="19261"/>
    <p:text>As expected, there were some challenges getting the adult son/daughter to participate in the study.  Ultimately, the goal of getting ten dyads was not achieved.</p:text>
    <p:extLst>
      <p:ext uri="{C676402C-5697-4E1C-873F-D02D1690AC5C}">
        <p15:threadingInfo xmlns:p15="http://schemas.microsoft.com/office/powerpoint/2012/main" timeZoneBias="420"/>
      </p:ext>
    </p:extLst>
  </p:cm>
  <p:cm authorId="1" dt="2020-05-18T17:16:38.542" idx="3">
    <p:pos x="18452" y="3468"/>
    <p:text>Since the sample size was small, we decided to use direct quotes from participants to convey more content rather than quantify the words (themes) count.</p:text>
    <p:extLst>
      <p:ext uri="{C676402C-5697-4E1C-873F-D02D1690AC5C}">
        <p15:threadingInfo xmlns:p15="http://schemas.microsoft.com/office/powerpoint/2012/main" timeZoneBias="420"/>
      </p:ext>
    </p:extLst>
  </p:cm>
  <p:cm authorId="1" dt="2020-05-18T17:18:17.294" idx="4">
    <p:pos x="18325" y="15399"/>
    <p:text>Four positive themes emerged in regard to self-perception of aging. 1) maintaining a young mentality, 2) acceptance of old age, 3) having gratitude what we have rather what we desire, 4) age should not prevent you from learning new things</p:text>
    <p:extLst>
      <p:ext uri="{C676402C-5697-4E1C-873F-D02D1690AC5C}">
        <p15:threadingInfo xmlns:p15="http://schemas.microsoft.com/office/powerpoint/2012/main" timeZoneBias="420"/>
      </p:ext>
    </p:extLst>
  </p:cm>
  <p:cm authorId="1" dt="2020-05-18T17:22:07.718" idx="5">
    <p:pos x="10460" y="18732"/>
    <p:text>negative self-perception was overwhelmingly contributed to decrease in mobility</p:text>
    <p:extLst>
      <p:ext uri="{C676402C-5697-4E1C-873F-D02D1690AC5C}">
        <p15:threadingInfo xmlns:p15="http://schemas.microsoft.com/office/powerpoint/2012/main" timeZoneBias="420"/>
      </p:ext>
    </p:extLst>
  </p:cm>
  <p:cm authorId="1" dt="2020-05-18T17:23:05.938" idx="6">
    <p:pos x="27045" y="3468"/>
    <p:text>- The U.S. should consider adopting filial values when early education as it may contribute to society taking a more empathic approach to caregiving informal and in institutions.</p:text>
    <p:extLst>
      <p:ext uri="{C676402C-5697-4E1C-873F-D02D1690AC5C}">
        <p15:threadingInfo xmlns:p15="http://schemas.microsoft.com/office/powerpoint/2012/main" timeZoneBias="420"/>
      </p:ext>
    </p:extLst>
  </p:cm>
  <p:cm authorId="1" dt="2020-05-18T17:29:52.943" idx="7">
    <p:pos x="27045" y="3612"/>
    <p:text>- Although the use of automation and AI is resourceful, it cannot replace the human element for emotional support.</p:text>
    <p:extLst>
      <p:ext uri="{C676402C-5697-4E1C-873F-D02D1690AC5C}">
        <p15:threadingInfo xmlns:p15="http://schemas.microsoft.com/office/powerpoint/2012/main" timeZoneBias="420">
          <p15:parentCm authorId="1" idx="6"/>
        </p15:threadingInfo>
      </p:ext>
    </p:extLst>
  </p:cm>
  <p:cm authorId="1" dt="2020-05-18T17:30:17.975" idx="8">
    <p:pos x="27044" y="13396"/>
    <p:text>Several limitations: 1) small sample size which cannot adequately represent the population, 2) Limited data collected from son/daughter participant made it difficult to compare/contrast the parent/child dyads, 3) Different in ethnicity with researcher (Asian) and the participants (Caucasion) made have prevented participants to fully engage openly and honestly.</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1433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0CAD8C6A-E42F-4E79-AAA1-F1C125362E7D}" type="datetime1">
              <a:rPr lang="en-US"/>
              <a:pPr>
                <a:defRPr/>
              </a:pPr>
              <a:t>8/26/2020</a:t>
            </a:fld>
            <a:endParaRPr lang="en-US"/>
          </a:p>
        </p:txBody>
      </p:sp>
      <p:sp>
        <p:nvSpPr>
          <p:cNvPr id="1434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1434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92E82130-CFF9-4AD5-B4F9-3704999D4F54}" type="slidenum">
              <a:rPr lang="en-US"/>
              <a:pPr>
                <a:defRPr/>
              </a:pPr>
              <a:t>‹#›</a:t>
            </a:fld>
            <a:endParaRPr lang="en-US"/>
          </a:p>
        </p:txBody>
      </p:sp>
    </p:spTree>
    <p:extLst>
      <p:ext uri="{BB962C8B-B14F-4D97-AF65-F5344CB8AC3E}">
        <p14:creationId xmlns:p14="http://schemas.microsoft.com/office/powerpoint/2010/main" val="175024512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a:t>Click to edit Master title style</a:t>
            </a:r>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090044" indent="0" algn="ctr">
              <a:buNone/>
              <a:defRPr>
                <a:solidFill>
                  <a:schemeClr val="tx1">
                    <a:tint val="75000"/>
                  </a:schemeClr>
                </a:solidFill>
              </a:defRPr>
            </a:lvl2pPr>
            <a:lvl3pPr marL="4180088" indent="0" algn="ctr">
              <a:buNone/>
              <a:defRPr>
                <a:solidFill>
                  <a:schemeClr val="tx1">
                    <a:tint val="75000"/>
                  </a:schemeClr>
                </a:solidFill>
              </a:defRPr>
            </a:lvl3pPr>
            <a:lvl4pPr marL="6270132" indent="0" algn="ctr">
              <a:buNone/>
              <a:defRPr>
                <a:solidFill>
                  <a:schemeClr val="tx1">
                    <a:tint val="75000"/>
                  </a:schemeClr>
                </a:solidFill>
              </a:defRPr>
            </a:lvl4pPr>
            <a:lvl5pPr marL="8360176" indent="0" algn="ctr">
              <a:buNone/>
              <a:defRPr>
                <a:solidFill>
                  <a:schemeClr val="tx1">
                    <a:tint val="75000"/>
                  </a:schemeClr>
                </a:solidFill>
              </a:defRPr>
            </a:lvl5pPr>
            <a:lvl6pPr marL="10450220" indent="0" algn="ctr">
              <a:buNone/>
              <a:defRPr>
                <a:solidFill>
                  <a:schemeClr val="tx1">
                    <a:tint val="75000"/>
                  </a:schemeClr>
                </a:solidFill>
              </a:defRPr>
            </a:lvl6pPr>
            <a:lvl7pPr marL="12540264" indent="0" algn="ctr">
              <a:buNone/>
              <a:defRPr>
                <a:solidFill>
                  <a:schemeClr val="tx1">
                    <a:tint val="75000"/>
                  </a:schemeClr>
                </a:solidFill>
              </a:defRPr>
            </a:lvl7pPr>
            <a:lvl8pPr marL="14630309" indent="0" algn="ctr">
              <a:buNone/>
              <a:defRPr>
                <a:solidFill>
                  <a:schemeClr val="tx1">
                    <a:tint val="75000"/>
                  </a:schemeClr>
                </a:solidFill>
              </a:defRPr>
            </a:lvl8pPr>
            <a:lvl9pPr marL="1672035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95BF97A-CF11-47CA-9CF7-1AC14B7FF363}" type="datetime1">
              <a:rPr lang="en-US"/>
              <a:pPr>
                <a:defRPr/>
              </a:pPr>
              <a:t>8/26/2020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BCF80B-A729-4261-85F0-695B2C75A700}" type="slidenum">
              <a:rPr lang="en-US"/>
              <a:pPr>
                <a:defRPr/>
              </a:pPr>
              <a:t>‹#›</a:t>
            </a:fld>
            <a:endParaRPr lang="en-US"/>
          </a:p>
        </p:txBody>
      </p:sp>
    </p:spTree>
    <p:extLst>
      <p:ext uri="{BB962C8B-B14F-4D97-AF65-F5344CB8AC3E}">
        <p14:creationId xmlns:p14="http://schemas.microsoft.com/office/powerpoint/2010/main" val="1389385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1E48FBD-035A-40E1-BFA4-9A33C73A612A}" type="datetime1">
              <a:rPr lang="en-US"/>
              <a:pPr>
                <a:defRPr/>
              </a:pPr>
              <a:t>8/26/2020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801A3C-9293-4598-A9B2-2174F7D4E30F}" type="slidenum">
              <a:rPr lang="en-US"/>
              <a:pPr>
                <a:defRPr/>
              </a:pPr>
              <a:t>‹#›</a:t>
            </a:fld>
            <a:endParaRPr lang="en-US"/>
          </a:p>
        </p:txBody>
      </p:sp>
    </p:spTree>
    <p:extLst>
      <p:ext uri="{BB962C8B-B14F-4D97-AF65-F5344CB8AC3E}">
        <p14:creationId xmlns:p14="http://schemas.microsoft.com/office/powerpoint/2010/main" val="3941013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0017504" y="6324600"/>
            <a:ext cx="43449240" cy="1348206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654542" y="6324600"/>
            <a:ext cx="129631440" cy="1348206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E3057C-DE20-4E1F-B3C5-5B8210B01E54}" type="datetime1">
              <a:rPr lang="en-US"/>
              <a:pPr>
                <a:defRPr/>
              </a:pPr>
              <a:t>8/26/2020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C224CC-81C3-4587-BC02-38B902909786}" type="slidenum">
              <a:rPr lang="en-US"/>
              <a:pPr>
                <a:defRPr/>
              </a:pPr>
              <a:t>‹#›</a:t>
            </a:fld>
            <a:endParaRPr lang="en-US"/>
          </a:p>
        </p:txBody>
      </p:sp>
    </p:spTree>
    <p:extLst>
      <p:ext uri="{BB962C8B-B14F-4D97-AF65-F5344CB8AC3E}">
        <p14:creationId xmlns:p14="http://schemas.microsoft.com/office/powerpoint/2010/main" val="2941437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D06B96F-C5C2-4208-A136-1344E7096048}" type="datetime1">
              <a:rPr lang="en-US"/>
              <a:pPr>
                <a:defRPr/>
              </a:pPr>
              <a:t>8/26/2020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063464-6B36-4B52-9FDC-7E87CF02D121}" type="slidenum">
              <a:rPr lang="en-US"/>
              <a:pPr>
                <a:defRPr/>
              </a:pPr>
              <a:t>‹#›</a:t>
            </a:fld>
            <a:endParaRPr lang="en-US"/>
          </a:p>
        </p:txBody>
      </p:sp>
    </p:spTree>
    <p:extLst>
      <p:ext uri="{BB962C8B-B14F-4D97-AF65-F5344CB8AC3E}">
        <p14:creationId xmlns:p14="http://schemas.microsoft.com/office/powerpoint/2010/main" val="955287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8300" b="1" cap="all"/>
            </a:lvl1pPr>
          </a:lstStyle>
          <a:p>
            <a:r>
              <a:rPr lang="en-US"/>
              <a:t>Click to edit Master title style</a:t>
            </a:r>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100">
                <a:solidFill>
                  <a:schemeClr val="tx1">
                    <a:tint val="75000"/>
                  </a:schemeClr>
                </a:solidFill>
              </a:defRPr>
            </a:lvl1pPr>
            <a:lvl2pPr marL="2090044" indent="0">
              <a:buNone/>
              <a:defRPr sz="8200">
                <a:solidFill>
                  <a:schemeClr val="tx1">
                    <a:tint val="75000"/>
                  </a:schemeClr>
                </a:solidFill>
              </a:defRPr>
            </a:lvl2pPr>
            <a:lvl3pPr marL="4180088" indent="0">
              <a:buNone/>
              <a:defRPr sz="7300">
                <a:solidFill>
                  <a:schemeClr val="tx1">
                    <a:tint val="75000"/>
                  </a:schemeClr>
                </a:solidFill>
              </a:defRPr>
            </a:lvl3pPr>
            <a:lvl4pPr marL="6270132" indent="0">
              <a:buNone/>
              <a:defRPr sz="6400">
                <a:solidFill>
                  <a:schemeClr val="tx1">
                    <a:tint val="75000"/>
                  </a:schemeClr>
                </a:solidFill>
              </a:defRPr>
            </a:lvl4pPr>
            <a:lvl5pPr marL="8360176" indent="0">
              <a:buNone/>
              <a:defRPr sz="6400">
                <a:solidFill>
                  <a:schemeClr val="tx1">
                    <a:tint val="75000"/>
                  </a:schemeClr>
                </a:solidFill>
              </a:defRPr>
            </a:lvl5pPr>
            <a:lvl6pPr marL="10450220" indent="0">
              <a:buNone/>
              <a:defRPr sz="6400">
                <a:solidFill>
                  <a:schemeClr val="tx1">
                    <a:tint val="75000"/>
                  </a:schemeClr>
                </a:solidFill>
              </a:defRPr>
            </a:lvl6pPr>
            <a:lvl7pPr marL="12540264" indent="0">
              <a:buNone/>
              <a:defRPr sz="6400">
                <a:solidFill>
                  <a:schemeClr val="tx1">
                    <a:tint val="75000"/>
                  </a:schemeClr>
                </a:solidFill>
              </a:defRPr>
            </a:lvl7pPr>
            <a:lvl8pPr marL="14630309" indent="0">
              <a:buNone/>
              <a:defRPr sz="6400">
                <a:solidFill>
                  <a:schemeClr val="tx1">
                    <a:tint val="75000"/>
                  </a:schemeClr>
                </a:solidFill>
              </a:defRPr>
            </a:lvl8pPr>
            <a:lvl9pPr marL="16720353"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40C8A85-9D9F-4EB8-A6D1-DAA393BBAD63}" type="datetime1">
              <a:rPr lang="en-US"/>
              <a:pPr>
                <a:defRPr/>
              </a:pPr>
              <a:t>8/26/2020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9E55A0-2E0B-408B-BD66-0656CB170E9C}" type="slidenum">
              <a:rPr lang="en-US"/>
              <a:pPr>
                <a:defRPr/>
              </a:pPr>
              <a:t>‹#›</a:t>
            </a:fld>
            <a:endParaRPr lang="en-US"/>
          </a:p>
        </p:txBody>
      </p:sp>
    </p:spTree>
    <p:extLst>
      <p:ext uri="{BB962C8B-B14F-4D97-AF65-F5344CB8AC3E}">
        <p14:creationId xmlns:p14="http://schemas.microsoft.com/office/powerpoint/2010/main" val="55224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654545" y="36865560"/>
            <a:ext cx="86540338" cy="104279702"/>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6926401" y="36865560"/>
            <a:ext cx="86540342" cy="104279702"/>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4C6AE11-C729-4647-90B0-B31E9FF3585A}" type="datetime1">
              <a:rPr lang="en-US"/>
              <a:pPr>
                <a:defRPr/>
              </a:pPr>
              <a:t>8/26/2020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95F914-CF33-4397-88CA-353F4F7BB972}" type="slidenum">
              <a:rPr lang="en-US"/>
              <a:pPr>
                <a:defRPr/>
              </a:pPr>
              <a:t>‹#›</a:t>
            </a:fld>
            <a:endParaRPr lang="en-US"/>
          </a:p>
        </p:txBody>
      </p:sp>
    </p:spTree>
    <p:extLst>
      <p:ext uri="{BB962C8B-B14F-4D97-AF65-F5344CB8AC3E}">
        <p14:creationId xmlns:p14="http://schemas.microsoft.com/office/powerpoint/2010/main" val="1885360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2"/>
            <a:ext cx="39502080" cy="548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4561" y="7368542"/>
            <a:ext cx="19392902" cy="3070858"/>
          </a:xfrm>
        </p:spPr>
        <p:txBody>
          <a:bodyPr anchor="b"/>
          <a:lstStyle>
            <a:lvl1pPr marL="0" indent="0">
              <a:buNone/>
              <a:defRPr sz="11000" b="1"/>
            </a:lvl1pPr>
            <a:lvl2pPr marL="2090044" indent="0">
              <a:buNone/>
              <a:defRPr sz="9100" b="1"/>
            </a:lvl2pPr>
            <a:lvl3pPr marL="4180088" indent="0">
              <a:buNone/>
              <a:defRPr sz="8200" b="1"/>
            </a:lvl3pPr>
            <a:lvl4pPr marL="6270132" indent="0">
              <a:buNone/>
              <a:defRPr sz="7300" b="1"/>
            </a:lvl4pPr>
            <a:lvl5pPr marL="8360176" indent="0">
              <a:buNone/>
              <a:defRPr sz="7300" b="1"/>
            </a:lvl5pPr>
            <a:lvl6pPr marL="10450220" indent="0">
              <a:buNone/>
              <a:defRPr sz="7300" b="1"/>
            </a:lvl6pPr>
            <a:lvl7pPr marL="12540264" indent="0">
              <a:buNone/>
              <a:defRPr sz="7300" b="1"/>
            </a:lvl7pPr>
            <a:lvl8pPr marL="14630309" indent="0">
              <a:buNone/>
              <a:defRPr sz="7300" b="1"/>
            </a:lvl8pPr>
            <a:lvl9pPr marL="16720353" indent="0">
              <a:buNone/>
              <a:defRPr sz="7300" b="1"/>
            </a:lvl9pPr>
          </a:lstStyle>
          <a:p>
            <a:pPr lvl="0"/>
            <a:r>
              <a:rPr lang="en-US"/>
              <a:t>Click to edit Master text styles</a:t>
            </a:r>
          </a:p>
        </p:txBody>
      </p:sp>
      <p:sp>
        <p:nvSpPr>
          <p:cNvPr id="4" name="Content Placeholder 3"/>
          <p:cNvSpPr>
            <a:spLocks noGrp="1"/>
          </p:cNvSpPr>
          <p:nvPr>
            <p:ph sz="half" idx="2"/>
          </p:nvPr>
        </p:nvSpPr>
        <p:spPr>
          <a:xfrm>
            <a:off x="2194561" y="10439400"/>
            <a:ext cx="19392902" cy="18966182"/>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122" y="7368542"/>
            <a:ext cx="19400520" cy="3070858"/>
          </a:xfrm>
        </p:spPr>
        <p:txBody>
          <a:bodyPr anchor="b"/>
          <a:lstStyle>
            <a:lvl1pPr marL="0" indent="0">
              <a:buNone/>
              <a:defRPr sz="11000" b="1"/>
            </a:lvl1pPr>
            <a:lvl2pPr marL="2090044" indent="0">
              <a:buNone/>
              <a:defRPr sz="9100" b="1"/>
            </a:lvl2pPr>
            <a:lvl3pPr marL="4180088" indent="0">
              <a:buNone/>
              <a:defRPr sz="8200" b="1"/>
            </a:lvl3pPr>
            <a:lvl4pPr marL="6270132" indent="0">
              <a:buNone/>
              <a:defRPr sz="7300" b="1"/>
            </a:lvl4pPr>
            <a:lvl5pPr marL="8360176" indent="0">
              <a:buNone/>
              <a:defRPr sz="7300" b="1"/>
            </a:lvl5pPr>
            <a:lvl6pPr marL="10450220" indent="0">
              <a:buNone/>
              <a:defRPr sz="7300" b="1"/>
            </a:lvl6pPr>
            <a:lvl7pPr marL="12540264" indent="0">
              <a:buNone/>
              <a:defRPr sz="7300" b="1"/>
            </a:lvl7pPr>
            <a:lvl8pPr marL="14630309" indent="0">
              <a:buNone/>
              <a:defRPr sz="7300" b="1"/>
            </a:lvl8pPr>
            <a:lvl9pPr marL="16720353" indent="0">
              <a:buNone/>
              <a:defRPr sz="7300" b="1"/>
            </a:lvl9pPr>
          </a:lstStyle>
          <a:p>
            <a:pPr lvl="0"/>
            <a:r>
              <a:rPr lang="en-US"/>
              <a:t>Click to edit Master text styles</a:t>
            </a:r>
          </a:p>
        </p:txBody>
      </p:sp>
      <p:sp>
        <p:nvSpPr>
          <p:cNvPr id="6" name="Content Placeholder 5"/>
          <p:cNvSpPr>
            <a:spLocks noGrp="1"/>
          </p:cNvSpPr>
          <p:nvPr>
            <p:ph sz="quarter" idx="4"/>
          </p:nvPr>
        </p:nvSpPr>
        <p:spPr>
          <a:xfrm>
            <a:off x="22296122" y="10439400"/>
            <a:ext cx="19400520" cy="18966182"/>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B48FBB8-475E-4990-9057-670E4EF34CA6}" type="datetime1">
              <a:rPr lang="en-US"/>
              <a:pPr>
                <a:defRPr/>
              </a:pPr>
              <a:t>8/26/2020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833FD19-3013-4164-AD50-EDA8301345A2}" type="slidenum">
              <a:rPr lang="en-US"/>
              <a:pPr>
                <a:defRPr/>
              </a:pPr>
              <a:t>‹#›</a:t>
            </a:fld>
            <a:endParaRPr lang="en-US"/>
          </a:p>
        </p:txBody>
      </p:sp>
    </p:spTree>
    <p:extLst>
      <p:ext uri="{BB962C8B-B14F-4D97-AF65-F5344CB8AC3E}">
        <p14:creationId xmlns:p14="http://schemas.microsoft.com/office/powerpoint/2010/main" val="2884383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229B2DD-5C94-47AC-848C-AF8566C888F7}" type="datetime1">
              <a:rPr lang="en-US"/>
              <a:pPr>
                <a:defRPr/>
              </a:pPr>
              <a:t>8/26/2020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681F685-715A-460B-8CFE-A88E01B6F5D7}" type="slidenum">
              <a:rPr lang="en-US"/>
              <a:pPr>
                <a:defRPr/>
              </a:pPr>
              <a:t>‹#›</a:t>
            </a:fld>
            <a:endParaRPr lang="en-US"/>
          </a:p>
        </p:txBody>
      </p:sp>
    </p:spTree>
    <p:extLst>
      <p:ext uri="{BB962C8B-B14F-4D97-AF65-F5344CB8AC3E}">
        <p14:creationId xmlns:p14="http://schemas.microsoft.com/office/powerpoint/2010/main" val="71903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114B509-808E-429B-A4D1-03558C1CCC0C}" type="datetime1">
              <a:rPr lang="en-US"/>
              <a:pPr>
                <a:defRPr/>
              </a:pPr>
              <a:t>8/26/2020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0DFD777-7C47-4262-A40C-12F8B5E6F79A}" type="slidenum">
              <a:rPr lang="en-US"/>
              <a:pPr>
                <a:defRPr/>
              </a:pPr>
              <a:t>‹#›</a:t>
            </a:fld>
            <a:endParaRPr lang="en-US"/>
          </a:p>
        </p:txBody>
      </p:sp>
    </p:spTree>
    <p:extLst>
      <p:ext uri="{BB962C8B-B14F-4D97-AF65-F5344CB8AC3E}">
        <p14:creationId xmlns:p14="http://schemas.microsoft.com/office/powerpoint/2010/main" val="388788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100" b="1"/>
            </a:lvl1pPr>
          </a:lstStyle>
          <a:p>
            <a:r>
              <a:rPr lang="en-US"/>
              <a:t>Click to edit Master title style</a:t>
            </a:r>
          </a:p>
        </p:txBody>
      </p:sp>
      <p:sp>
        <p:nvSpPr>
          <p:cNvPr id="3" name="Content Placeholder 2"/>
          <p:cNvSpPr>
            <a:spLocks noGrp="1"/>
          </p:cNvSpPr>
          <p:nvPr>
            <p:ph idx="1"/>
          </p:nvPr>
        </p:nvSpPr>
        <p:spPr>
          <a:xfrm>
            <a:off x="17160240" y="1310643"/>
            <a:ext cx="24536400" cy="28094942"/>
          </a:xfrm>
        </p:spPr>
        <p:txBody>
          <a:bodyPr/>
          <a:lstStyle>
            <a:lvl1pPr>
              <a:defRPr sz="14600"/>
            </a:lvl1pPr>
            <a:lvl2pPr>
              <a:defRPr sz="12800"/>
            </a:lvl2pPr>
            <a:lvl3pPr>
              <a:defRPr sz="11000"/>
            </a:lvl3pPr>
            <a:lvl4pPr>
              <a:defRPr sz="9100"/>
            </a:lvl4pPr>
            <a:lvl5pPr>
              <a:defRPr sz="9100"/>
            </a:lvl5pPr>
            <a:lvl6pPr>
              <a:defRPr sz="9100"/>
            </a:lvl6pPr>
            <a:lvl7pPr>
              <a:defRPr sz="9100"/>
            </a:lvl7pPr>
            <a:lvl8pPr>
              <a:defRPr sz="9100"/>
            </a:lvl8pPr>
            <a:lvl9pPr>
              <a:defRPr sz="9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400"/>
            </a:lvl1pPr>
            <a:lvl2pPr marL="2090044" indent="0">
              <a:buNone/>
              <a:defRPr sz="5500"/>
            </a:lvl2pPr>
            <a:lvl3pPr marL="4180088" indent="0">
              <a:buNone/>
              <a:defRPr sz="4600"/>
            </a:lvl3pPr>
            <a:lvl4pPr marL="6270132" indent="0">
              <a:buNone/>
              <a:defRPr sz="4100"/>
            </a:lvl4pPr>
            <a:lvl5pPr marL="8360176" indent="0">
              <a:buNone/>
              <a:defRPr sz="4100"/>
            </a:lvl5pPr>
            <a:lvl6pPr marL="10450220" indent="0">
              <a:buNone/>
              <a:defRPr sz="4100"/>
            </a:lvl6pPr>
            <a:lvl7pPr marL="12540264" indent="0">
              <a:buNone/>
              <a:defRPr sz="4100"/>
            </a:lvl7pPr>
            <a:lvl8pPr marL="14630309" indent="0">
              <a:buNone/>
              <a:defRPr sz="4100"/>
            </a:lvl8pPr>
            <a:lvl9pPr marL="16720353" indent="0">
              <a:buNone/>
              <a:defRPr sz="41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B945F2D-5D5E-44F1-A22B-4BED28922937}" type="datetime1">
              <a:rPr lang="en-US"/>
              <a:pPr>
                <a:defRPr/>
              </a:pPr>
              <a:t>8/26/2020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B4CBCF-BF74-442C-A5AE-6D5D0766BBA6}" type="slidenum">
              <a:rPr lang="en-US"/>
              <a:pPr>
                <a:defRPr/>
              </a:pPr>
              <a:t>‹#›</a:t>
            </a:fld>
            <a:endParaRPr lang="en-US"/>
          </a:p>
        </p:txBody>
      </p:sp>
    </p:spTree>
    <p:extLst>
      <p:ext uri="{BB962C8B-B14F-4D97-AF65-F5344CB8AC3E}">
        <p14:creationId xmlns:p14="http://schemas.microsoft.com/office/powerpoint/2010/main" val="170809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p:spPr>
        <p:txBody>
          <a:bodyPr anchor="b"/>
          <a:lstStyle>
            <a:lvl1pPr algn="l">
              <a:defRPr sz="9100" b="1"/>
            </a:lvl1pPr>
          </a:lstStyle>
          <a:p>
            <a:r>
              <a:rPr lang="en-US"/>
              <a:t>Click to edit Master title style</a:t>
            </a:r>
          </a:p>
        </p:txBody>
      </p:sp>
      <p:sp>
        <p:nvSpPr>
          <p:cNvPr id="3" name="Picture Placeholder 2"/>
          <p:cNvSpPr>
            <a:spLocks noGrp="1"/>
          </p:cNvSpPr>
          <p:nvPr>
            <p:ph type="pic" idx="1"/>
          </p:nvPr>
        </p:nvSpPr>
        <p:spPr>
          <a:xfrm>
            <a:off x="8602982" y="2941320"/>
            <a:ext cx="26334720" cy="19751040"/>
          </a:xfrm>
        </p:spPr>
        <p:txBody>
          <a:bodyPr rtlCol="0">
            <a:normAutofit/>
          </a:bodyPr>
          <a:lstStyle>
            <a:lvl1pPr marL="0" indent="0">
              <a:buNone/>
              <a:defRPr sz="14600"/>
            </a:lvl1pPr>
            <a:lvl2pPr marL="2090044" indent="0">
              <a:buNone/>
              <a:defRPr sz="12800"/>
            </a:lvl2pPr>
            <a:lvl3pPr marL="4180088" indent="0">
              <a:buNone/>
              <a:defRPr sz="11000"/>
            </a:lvl3pPr>
            <a:lvl4pPr marL="6270132" indent="0">
              <a:buNone/>
              <a:defRPr sz="9100"/>
            </a:lvl4pPr>
            <a:lvl5pPr marL="8360176" indent="0">
              <a:buNone/>
              <a:defRPr sz="9100"/>
            </a:lvl5pPr>
            <a:lvl6pPr marL="10450220" indent="0">
              <a:buNone/>
              <a:defRPr sz="9100"/>
            </a:lvl6pPr>
            <a:lvl7pPr marL="12540264" indent="0">
              <a:buNone/>
              <a:defRPr sz="9100"/>
            </a:lvl7pPr>
            <a:lvl8pPr marL="14630309" indent="0">
              <a:buNone/>
              <a:defRPr sz="9100"/>
            </a:lvl8pPr>
            <a:lvl9pPr marL="16720353" indent="0">
              <a:buNone/>
              <a:defRPr sz="9100"/>
            </a:lvl9pPr>
          </a:lstStyle>
          <a:p>
            <a:pPr lvl="0"/>
            <a:endParaRPr lang="en-US" noProof="0"/>
          </a:p>
        </p:txBody>
      </p:sp>
      <p:sp>
        <p:nvSpPr>
          <p:cNvPr id="4" name="Text Placeholder 3"/>
          <p:cNvSpPr>
            <a:spLocks noGrp="1"/>
          </p:cNvSpPr>
          <p:nvPr>
            <p:ph type="body" sz="half" idx="2"/>
          </p:nvPr>
        </p:nvSpPr>
        <p:spPr>
          <a:xfrm>
            <a:off x="8602982" y="25763222"/>
            <a:ext cx="26334720" cy="3863338"/>
          </a:xfrm>
        </p:spPr>
        <p:txBody>
          <a:bodyPr/>
          <a:lstStyle>
            <a:lvl1pPr marL="0" indent="0">
              <a:buNone/>
              <a:defRPr sz="6400"/>
            </a:lvl1pPr>
            <a:lvl2pPr marL="2090044" indent="0">
              <a:buNone/>
              <a:defRPr sz="5500"/>
            </a:lvl2pPr>
            <a:lvl3pPr marL="4180088" indent="0">
              <a:buNone/>
              <a:defRPr sz="4600"/>
            </a:lvl3pPr>
            <a:lvl4pPr marL="6270132" indent="0">
              <a:buNone/>
              <a:defRPr sz="4100"/>
            </a:lvl4pPr>
            <a:lvl5pPr marL="8360176" indent="0">
              <a:buNone/>
              <a:defRPr sz="4100"/>
            </a:lvl5pPr>
            <a:lvl6pPr marL="10450220" indent="0">
              <a:buNone/>
              <a:defRPr sz="4100"/>
            </a:lvl6pPr>
            <a:lvl7pPr marL="12540264" indent="0">
              <a:buNone/>
              <a:defRPr sz="4100"/>
            </a:lvl7pPr>
            <a:lvl8pPr marL="14630309" indent="0">
              <a:buNone/>
              <a:defRPr sz="4100"/>
            </a:lvl8pPr>
            <a:lvl9pPr marL="16720353" indent="0">
              <a:buNone/>
              <a:defRPr sz="41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D094172-2F8D-4F36-885F-82ABA3A2F7EE}" type="datetime1">
              <a:rPr lang="en-US"/>
              <a:pPr>
                <a:defRPr/>
              </a:pPr>
              <a:t>8/26/2020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025364-49F9-4DE6-B3CF-2E06E9B5DCAE}" type="slidenum">
              <a:rPr lang="en-US"/>
              <a:pPr>
                <a:defRPr/>
              </a:pPr>
              <a:t>‹#›</a:t>
            </a:fld>
            <a:endParaRPr lang="en-US"/>
          </a:p>
        </p:txBody>
      </p:sp>
    </p:spTree>
    <p:extLst>
      <p:ext uri="{BB962C8B-B14F-4D97-AF65-F5344CB8AC3E}">
        <p14:creationId xmlns:p14="http://schemas.microsoft.com/office/powerpoint/2010/main" val="3389188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193925" y="1317625"/>
            <a:ext cx="395033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18009" tIns="209004" rIns="418009" bIns="209004"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2193925" y="7680325"/>
            <a:ext cx="39503350" cy="2172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18009" tIns="209004" rIns="418009" bIns="209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2193925" y="30510163"/>
            <a:ext cx="10242550" cy="1752600"/>
          </a:xfrm>
          <a:prstGeom prst="rect">
            <a:avLst/>
          </a:prstGeom>
        </p:spPr>
        <p:txBody>
          <a:bodyPr vert="horz" wrap="square" lIns="418009" tIns="209004" rIns="418009" bIns="209004" numCol="1" anchor="ctr" anchorCtr="0" compatLnSpc="1">
            <a:prstTxWarp prst="textNoShape">
              <a:avLst/>
            </a:prstTxWarp>
          </a:bodyPr>
          <a:lstStyle>
            <a:lvl1pPr>
              <a:defRPr sz="5500">
                <a:solidFill>
                  <a:srgbClr val="898989"/>
                </a:solidFill>
                <a:latin typeface="Calibri" pitchFamily="-112" charset="0"/>
              </a:defRPr>
            </a:lvl1pPr>
          </a:lstStyle>
          <a:p>
            <a:pPr>
              <a:defRPr/>
            </a:pPr>
            <a:fld id="{68E59A6F-366A-4BCD-8B97-5868F6316D56}" type="datetime1">
              <a:rPr lang="en-US"/>
              <a:pPr>
                <a:defRPr/>
              </a:pPr>
              <a:t>8/26/2020</a:t>
            </a:fld>
            <a:endParaRPr lang="en-US"/>
          </a:p>
        </p:txBody>
      </p:sp>
      <p:sp>
        <p:nvSpPr>
          <p:cNvPr id="5" name="Footer Placeholder 4"/>
          <p:cNvSpPr>
            <a:spLocks noGrp="1"/>
          </p:cNvSpPr>
          <p:nvPr>
            <p:ph type="ftr" sz="quarter" idx="3"/>
          </p:nvPr>
        </p:nvSpPr>
        <p:spPr>
          <a:xfrm>
            <a:off x="14995525" y="30510163"/>
            <a:ext cx="13900150" cy="1752600"/>
          </a:xfrm>
          <a:prstGeom prst="rect">
            <a:avLst/>
          </a:prstGeom>
        </p:spPr>
        <p:txBody>
          <a:bodyPr vert="horz" wrap="square" lIns="418009" tIns="209004" rIns="418009" bIns="209004" numCol="1" anchor="ctr" anchorCtr="0" compatLnSpc="1">
            <a:prstTxWarp prst="textNoShape">
              <a:avLst/>
            </a:prstTxWarp>
          </a:bodyPr>
          <a:lstStyle>
            <a:lvl1pPr algn="ctr">
              <a:defRPr sz="5500">
                <a:solidFill>
                  <a:srgbClr val="898989"/>
                </a:solidFill>
                <a:latin typeface="Calibri" pitchFamily="-112" charset="0"/>
              </a:defRPr>
            </a:lvl1pPr>
          </a:lstStyle>
          <a:p>
            <a:pPr>
              <a:defRPr/>
            </a:pPr>
            <a:endParaRPr lang="en-US"/>
          </a:p>
        </p:txBody>
      </p:sp>
      <p:sp>
        <p:nvSpPr>
          <p:cNvPr id="6" name="Slide Number Placeholder 5"/>
          <p:cNvSpPr>
            <a:spLocks noGrp="1"/>
          </p:cNvSpPr>
          <p:nvPr>
            <p:ph type="sldNum" sz="quarter" idx="4"/>
          </p:nvPr>
        </p:nvSpPr>
        <p:spPr>
          <a:xfrm>
            <a:off x="31454725" y="30510163"/>
            <a:ext cx="10242550" cy="1752600"/>
          </a:xfrm>
          <a:prstGeom prst="rect">
            <a:avLst/>
          </a:prstGeom>
        </p:spPr>
        <p:txBody>
          <a:bodyPr vert="horz" wrap="square" lIns="418009" tIns="209004" rIns="418009" bIns="209004" numCol="1" anchor="ctr" anchorCtr="0" compatLnSpc="1">
            <a:prstTxWarp prst="textNoShape">
              <a:avLst/>
            </a:prstTxWarp>
          </a:bodyPr>
          <a:lstStyle>
            <a:lvl1pPr algn="r">
              <a:defRPr sz="5500">
                <a:solidFill>
                  <a:srgbClr val="898989"/>
                </a:solidFill>
                <a:latin typeface="Calibri" pitchFamily="-112" charset="0"/>
              </a:defRPr>
            </a:lvl1pPr>
          </a:lstStyle>
          <a:p>
            <a:pPr>
              <a:defRPr/>
            </a:pPr>
            <a:fld id="{9A0F6BE1-24BF-4B28-9F5D-220DC3C6BE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089150" rtl="0" eaLnBrk="0" fontAlgn="base" hangingPunct="0">
        <a:spcBef>
          <a:spcPct val="0"/>
        </a:spcBef>
        <a:spcAft>
          <a:spcPct val="0"/>
        </a:spcAft>
        <a:defRPr sz="20100" kern="1200">
          <a:solidFill>
            <a:schemeClr val="tx1"/>
          </a:solidFill>
          <a:latin typeface="+mj-lt"/>
          <a:ea typeface="ＭＳ Ｐゴシック" pitchFamily="-112" charset="-128"/>
          <a:cs typeface="ＭＳ Ｐゴシック" pitchFamily="-112" charset="-128"/>
        </a:defRPr>
      </a:lvl1pPr>
      <a:lvl2pPr algn="ctr" defTabSz="2089150" rtl="0" eaLnBrk="0" fontAlgn="base" hangingPunct="0">
        <a:spcBef>
          <a:spcPct val="0"/>
        </a:spcBef>
        <a:spcAft>
          <a:spcPct val="0"/>
        </a:spcAft>
        <a:defRPr sz="20100">
          <a:solidFill>
            <a:schemeClr val="tx1"/>
          </a:solidFill>
          <a:latin typeface="Calibri" pitchFamily="-112" charset="0"/>
          <a:ea typeface="ＭＳ Ｐゴシック" pitchFamily="-112" charset="-128"/>
          <a:cs typeface="ＭＳ Ｐゴシック" pitchFamily="-112" charset="-128"/>
        </a:defRPr>
      </a:lvl2pPr>
      <a:lvl3pPr algn="ctr" defTabSz="2089150" rtl="0" eaLnBrk="0" fontAlgn="base" hangingPunct="0">
        <a:spcBef>
          <a:spcPct val="0"/>
        </a:spcBef>
        <a:spcAft>
          <a:spcPct val="0"/>
        </a:spcAft>
        <a:defRPr sz="20100">
          <a:solidFill>
            <a:schemeClr val="tx1"/>
          </a:solidFill>
          <a:latin typeface="Calibri" pitchFamily="-112" charset="0"/>
          <a:ea typeface="ＭＳ Ｐゴシック" pitchFamily="-112" charset="-128"/>
          <a:cs typeface="ＭＳ Ｐゴシック" pitchFamily="-112" charset="-128"/>
        </a:defRPr>
      </a:lvl3pPr>
      <a:lvl4pPr algn="ctr" defTabSz="2089150" rtl="0" eaLnBrk="0" fontAlgn="base" hangingPunct="0">
        <a:spcBef>
          <a:spcPct val="0"/>
        </a:spcBef>
        <a:spcAft>
          <a:spcPct val="0"/>
        </a:spcAft>
        <a:defRPr sz="20100">
          <a:solidFill>
            <a:schemeClr val="tx1"/>
          </a:solidFill>
          <a:latin typeface="Calibri" pitchFamily="-112" charset="0"/>
          <a:ea typeface="ＭＳ Ｐゴシック" pitchFamily="-112" charset="-128"/>
          <a:cs typeface="ＭＳ Ｐゴシック" pitchFamily="-112" charset="-128"/>
        </a:defRPr>
      </a:lvl4pPr>
      <a:lvl5pPr algn="ctr" defTabSz="2089150" rtl="0" eaLnBrk="0" fontAlgn="base" hangingPunct="0">
        <a:spcBef>
          <a:spcPct val="0"/>
        </a:spcBef>
        <a:spcAft>
          <a:spcPct val="0"/>
        </a:spcAft>
        <a:defRPr sz="20100">
          <a:solidFill>
            <a:schemeClr val="tx1"/>
          </a:solidFill>
          <a:latin typeface="Calibri" pitchFamily="-112" charset="0"/>
          <a:ea typeface="ＭＳ Ｐゴシック" pitchFamily="-112" charset="-128"/>
          <a:cs typeface="ＭＳ Ｐゴシック" pitchFamily="-112" charset="-128"/>
        </a:defRPr>
      </a:lvl5pPr>
      <a:lvl6pPr marL="457200" algn="ctr" defTabSz="2089150" rtl="0" fontAlgn="base">
        <a:spcBef>
          <a:spcPct val="0"/>
        </a:spcBef>
        <a:spcAft>
          <a:spcPct val="0"/>
        </a:spcAft>
        <a:defRPr sz="20100">
          <a:solidFill>
            <a:schemeClr val="tx1"/>
          </a:solidFill>
          <a:latin typeface="Calibri" pitchFamily="-112" charset="0"/>
          <a:ea typeface="ＭＳ Ｐゴシック" pitchFamily="-112" charset="-128"/>
          <a:cs typeface="ＭＳ Ｐゴシック" pitchFamily="-112" charset="-128"/>
        </a:defRPr>
      </a:lvl6pPr>
      <a:lvl7pPr marL="914400" algn="ctr" defTabSz="2089150" rtl="0" fontAlgn="base">
        <a:spcBef>
          <a:spcPct val="0"/>
        </a:spcBef>
        <a:spcAft>
          <a:spcPct val="0"/>
        </a:spcAft>
        <a:defRPr sz="20100">
          <a:solidFill>
            <a:schemeClr val="tx1"/>
          </a:solidFill>
          <a:latin typeface="Calibri" pitchFamily="-112" charset="0"/>
          <a:ea typeface="ＭＳ Ｐゴシック" pitchFamily="-112" charset="-128"/>
          <a:cs typeface="ＭＳ Ｐゴシック" pitchFamily="-112" charset="-128"/>
        </a:defRPr>
      </a:lvl7pPr>
      <a:lvl8pPr marL="1371600" algn="ctr" defTabSz="2089150" rtl="0" fontAlgn="base">
        <a:spcBef>
          <a:spcPct val="0"/>
        </a:spcBef>
        <a:spcAft>
          <a:spcPct val="0"/>
        </a:spcAft>
        <a:defRPr sz="20100">
          <a:solidFill>
            <a:schemeClr val="tx1"/>
          </a:solidFill>
          <a:latin typeface="Calibri" pitchFamily="-112" charset="0"/>
          <a:ea typeface="ＭＳ Ｐゴシック" pitchFamily="-112" charset="-128"/>
          <a:cs typeface="ＭＳ Ｐゴシック" pitchFamily="-112" charset="-128"/>
        </a:defRPr>
      </a:lvl8pPr>
      <a:lvl9pPr marL="1828800" algn="ctr" defTabSz="2089150" rtl="0" fontAlgn="base">
        <a:spcBef>
          <a:spcPct val="0"/>
        </a:spcBef>
        <a:spcAft>
          <a:spcPct val="0"/>
        </a:spcAft>
        <a:defRPr sz="20100">
          <a:solidFill>
            <a:schemeClr val="tx1"/>
          </a:solidFill>
          <a:latin typeface="Calibri" pitchFamily="-112" charset="0"/>
          <a:ea typeface="ＭＳ Ｐゴシック" pitchFamily="-112" charset="-128"/>
          <a:cs typeface="ＭＳ Ｐゴシック" pitchFamily="-112" charset="-128"/>
        </a:defRPr>
      </a:lvl9pPr>
    </p:titleStyle>
    <p:bodyStyle>
      <a:lvl1pPr marL="1566863" indent="-1566863" algn="l" defTabSz="2089150" rtl="0" eaLnBrk="0" fontAlgn="base" hangingPunct="0">
        <a:spcBef>
          <a:spcPct val="20000"/>
        </a:spcBef>
        <a:spcAft>
          <a:spcPct val="0"/>
        </a:spcAft>
        <a:buFont typeface="Arial" charset="0"/>
        <a:buChar char="•"/>
        <a:defRPr sz="14600" kern="1200">
          <a:solidFill>
            <a:schemeClr val="tx1"/>
          </a:solidFill>
          <a:latin typeface="+mn-lt"/>
          <a:ea typeface="ＭＳ Ｐゴシック" pitchFamily="-112" charset="-128"/>
          <a:cs typeface="ＭＳ Ｐゴシック" pitchFamily="-112" charset="-128"/>
        </a:defRPr>
      </a:lvl1pPr>
      <a:lvl2pPr marL="3395663" indent="-1304925" algn="l" defTabSz="2089150" rtl="0" eaLnBrk="0" fontAlgn="base" hangingPunct="0">
        <a:spcBef>
          <a:spcPct val="20000"/>
        </a:spcBef>
        <a:spcAft>
          <a:spcPct val="0"/>
        </a:spcAft>
        <a:buFont typeface="Arial" charset="0"/>
        <a:buChar char="–"/>
        <a:defRPr sz="12800" kern="1200">
          <a:solidFill>
            <a:schemeClr val="tx1"/>
          </a:solidFill>
          <a:latin typeface="+mn-lt"/>
          <a:ea typeface="ＭＳ Ｐゴシック" pitchFamily="-112" charset="-128"/>
          <a:cs typeface="+mn-cs"/>
        </a:defRPr>
      </a:lvl2pPr>
      <a:lvl3pPr marL="5224463" indent="-1044575" algn="l" defTabSz="2089150" rtl="0" eaLnBrk="0" fontAlgn="base" hangingPunct="0">
        <a:spcBef>
          <a:spcPct val="20000"/>
        </a:spcBef>
        <a:spcAft>
          <a:spcPct val="0"/>
        </a:spcAft>
        <a:buFont typeface="Arial" charset="0"/>
        <a:buChar char="•"/>
        <a:defRPr sz="11000" kern="1200">
          <a:solidFill>
            <a:schemeClr val="tx1"/>
          </a:solidFill>
          <a:latin typeface="+mn-lt"/>
          <a:ea typeface="ＭＳ Ｐゴシック" pitchFamily="-112" charset="-128"/>
          <a:cs typeface="+mn-cs"/>
        </a:defRPr>
      </a:lvl3pPr>
      <a:lvl4pPr marL="7313613" indent="-1044575" algn="l" defTabSz="2089150" rtl="0" eaLnBrk="0" fontAlgn="base" hangingPunct="0">
        <a:spcBef>
          <a:spcPct val="20000"/>
        </a:spcBef>
        <a:spcAft>
          <a:spcPct val="0"/>
        </a:spcAft>
        <a:buFont typeface="Arial" charset="0"/>
        <a:buChar char="–"/>
        <a:defRPr sz="9100" kern="1200">
          <a:solidFill>
            <a:schemeClr val="tx1"/>
          </a:solidFill>
          <a:latin typeface="+mn-lt"/>
          <a:ea typeface="ＭＳ Ｐゴシック" pitchFamily="-112" charset="-128"/>
          <a:cs typeface="+mn-cs"/>
        </a:defRPr>
      </a:lvl4pPr>
      <a:lvl5pPr marL="9404350" indent="-1044575" algn="l" defTabSz="2089150" rtl="0" eaLnBrk="0" fontAlgn="base" hangingPunct="0">
        <a:spcBef>
          <a:spcPct val="20000"/>
        </a:spcBef>
        <a:spcAft>
          <a:spcPct val="0"/>
        </a:spcAft>
        <a:buFont typeface="Arial" charset="0"/>
        <a:buChar char="»"/>
        <a:defRPr sz="9100" kern="1200">
          <a:solidFill>
            <a:schemeClr val="tx1"/>
          </a:solidFill>
          <a:latin typeface="+mn-lt"/>
          <a:ea typeface="ＭＳ Ｐゴシック" pitchFamily="-112" charset="-128"/>
          <a:cs typeface="+mn-cs"/>
        </a:defRPr>
      </a:lvl5pPr>
      <a:lvl6pPr marL="11495242" indent="-1045022" algn="l" defTabSz="2090044" rtl="0" eaLnBrk="1" latinLnBrk="0" hangingPunct="1">
        <a:spcBef>
          <a:spcPct val="20000"/>
        </a:spcBef>
        <a:buFont typeface="Arial"/>
        <a:buChar char="•"/>
        <a:defRPr sz="9100" kern="1200">
          <a:solidFill>
            <a:schemeClr val="tx1"/>
          </a:solidFill>
          <a:latin typeface="+mn-lt"/>
          <a:ea typeface="+mn-ea"/>
          <a:cs typeface="+mn-cs"/>
        </a:defRPr>
      </a:lvl6pPr>
      <a:lvl7pPr marL="13585287" indent="-1045022" algn="l" defTabSz="2090044" rtl="0" eaLnBrk="1" latinLnBrk="0" hangingPunct="1">
        <a:spcBef>
          <a:spcPct val="20000"/>
        </a:spcBef>
        <a:buFont typeface="Arial"/>
        <a:buChar char="•"/>
        <a:defRPr sz="9100" kern="1200">
          <a:solidFill>
            <a:schemeClr val="tx1"/>
          </a:solidFill>
          <a:latin typeface="+mn-lt"/>
          <a:ea typeface="+mn-ea"/>
          <a:cs typeface="+mn-cs"/>
        </a:defRPr>
      </a:lvl7pPr>
      <a:lvl8pPr marL="15675331" indent="-1045022" algn="l" defTabSz="2090044" rtl="0" eaLnBrk="1" latinLnBrk="0" hangingPunct="1">
        <a:spcBef>
          <a:spcPct val="20000"/>
        </a:spcBef>
        <a:buFont typeface="Arial"/>
        <a:buChar char="•"/>
        <a:defRPr sz="9100" kern="1200">
          <a:solidFill>
            <a:schemeClr val="tx1"/>
          </a:solidFill>
          <a:latin typeface="+mn-lt"/>
          <a:ea typeface="+mn-ea"/>
          <a:cs typeface="+mn-cs"/>
        </a:defRPr>
      </a:lvl8pPr>
      <a:lvl9pPr marL="17765375" indent="-1045022" algn="l" defTabSz="2090044" rtl="0" eaLnBrk="1" latinLnBrk="0" hangingPunct="1">
        <a:spcBef>
          <a:spcPct val="20000"/>
        </a:spcBef>
        <a:buFont typeface="Arial"/>
        <a:buChar char="•"/>
        <a:defRPr sz="9100" kern="1200">
          <a:solidFill>
            <a:schemeClr val="tx1"/>
          </a:solidFill>
          <a:latin typeface="+mn-lt"/>
          <a:ea typeface="+mn-ea"/>
          <a:cs typeface="+mn-cs"/>
        </a:defRPr>
      </a:lvl9pPr>
    </p:bodyStyle>
    <p:otherStyle>
      <a:defPPr>
        <a:defRPr lang="en-US"/>
      </a:defPPr>
      <a:lvl1pPr marL="0" algn="l" defTabSz="2090044" rtl="0" eaLnBrk="1" latinLnBrk="0" hangingPunct="1">
        <a:defRPr sz="8200" kern="1200">
          <a:solidFill>
            <a:schemeClr val="tx1"/>
          </a:solidFill>
          <a:latin typeface="+mn-lt"/>
          <a:ea typeface="+mn-ea"/>
          <a:cs typeface="+mn-cs"/>
        </a:defRPr>
      </a:lvl1pPr>
      <a:lvl2pPr marL="2090044" algn="l" defTabSz="2090044" rtl="0" eaLnBrk="1" latinLnBrk="0" hangingPunct="1">
        <a:defRPr sz="8200" kern="1200">
          <a:solidFill>
            <a:schemeClr val="tx1"/>
          </a:solidFill>
          <a:latin typeface="+mn-lt"/>
          <a:ea typeface="+mn-ea"/>
          <a:cs typeface="+mn-cs"/>
        </a:defRPr>
      </a:lvl2pPr>
      <a:lvl3pPr marL="4180088" algn="l" defTabSz="2090044" rtl="0" eaLnBrk="1" latinLnBrk="0" hangingPunct="1">
        <a:defRPr sz="8200" kern="1200">
          <a:solidFill>
            <a:schemeClr val="tx1"/>
          </a:solidFill>
          <a:latin typeface="+mn-lt"/>
          <a:ea typeface="+mn-ea"/>
          <a:cs typeface="+mn-cs"/>
        </a:defRPr>
      </a:lvl3pPr>
      <a:lvl4pPr marL="6270132" algn="l" defTabSz="2090044" rtl="0" eaLnBrk="1" latinLnBrk="0" hangingPunct="1">
        <a:defRPr sz="8200" kern="1200">
          <a:solidFill>
            <a:schemeClr val="tx1"/>
          </a:solidFill>
          <a:latin typeface="+mn-lt"/>
          <a:ea typeface="+mn-ea"/>
          <a:cs typeface="+mn-cs"/>
        </a:defRPr>
      </a:lvl4pPr>
      <a:lvl5pPr marL="8360176" algn="l" defTabSz="2090044" rtl="0" eaLnBrk="1" latinLnBrk="0" hangingPunct="1">
        <a:defRPr sz="8200" kern="1200">
          <a:solidFill>
            <a:schemeClr val="tx1"/>
          </a:solidFill>
          <a:latin typeface="+mn-lt"/>
          <a:ea typeface="+mn-ea"/>
          <a:cs typeface="+mn-cs"/>
        </a:defRPr>
      </a:lvl5pPr>
      <a:lvl6pPr marL="10450220" algn="l" defTabSz="2090044" rtl="0" eaLnBrk="1" latinLnBrk="0" hangingPunct="1">
        <a:defRPr sz="8200" kern="1200">
          <a:solidFill>
            <a:schemeClr val="tx1"/>
          </a:solidFill>
          <a:latin typeface="+mn-lt"/>
          <a:ea typeface="+mn-ea"/>
          <a:cs typeface="+mn-cs"/>
        </a:defRPr>
      </a:lvl6pPr>
      <a:lvl7pPr marL="12540264" algn="l" defTabSz="2090044" rtl="0" eaLnBrk="1" latinLnBrk="0" hangingPunct="1">
        <a:defRPr sz="8200" kern="1200">
          <a:solidFill>
            <a:schemeClr val="tx1"/>
          </a:solidFill>
          <a:latin typeface="+mn-lt"/>
          <a:ea typeface="+mn-ea"/>
          <a:cs typeface="+mn-cs"/>
        </a:defRPr>
      </a:lvl7pPr>
      <a:lvl8pPr marL="14630309" algn="l" defTabSz="2090044" rtl="0" eaLnBrk="1" latinLnBrk="0" hangingPunct="1">
        <a:defRPr sz="8200" kern="1200">
          <a:solidFill>
            <a:schemeClr val="tx1"/>
          </a:solidFill>
          <a:latin typeface="+mn-lt"/>
          <a:ea typeface="+mn-ea"/>
          <a:cs typeface="+mn-cs"/>
        </a:defRPr>
      </a:lvl8pPr>
      <a:lvl9pPr marL="16720353" algn="l" defTabSz="2090044"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comments" Target="../comments/comment1.xml"/><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audio" Target="../media/media1.m4a"/><Relationship Id="rId16" Type="http://schemas.openxmlformats.org/officeDocument/2006/relationships/image" Target="../media/image11.png"/><Relationship Id="rId1" Type="http://schemas.microsoft.com/office/2007/relationships/media" Target="../media/media1.m4a"/><Relationship Id="rId6" Type="http://schemas.openxmlformats.org/officeDocument/2006/relationships/image" Target="../media/image1.jpeg"/><Relationship Id="rId11" Type="http://schemas.openxmlformats.org/officeDocument/2006/relationships/image" Target="../media/image6.png"/><Relationship Id="rId5" Type="http://schemas.openxmlformats.org/officeDocument/2006/relationships/hyperlink" Target="mailto:rose_tran@yahoo.com" TargetMode="External"/><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hyperlink" Target="mailto:rose_tran@student.csulb.edu" TargetMode="External"/><Relationship Id="rId9" Type="http://schemas.openxmlformats.org/officeDocument/2006/relationships/image" Target="../media/image4.png"/><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lumMod val="75000"/>
              </a:schemeClr>
            </a:gs>
          </a:gsLst>
          <a:lin ang="5400000"/>
        </a:gradFill>
        <a:effectLst/>
      </p:bgPr>
    </p:bg>
    <p:spTree>
      <p:nvGrpSpPr>
        <p:cNvPr id="1" name=""/>
        <p:cNvGrpSpPr/>
        <p:nvPr/>
      </p:nvGrpSpPr>
      <p:grpSpPr>
        <a:xfrm>
          <a:off x="0" y="0"/>
          <a:ext cx="0" cy="0"/>
          <a:chOff x="0" y="0"/>
          <a:chExt cx="0" cy="0"/>
        </a:xfrm>
      </p:grpSpPr>
      <p:sp>
        <p:nvSpPr>
          <p:cNvPr id="105" name="Text Box 6"/>
          <p:cNvSpPr txBox="1">
            <a:spLocks noChangeArrowheads="1"/>
          </p:cNvSpPr>
          <p:nvPr/>
        </p:nvSpPr>
        <p:spPr bwMode="auto">
          <a:xfrm>
            <a:off x="4244484" y="-146656"/>
            <a:ext cx="35402231" cy="5330169"/>
          </a:xfrm>
          <a:prstGeom prst="rect">
            <a:avLst/>
          </a:prstGeom>
          <a:noFill/>
          <a:ln w="25400">
            <a:noFill/>
            <a:miter lim="800000"/>
            <a:headEnd/>
            <a:tailEnd/>
          </a:ln>
          <a:effectLst/>
        </p:spPr>
        <p:txBody>
          <a:bodyPr lIns="528389" tIns="704519" rIns="528389" bIns="528389"/>
          <a:lstStyle/>
          <a:p>
            <a:pPr algn="ctr">
              <a:spcBef>
                <a:spcPct val="20000"/>
              </a:spcBef>
              <a:defRPr/>
            </a:pPr>
            <a:r>
              <a:rPr lang="en-GB" sz="6000" b="1" dirty="0">
                <a:solidFill>
                  <a:schemeClr val="tx1">
                    <a:lumMod val="75000"/>
                    <a:lumOff val="25000"/>
                  </a:schemeClr>
                </a:solidFill>
                <a:latin typeface="Lao UI" panose="020B0502040204020203" pitchFamily="34" charset="0"/>
                <a:cs typeface="Lao UI" panose="020B0502040204020203" pitchFamily="34" charset="0"/>
              </a:rPr>
              <a:t>The Influence of Filial Values on Intergenerational Relationships and Perceptions of Caregiving</a:t>
            </a:r>
          </a:p>
          <a:p>
            <a:pPr algn="ctr">
              <a:spcBef>
                <a:spcPct val="20000"/>
              </a:spcBef>
              <a:defRPr/>
            </a:pPr>
            <a:r>
              <a:rPr lang="en-GB" sz="4800" b="1" dirty="0">
                <a:solidFill>
                  <a:schemeClr val="tx1">
                    <a:lumMod val="75000"/>
                    <a:lumOff val="25000"/>
                  </a:schemeClr>
                </a:solidFill>
                <a:latin typeface="Lao UI" panose="020B0502040204020203" pitchFamily="34" charset="0"/>
                <a:cs typeface="Lao UI" panose="020B0502040204020203" pitchFamily="34" charset="0"/>
              </a:rPr>
              <a:t>Rose Tran</a:t>
            </a:r>
          </a:p>
          <a:p>
            <a:pPr algn="ctr">
              <a:spcBef>
                <a:spcPct val="20000"/>
              </a:spcBef>
              <a:defRPr/>
            </a:pPr>
            <a:r>
              <a:rPr lang="en-GB" sz="4400" b="1" dirty="0">
                <a:solidFill>
                  <a:schemeClr val="tx1">
                    <a:lumMod val="75000"/>
                    <a:lumOff val="25000"/>
                  </a:schemeClr>
                </a:solidFill>
                <a:latin typeface="Lao UI" panose="020B0502040204020203" pitchFamily="34" charset="0"/>
                <a:cs typeface="Lao UI" panose="020B0502040204020203" pitchFamily="34" charset="0"/>
              </a:rPr>
              <a:t>Department of  Family &amp; Consumer Science</a:t>
            </a:r>
          </a:p>
          <a:p>
            <a:pPr algn="ctr">
              <a:spcBef>
                <a:spcPct val="20000"/>
              </a:spcBef>
              <a:defRPr/>
            </a:pPr>
            <a:r>
              <a:rPr lang="en-GB" sz="4400" b="1" dirty="0">
                <a:solidFill>
                  <a:schemeClr val="tx1">
                    <a:lumMod val="75000"/>
                    <a:lumOff val="25000"/>
                  </a:schemeClr>
                </a:solidFill>
                <a:latin typeface="Lao UI" panose="020B0502040204020203" pitchFamily="34" charset="0"/>
                <a:cs typeface="Lao UI" panose="020B0502040204020203" pitchFamily="34" charset="0"/>
              </a:rPr>
              <a:t>College of Health &amp; Human Service, California State University Long Beach</a:t>
            </a:r>
            <a:endParaRPr lang="en-AU" sz="10800" b="1" dirty="0">
              <a:solidFill>
                <a:schemeClr val="tx1">
                  <a:lumMod val="75000"/>
                  <a:lumOff val="25000"/>
                </a:schemeClr>
              </a:solidFill>
              <a:latin typeface="Lao UI" panose="020B0502040204020203" pitchFamily="34" charset="0"/>
              <a:cs typeface="Lao UI" panose="020B0502040204020203" pitchFamily="34" charset="0"/>
            </a:endParaRPr>
          </a:p>
        </p:txBody>
      </p:sp>
      <p:sp>
        <p:nvSpPr>
          <p:cNvPr id="2055" name="Text Box 8"/>
          <p:cNvSpPr txBox="1">
            <a:spLocks noChangeArrowheads="1"/>
          </p:cNvSpPr>
          <p:nvPr/>
        </p:nvSpPr>
        <p:spPr bwMode="auto">
          <a:xfrm>
            <a:off x="1143000" y="5797550"/>
            <a:ext cx="31165800" cy="1327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2260" tIns="352260" rIns="352260" bIns="352260"/>
          <a:lstStyle>
            <a:lvl1pPr eaLnBrk="0" hangingPunct="0">
              <a:spcBef>
                <a:spcPct val="20000"/>
              </a:spcBef>
              <a:buFont typeface="Arial" charset="0"/>
              <a:buChar char="•"/>
              <a:defRPr sz="14600">
                <a:solidFill>
                  <a:schemeClr val="tx1"/>
                </a:solidFill>
                <a:latin typeface="Calibri" pitchFamily="-112" charset="0"/>
                <a:ea typeface="ＭＳ Ｐゴシック" pitchFamily="-112" charset="-128"/>
              </a:defRPr>
            </a:lvl1pPr>
            <a:lvl2pPr marL="742950" indent="-285750" eaLnBrk="0" hangingPunct="0">
              <a:spcBef>
                <a:spcPct val="20000"/>
              </a:spcBef>
              <a:buFont typeface="Arial" charset="0"/>
              <a:buChar char="–"/>
              <a:defRPr sz="12800">
                <a:solidFill>
                  <a:schemeClr val="tx1"/>
                </a:solidFill>
                <a:latin typeface="Calibri" pitchFamily="-112" charset="0"/>
                <a:ea typeface="ＭＳ Ｐゴシック" pitchFamily="-112" charset="-128"/>
              </a:defRPr>
            </a:lvl2pPr>
            <a:lvl3pPr marL="1143000" indent="-228600" eaLnBrk="0" hangingPunct="0">
              <a:spcBef>
                <a:spcPct val="20000"/>
              </a:spcBef>
              <a:buFont typeface="Arial" charset="0"/>
              <a:buChar char="•"/>
              <a:defRPr sz="11000">
                <a:solidFill>
                  <a:schemeClr val="tx1"/>
                </a:solidFill>
                <a:latin typeface="Calibri" pitchFamily="-112" charset="0"/>
                <a:ea typeface="ＭＳ Ｐゴシック" pitchFamily="-112" charset="-128"/>
              </a:defRPr>
            </a:lvl3pPr>
            <a:lvl4pPr marL="1600200" indent="-228600" eaLnBrk="0" hangingPunct="0">
              <a:spcBef>
                <a:spcPct val="20000"/>
              </a:spcBef>
              <a:buFont typeface="Arial" charset="0"/>
              <a:buChar char="–"/>
              <a:defRPr sz="9100">
                <a:solidFill>
                  <a:schemeClr val="tx1"/>
                </a:solidFill>
                <a:latin typeface="Calibri" pitchFamily="-112" charset="0"/>
                <a:ea typeface="ＭＳ Ｐゴシック" pitchFamily="-112" charset="-128"/>
              </a:defRPr>
            </a:lvl4pPr>
            <a:lvl5pPr marL="2057400" indent="-228600" eaLnBrk="0" hangingPunct="0">
              <a:spcBef>
                <a:spcPct val="20000"/>
              </a:spcBef>
              <a:buFont typeface="Arial" charset="0"/>
              <a:buChar char="»"/>
              <a:defRPr sz="9100">
                <a:solidFill>
                  <a:schemeClr val="tx1"/>
                </a:solidFill>
                <a:latin typeface="Calibri" pitchFamily="-112" charset="0"/>
                <a:ea typeface="ＭＳ Ｐゴシック" pitchFamily="-112" charset="-128"/>
              </a:defRPr>
            </a:lvl5pPr>
            <a:lvl6pPr marL="25146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6pPr>
            <a:lvl7pPr marL="29718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7pPr>
            <a:lvl8pPr marL="34290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8pPr>
            <a:lvl9pPr marL="38862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9pPr>
          </a:lstStyle>
          <a:p>
            <a:pPr algn="ctr" eaLnBrk="1" hangingPunct="1">
              <a:buFontTx/>
              <a:buNone/>
            </a:pPr>
            <a:endParaRPr lang="en-GB" altLang="en-US" sz="4900" dirty="0">
              <a:solidFill>
                <a:schemeClr val="bg1"/>
              </a:solidFill>
              <a:latin typeface="Lao UI" panose="020B0502040204020203" pitchFamily="34" charset="0"/>
              <a:cs typeface="Lao UI" panose="020B0502040204020203" pitchFamily="34" charset="0"/>
            </a:endParaRPr>
          </a:p>
        </p:txBody>
      </p:sp>
      <p:sp>
        <p:nvSpPr>
          <p:cNvPr id="2056" name="Text Box 10"/>
          <p:cNvSpPr txBox="1">
            <a:spLocks noChangeArrowheads="1"/>
          </p:cNvSpPr>
          <p:nvPr/>
        </p:nvSpPr>
        <p:spPr bwMode="auto">
          <a:xfrm>
            <a:off x="573768" y="28262132"/>
            <a:ext cx="13065111" cy="388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52260" tIns="352260" rIns="352260" bIns="352260">
            <a:spAutoFit/>
          </a:bodyPr>
          <a:lstStyle>
            <a:lvl1pPr eaLnBrk="0" hangingPunct="0">
              <a:spcBef>
                <a:spcPct val="20000"/>
              </a:spcBef>
              <a:buFont typeface="Arial" charset="0"/>
              <a:buChar char="•"/>
              <a:defRPr sz="14600">
                <a:solidFill>
                  <a:schemeClr val="tx1"/>
                </a:solidFill>
                <a:latin typeface="Calibri" pitchFamily="-112" charset="0"/>
                <a:ea typeface="ＭＳ Ｐゴシック" pitchFamily="-112" charset="-128"/>
              </a:defRPr>
            </a:lvl1pPr>
            <a:lvl2pPr marL="742950" indent="-285750" eaLnBrk="0" hangingPunct="0">
              <a:spcBef>
                <a:spcPct val="20000"/>
              </a:spcBef>
              <a:buFont typeface="Arial" charset="0"/>
              <a:buChar char="–"/>
              <a:defRPr sz="12800">
                <a:solidFill>
                  <a:schemeClr val="tx1"/>
                </a:solidFill>
                <a:latin typeface="Calibri" pitchFamily="-112" charset="0"/>
                <a:ea typeface="ＭＳ Ｐゴシック" pitchFamily="-112" charset="-128"/>
              </a:defRPr>
            </a:lvl2pPr>
            <a:lvl3pPr marL="1143000" indent="-228600" eaLnBrk="0" hangingPunct="0">
              <a:spcBef>
                <a:spcPct val="20000"/>
              </a:spcBef>
              <a:buFont typeface="Arial" charset="0"/>
              <a:buChar char="•"/>
              <a:defRPr sz="11000">
                <a:solidFill>
                  <a:schemeClr val="tx1"/>
                </a:solidFill>
                <a:latin typeface="Calibri" pitchFamily="-112" charset="0"/>
                <a:ea typeface="ＭＳ Ｐゴシック" pitchFamily="-112" charset="-128"/>
              </a:defRPr>
            </a:lvl3pPr>
            <a:lvl4pPr marL="1600200" indent="-228600" eaLnBrk="0" hangingPunct="0">
              <a:spcBef>
                <a:spcPct val="20000"/>
              </a:spcBef>
              <a:buFont typeface="Arial" charset="0"/>
              <a:buChar char="–"/>
              <a:defRPr sz="9100">
                <a:solidFill>
                  <a:schemeClr val="tx1"/>
                </a:solidFill>
                <a:latin typeface="Calibri" pitchFamily="-112" charset="0"/>
                <a:ea typeface="ＭＳ Ｐゴシック" pitchFamily="-112" charset="-128"/>
              </a:defRPr>
            </a:lvl4pPr>
            <a:lvl5pPr marL="2057400" indent="-228600" eaLnBrk="0" hangingPunct="0">
              <a:spcBef>
                <a:spcPct val="20000"/>
              </a:spcBef>
              <a:buFont typeface="Arial" charset="0"/>
              <a:buChar char="»"/>
              <a:defRPr sz="9100">
                <a:solidFill>
                  <a:schemeClr val="tx1"/>
                </a:solidFill>
                <a:latin typeface="Calibri" pitchFamily="-112" charset="0"/>
                <a:ea typeface="ＭＳ Ｐゴシック" pitchFamily="-112" charset="-128"/>
              </a:defRPr>
            </a:lvl5pPr>
            <a:lvl6pPr marL="25146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6pPr>
            <a:lvl7pPr marL="29718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7pPr>
            <a:lvl8pPr marL="34290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8pPr>
            <a:lvl9pPr marL="38862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9pPr>
          </a:lstStyle>
          <a:p>
            <a:pPr marL="457200" indent="-457200" eaLnBrk="1" hangingPunct="1">
              <a:buFont typeface="Wingdings" pitchFamily="2" charset="2"/>
              <a:buChar char="§"/>
            </a:pPr>
            <a:r>
              <a:rPr lang="en-AU" altLang="en-US" sz="2400" dirty="0">
                <a:latin typeface="Arial" panose="020B0604020202020204" pitchFamily="34" charset="0"/>
                <a:cs typeface="Arial" panose="020B0604020202020204" pitchFamily="34" charset="0"/>
              </a:rPr>
              <a:t>Conventional content analysis</a:t>
            </a:r>
          </a:p>
          <a:p>
            <a:pPr marL="457200" indent="-457200" eaLnBrk="1" hangingPunct="1">
              <a:buFont typeface="Wingdings" pitchFamily="2" charset="2"/>
              <a:buChar char="§"/>
            </a:pPr>
            <a:r>
              <a:rPr lang="en-AU" altLang="en-US" sz="2400" dirty="0">
                <a:latin typeface="Arial" panose="020B0604020202020204" pitchFamily="34" charset="0"/>
                <a:cs typeface="Arial" panose="020B0604020202020204" pitchFamily="34" charset="0"/>
              </a:rPr>
              <a:t>Semi-structured interview consisting of six open-ended questions </a:t>
            </a:r>
          </a:p>
          <a:p>
            <a:pPr marL="457200" indent="-457200" eaLnBrk="1" hangingPunct="1">
              <a:buFont typeface="Arial" panose="020B0604020202020204" pitchFamily="34" charset="0"/>
              <a:buChar char="•"/>
            </a:pPr>
            <a:r>
              <a:rPr lang="en-AU" altLang="en-US" sz="2400" dirty="0">
                <a:latin typeface="Arial" panose="020B0604020202020204" pitchFamily="34" charset="0"/>
                <a:cs typeface="Arial" panose="020B0604020202020204" pitchFamily="34" charset="0"/>
              </a:rPr>
              <a:t>Convenience sampling employed under the following criteria:  Parent 65+, single/widowed,  and living independently; son/daughter 18+,  self-identify as non-caregivers</a:t>
            </a:r>
          </a:p>
          <a:p>
            <a:pPr marL="457200" indent="-457200" eaLnBrk="1" hangingPunct="1">
              <a:buFont typeface="Arial" panose="020B0604020202020204" pitchFamily="34" charset="0"/>
              <a:buChar char="•"/>
            </a:pPr>
            <a:r>
              <a:rPr lang="en-AU" altLang="en-US" sz="2400" dirty="0">
                <a:latin typeface="Arial" panose="020B0604020202020204" pitchFamily="34" charset="0"/>
                <a:cs typeface="Arial" panose="020B0604020202020204" pitchFamily="34" charset="0"/>
              </a:rPr>
              <a:t>Total sample size: Five parent-adult child dyads and five parents (only)</a:t>
            </a:r>
          </a:p>
          <a:p>
            <a:pPr eaLnBrk="1" hangingPunct="1">
              <a:buNone/>
            </a:pPr>
            <a:endParaRPr lang="en-AU" altLang="en-US" sz="4000" dirty="0">
              <a:latin typeface="Lao UI" panose="020B0502040204020203" pitchFamily="34" charset="0"/>
              <a:cs typeface="Lao UI" panose="020B0502040204020203" pitchFamily="34" charset="0"/>
            </a:endParaRPr>
          </a:p>
        </p:txBody>
      </p:sp>
      <p:sp>
        <p:nvSpPr>
          <p:cNvPr id="2059" name="Rectangle 29"/>
          <p:cNvSpPr>
            <a:spLocks noChangeArrowheads="1"/>
          </p:cNvSpPr>
          <p:nvPr/>
        </p:nvSpPr>
        <p:spPr bwMode="auto">
          <a:xfrm>
            <a:off x="0" y="4930847"/>
            <a:ext cx="43891200" cy="244475"/>
          </a:xfrm>
          <a:prstGeom prst="rect">
            <a:avLst/>
          </a:prstGeom>
          <a:gradFill rotWithShape="0">
            <a:gsLst>
              <a:gs pos="0">
                <a:schemeClr val="bg2">
                  <a:lumMod val="50000"/>
                </a:schemeClr>
              </a:gs>
              <a:gs pos="50000">
                <a:srgbClr val="FFCC66"/>
              </a:gs>
              <a:gs pos="100000">
                <a:schemeClr val="bg2">
                  <a:lumMod val="50000"/>
                </a:schemeClr>
              </a:gs>
            </a:gsLst>
            <a:lin ang="0" scaled="1"/>
          </a:gradFill>
          <a:ln>
            <a:noFill/>
          </a:ln>
        </p:spPr>
        <p:txBody>
          <a:bodyPr wrap="none" lIns="89474" tIns="44737" rIns="89474" bIns="44737" anchor="ctr"/>
          <a:lstStyle>
            <a:lvl1pPr eaLnBrk="0" hangingPunct="0">
              <a:spcBef>
                <a:spcPct val="20000"/>
              </a:spcBef>
              <a:buFont typeface="Arial" charset="0"/>
              <a:buChar char="•"/>
              <a:defRPr sz="14600">
                <a:solidFill>
                  <a:schemeClr val="tx1"/>
                </a:solidFill>
                <a:latin typeface="Calibri" pitchFamily="-112" charset="0"/>
                <a:ea typeface="ＭＳ Ｐゴシック" pitchFamily="-112" charset="-128"/>
              </a:defRPr>
            </a:lvl1pPr>
            <a:lvl2pPr marL="742950" indent="-285750" eaLnBrk="0" hangingPunct="0">
              <a:spcBef>
                <a:spcPct val="20000"/>
              </a:spcBef>
              <a:buFont typeface="Arial" charset="0"/>
              <a:buChar char="–"/>
              <a:defRPr sz="12800">
                <a:solidFill>
                  <a:schemeClr val="tx1"/>
                </a:solidFill>
                <a:latin typeface="Calibri" pitchFamily="-112" charset="0"/>
                <a:ea typeface="ＭＳ Ｐゴシック" pitchFamily="-112" charset="-128"/>
              </a:defRPr>
            </a:lvl2pPr>
            <a:lvl3pPr marL="1143000" indent="-228600" eaLnBrk="0" hangingPunct="0">
              <a:spcBef>
                <a:spcPct val="20000"/>
              </a:spcBef>
              <a:buFont typeface="Arial" charset="0"/>
              <a:buChar char="•"/>
              <a:defRPr sz="11000">
                <a:solidFill>
                  <a:schemeClr val="tx1"/>
                </a:solidFill>
                <a:latin typeface="Calibri" pitchFamily="-112" charset="0"/>
                <a:ea typeface="ＭＳ Ｐゴシック" pitchFamily="-112" charset="-128"/>
              </a:defRPr>
            </a:lvl3pPr>
            <a:lvl4pPr marL="1600200" indent="-228600" eaLnBrk="0" hangingPunct="0">
              <a:spcBef>
                <a:spcPct val="20000"/>
              </a:spcBef>
              <a:buFont typeface="Arial" charset="0"/>
              <a:buChar char="–"/>
              <a:defRPr sz="9100">
                <a:solidFill>
                  <a:schemeClr val="tx1"/>
                </a:solidFill>
                <a:latin typeface="Calibri" pitchFamily="-112" charset="0"/>
                <a:ea typeface="ＭＳ Ｐゴシック" pitchFamily="-112" charset="-128"/>
              </a:defRPr>
            </a:lvl4pPr>
            <a:lvl5pPr marL="2057400" indent="-228600" eaLnBrk="0" hangingPunct="0">
              <a:spcBef>
                <a:spcPct val="20000"/>
              </a:spcBef>
              <a:buFont typeface="Arial" charset="0"/>
              <a:buChar char="»"/>
              <a:defRPr sz="9100">
                <a:solidFill>
                  <a:schemeClr val="tx1"/>
                </a:solidFill>
                <a:latin typeface="Calibri" pitchFamily="-112" charset="0"/>
                <a:ea typeface="ＭＳ Ｐゴシック" pitchFamily="-112" charset="-128"/>
              </a:defRPr>
            </a:lvl5pPr>
            <a:lvl6pPr marL="25146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6pPr>
            <a:lvl7pPr marL="29718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7pPr>
            <a:lvl8pPr marL="34290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8pPr>
            <a:lvl9pPr marL="38862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9pPr>
          </a:lstStyle>
          <a:p>
            <a:pPr eaLnBrk="1" hangingPunct="1">
              <a:spcBef>
                <a:spcPct val="0"/>
              </a:spcBef>
              <a:buFontTx/>
              <a:buNone/>
            </a:pPr>
            <a:endParaRPr lang="en-US" altLang="en-US" sz="8200">
              <a:latin typeface="Lao UI" panose="020B0502040204020203" pitchFamily="34" charset="0"/>
              <a:cs typeface="Lao UI" panose="020B0502040204020203" pitchFamily="34" charset="0"/>
            </a:endParaRPr>
          </a:p>
        </p:txBody>
      </p:sp>
      <p:sp>
        <p:nvSpPr>
          <p:cNvPr id="2069" name="Text Box 48"/>
          <p:cNvSpPr txBox="1">
            <a:spLocks noChangeArrowheads="1"/>
          </p:cNvSpPr>
          <p:nvPr/>
        </p:nvSpPr>
        <p:spPr bwMode="auto">
          <a:xfrm>
            <a:off x="751467" y="5505181"/>
            <a:ext cx="13418951" cy="955675"/>
          </a:xfrm>
          <a:prstGeom prst="rect">
            <a:avLst/>
          </a:prstGeom>
          <a:solidFill>
            <a:schemeClr val="tx1">
              <a:lumMod val="85000"/>
              <a:lumOff val="15000"/>
            </a:schemeClr>
          </a:solidFill>
          <a:ln w="9525">
            <a:noFill/>
            <a:miter lim="800000"/>
            <a:headEnd/>
            <a:tailEnd/>
          </a:ln>
        </p:spPr>
        <p:txBody>
          <a:bodyPr wrap="square" lIns="352260" tIns="176130" rIns="352260" bIns="176130">
            <a:spAutoFit/>
          </a:bodyPr>
          <a:lstStyle>
            <a:lvl1pPr eaLnBrk="0" hangingPunct="0">
              <a:spcBef>
                <a:spcPct val="20000"/>
              </a:spcBef>
              <a:buFont typeface="Arial" charset="0"/>
              <a:buChar char="•"/>
              <a:defRPr sz="14600">
                <a:solidFill>
                  <a:schemeClr val="tx1"/>
                </a:solidFill>
                <a:latin typeface="Calibri" pitchFamily="-112" charset="0"/>
                <a:ea typeface="ＭＳ Ｐゴシック" pitchFamily="-112" charset="-128"/>
              </a:defRPr>
            </a:lvl1pPr>
            <a:lvl2pPr marL="742950" indent="-285750" eaLnBrk="0" hangingPunct="0">
              <a:spcBef>
                <a:spcPct val="20000"/>
              </a:spcBef>
              <a:buFont typeface="Arial" charset="0"/>
              <a:buChar char="–"/>
              <a:defRPr sz="12800">
                <a:solidFill>
                  <a:schemeClr val="tx1"/>
                </a:solidFill>
                <a:latin typeface="Calibri" pitchFamily="-112" charset="0"/>
                <a:ea typeface="ＭＳ Ｐゴシック" pitchFamily="-112" charset="-128"/>
              </a:defRPr>
            </a:lvl2pPr>
            <a:lvl3pPr marL="1143000" indent="-228600" eaLnBrk="0" hangingPunct="0">
              <a:spcBef>
                <a:spcPct val="20000"/>
              </a:spcBef>
              <a:buFont typeface="Arial" charset="0"/>
              <a:buChar char="•"/>
              <a:defRPr sz="11000">
                <a:solidFill>
                  <a:schemeClr val="tx1"/>
                </a:solidFill>
                <a:latin typeface="Calibri" pitchFamily="-112" charset="0"/>
                <a:ea typeface="ＭＳ Ｐゴシック" pitchFamily="-112" charset="-128"/>
              </a:defRPr>
            </a:lvl3pPr>
            <a:lvl4pPr marL="1600200" indent="-228600" eaLnBrk="0" hangingPunct="0">
              <a:spcBef>
                <a:spcPct val="20000"/>
              </a:spcBef>
              <a:buFont typeface="Arial" charset="0"/>
              <a:buChar char="–"/>
              <a:defRPr sz="9100">
                <a:solidFill>
                  <a:schemeClr val="tx1"/>
                </a:solidFill>
                <a:latin typeface="Calibri" pitchFamily="-112" charset="0"/>
                <a:ea typeface="ＭＳ Ｐゴシック" pitchFamily="-112" charset="-128"/>
              </a:defRPr>
            </a:lvl4pPr>
            <a:lvl5pPr marL="2057400" indent="-228600" eaLnBrk="0" hangingPunct="0">
              <a:spcBef>
                <a:spcPct val="20000"/>
              </a:spcBef>
              <a:buFont typeface="Arial" charset="0"/>
              <a:buChar char="»"/>
              <a:defRPr sz="9100">
                <a:solidFill>
                  <a:schemeClr val="tx1"/>
                </a:solidFill>
                <a:latin typeface="Calibri" pitchFamily="-112" charset="0"/>
                <a:ea typeface="ＭＳ Ｐゴシック" pitchFamily="-112" charset="-128"/>
              </a:defRPr>
            </a:lvl5pPr>
            <a:lvl6pPr marL="25146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6pPr>
            <a:lvl7pPr marL="29718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7pPr>
            <a:lvl8pPr marL="34290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8pPr>
            <a:lvl9pPr marL="38862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9pPr>
          </a:lstStyle>
          <a:p>
            <a:pPr algn="ctr" eaLnBrk="1" hangingPunct="1">
              <a:spcBef>
                <a:spcPct val="50000"/>
              </a:spcBef>
              <a:buFontTx/>
              <a:buNone/>
            </a:pPr>
            <a:r>
              <a:rPr lang="en-GB" altLang="en-US" sz="3900" b="1" dirty="0">
                <a:solidFill>
                  <a:schemeClr val="bg2">
                    <a:lumMod val="75000"/>
                  </a:schemeClr>
                </a:solidFill>
                <a:latin typeface="Lao UI" panose="020B0502040204020203" pitchFamily="34" charset="0"/>
                <a:cs typeface="Lao UI" panose="020B0502040204020203" pitchFamily="34" charset="0"/>
              </a:rPr>
              <a:t>Introduction</a:t>
            </a:r>
            <a:endParaRPr lang="en-US" altLang="en-US" sz="3900" b="1" dirty="0">
              <a:solidFill>
                <a:schemeClr val="bg2">
                  <a:lumMod val="75000"/>
                </a:schemeClr>
              </a:solidFill>
              <a:latin typeface="Lao UI" panose="020B0502040204020203" pitchFamily="34" charset="0"/>
              <a:cs typeface="Lao UI" panose="020B0502040204020203" pitchFamily="34" charset="0"/>
            </a:endParaRPr>
          </a:p>
        </p:txBody>
      </p:sp>
      <p:sp>
        <p:nvSpPr>
          <p:cNvPr id="2070" name="Text Box 50"/>
          <p:cNvSpPr txBox="1">
            <a:spLocks noChangeArrowheads="1"/>
          </p:cNvSpPr>
          <p:nvPr/>
        </p:nvSpPr>
        <p:spPr bwMode="auto">
          <a:xfrm>
            <a:off x="15576961" y="5505181"/>
            <a:ext cx="13716000" cy="955675"/>
          </a:xfrm>
          <a:prstGeom prst="rect">
            <a:avLst/>
          </a:prstGeom>
          <a:solidFill>
            <a:schemeClr val="tx1">
              <a:lumMod val="85000"/>
              <a:lumOff val="15000"/>
            </a:schemeClr>
          </a:solidFill>
          <a:ln w="9525">
            <a:noFill/>
            <a:miter lim="800000"/>
            <a:headEnd/>
            <a:tailEnd/>
          </a:ln>
        </p:spPr>
        <p:txBody>
          <a:bodyPr wrap="square" lIns="352260" tIns="176130" rIns="352260" bIns="176130">
            <a:spAutoFit/>
          </a:bodyPr>
          <a:lstStyle>
            <a:lvl1pPr eaLnBrk="0" hangingPunct="0">
              <a:spcBef>
                <a:spcPct val="20000"/>
              </a:spcBef>
              <a:buFont typeface="Arial" charset="0"/>
              <a:buChar char="•"/>
              <a:defRPr sz="14600">
                <a:solidFill>
                  <a:schemeClr val="tx1"/>
                </a:solidFill>
                <a:latin typeface="Calibri" pitchFamily="-112" charset="0"/>
                <a:ea typeface="ＭＳ Ｐゴシック" pitchFamily="-112" charset="-128"/>
              </a:defRPr>
            </a:lvl1pPr>
            <a:lvl2pPr marL="742950" indent="-285750" eaLnBrk="0" hangingPunct="0">
              <a:spcBef>
                <a:spcPct val="20000"/>
              </a:spcBef>
              <a:buFont typeface="Arial" charset="0"/>
              <a:buChar char="–"/>
              <a:defRPr sz="12800">
                <a:solidFill>
                  <a:schemeClr val="tx1"/>
                </a:solidFill>
                <a:latin typeface="Calibri" pitchFamily="-112" charset="0"/>
                <a:ea typeface="ＭＳ Ｐゴシック" pitchFamily="-112" charset="-128"/>
              </a:defRPr>
            </a:lvl2pPr>
            <a:lvl3pPr marL="1143000" indent="-228600" eaLnBrk="0" hangingPunct="0">
              <a:spcBef>
                <a:spcPct val="20000"/>
              </a:spcBef>
              <a:buFont typeface="Arial" charset="0"/>
              <a:buChar char="•"/>
              <a:defRPr sz="11000">
                <a:solidFill>
                  <a:schemeClr val="tx1"/>
                </a:solidFill>
                <a:latin typeface="Calibri" pitchFamily="-112" charset="0"/>
                <a:ea typeface="ＭＳ Ｐゴシック" pitchFamily="-112" charset="-128"/>
              </a:defRPr>
            </a:lvl3pPr>
            <a:lvl4pPr marL="1600200" indent="-228600" eaLnBrk="0" hangingPunct="0">
              <a:spcBef>
                <a:spcPct val="20000"/>
              </a:spcBef>
              <a:buFont typeface="Arial" charset="0"/>
              <a:buChar char="–"/>
              <a:defRPr sz="9100">
                <a:solidFill>
                  <a:schemeClr val="tx1"/>
                </a:solidFill>
                <a:latin typeface="Calibri" pitchFamily="-112" charset="0"/>
                <a:ea typeface="ＭＳ Ｐゴシック" pitchFamily="-112" charset="-128"/>
              </a:defRPr>
            </a:lvl4pPr>
            <a:lvl5pPr marL="2057400" indent="-228600" eaLnBrk="0" hangingPunct="0">
              <a:spcBef>
                <a:spcPct val="20000"/>
              </a:spcBef>
              <a:buFont typeface="Arial" charset="0"/>
              <a:buChar char="»"/>
              <a:defRPr sz="9100">
                <a:solidFill>
                  <a:schemeClr val="tx1"/>
                </a:solidFill>
                <a:latin typeface="Calibri" pitchFamily="-112" charset="0"/>
                <a:ea typeface="ＭＳ Ｐゴシック" pitchFamily="-112" charset="-128"/>
              </a:defRPr>
            </a:lvl5pPr>
            <a:lvl6pPr marL="25146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6pPr>
            <a:lvl7pPr marL="29718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7pPr>
            <a:lvl8pPr marL="34290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8pPr>
            <a:lvl9pPr marL="38862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9pPr>
          </a:lstStyle>
          <a:p>
            <a:pPr algn="ctr" eaLnBrk="1" hangingPunct="1">
              <a:spcBef>
                <a:spcPct val="50000"/>
              </a:spcBef>
              <a:buFontTx/>
              <a:buNone/>
            </a:pPr>
            <a:r>
              <a:rPr lang="en-GB" altLang="en-US" sz="3900" b="1" dirty="0">
                <a:solidFill>
                  <a:schemeClr val="bg2">
                    <a:lumMod val="75000"/>
                  </a:schemeClr>
                </a:solidFill>
                <a:latin typeface="Lao UI" panose="020B0502040204020203" pitchFamily="34" charset="0"/>
                <a:cs typeface="Lao UI" panose="020B0502040204020203" pitchFamily="34" charset="0"/>
              </a:rPr>
              <a:t>Results</a:t>
            </a:r>
            <a:endParaRPr lang="en-US" altLang="en-US" sz="3900" b="1" dirty="0">
              <a:solidFill>
                <a:schemeClr val="bg2">
                  <a:lumMod val="75000"/>
                </a:schemeClr>
              </a:solidFill>
              <a:latin typeface="Lao UI" panose="020B0502040204020203" pitchFamily="34" charset="0"/>
              <a:cs typeface="Lao UI" panose="020B0502040204020203" pitchFamily="34" charset="0"/>
            </a:endParaRPr>
          </a:p>
        </p:txBody>
      </p:sp>
      <p:sp>
        <p:nvSpPr>
          <p:cNvPr id="2071" name="Text Box 51"/>
          <p:cNvSpPr txBox="1">
            <a:spLocks noChangeArrowheads="1"/>
          </p:cNvSpPr>
          <p:nvPr/>
        </p:nvSpPr>
        <p:spPr bwMode="auto">
          <a:xfrm>
            <a:off x="788075" y="27120850"/>
            <a:ext cx="12584957" cy="955675"/>
          </a:xfrm>
          <a:prstGeom prst="rect">
            <a:avLst/>
          </a:prstGeom>
          <a:solidFill>
            <a:schemeClr val="tx1">
              <a:lumMod val="85000"/>
              <a:lumOff val="15000"/>
            </a:schemeClr>
          </a:solidFill>
          <a:ln w="9525">
            <a:noFill/>
            <a:miter lim="800000"/>
            <a:headEnd/>
            <a:tailEnd/>
          </a:ln>
        </p:spPr>
        <p:txBody>
          <a:bodyPr wrap="square" lIns="352260" tIns="176130" rIns="352260" bIns="176130">
            <a:spAutoFit/>
          </a:bodyPr>
          <a:lstStyle>
            <a:lvl1pPr eaLnBrk="0" hangingPunct="0">
              <a:spcBef>
                <a:spcPct val="20000"/>
              </a:spcBef>
              <a:buFont typeface="Arial" charset="0"/>
              <a:buChar char="•"/>
              <a:defRPr sz="14600">
                <a:solidFill>
                  <a:schemeClr val="tx1"/>
                </a:solidFill>
                <a:latin typeface="Calibri" pitchFamily="-112" charset="0"/>
                <a:ea typeface="ＭＳ Ｐゴシック" pitchFamily="-112" charset="-128"/>
              </a:defRPr>
            </a:lvl1pPr>
            <a:lvl2pPr marL="742950" indent="-285750" eaLnBrk="0" hangingPunct="0">
              <a:spcBef>
                <a:spcPct val="20000"/>
              </a:spcBef>
              <a:buFont typeface="Arial" charset="0"/>
              <a:buChar char="–"/>
              <a:defRPr sz="12800">
                <a:solidFill>
                  <a:schemeClr val="tx1"/>
                </a:solidFill>
                <a:latin typeface="Calibri" pitchFamily="-112" charset="0"/>
                <a:ea typeface="ＭＳ Ｐゴシック" pitchFamily="-112" charset="-128"/>
              </a:defRPr>
            </a:lvl2pPr>
            <a:lvl3pPr marL="1143000" indent="-228600" eaLnBrk="0" hangingPunct="0">
              <a:spcBef>
                <a:spcPct val="20000"/>
              </a:spcBef>
              <a:buFont typeface="Arial" charset="0"/>
              <a:buChar char="•"/>
              <a:defRPr sz="11000">
                <a:solidFill>
                  <a:schemeClr val="tx1"/>
                </a:solidFill>
                <a:latin typeface="Calibri" pitchFamily="-112" charset="0"/>
                <a:ea typeface="ＭＳ Ｐゴシック" pitchFamily="-112" charset="-128"/>
              </a:defRPr>
            </a:lvl3pPr>
            <a:lvl4pPr marL="1600200" indent="-228600" eaLnBrk="0" hangingPunct="0">
              <a:spcBef>
                <a:spcPct val="20000"/>
              </a:spcBef>
              <a:buFont typeface="Arial" charset="0"/>
              <a:buChar char="–"/>
              <a:defRPr sz="9100">
                <a:solidFill>
                  <a:schemeClr val="tx1"/>
                </a:solidFill>
                <a:latin typeface="Calibri" pitchFamily="-112" charset="0"/>
                <a:ea typeface="ＭＳ Ｐゴシック" pitchFamily="-112" charset="-128"/>
              </a:defRPr>
            </a:lvl4pPr>
            <a:lvl5pPr marL="2057400" indent="-228600" eaLnBrk="0" hangingPunct="0">
              <a:spcBef>
                <a:spcPct val="20000"/>
              </a:spcBef>
              <a:buFont typeface="Arial" charset="0"/>
              <a:buChar char="»"/>
              <a:defRPr sz="9100">
                <a:solidFill>
                  <a:schemeClr val="tx1"/>
                </a:solidFill>
                <a:latin typeface="Calibri" pitchFamily="-112" charset="0"/>
                <a:ea typeface="ＭＳ Ｐゴシック" pitchFamily="-112" charset="-128"/>
              </a:defRPr>
            </a:lvl5pPr>
            <a:lvl6pPr marL="25146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6pPr>
            <a:lvl7pPr marL="29718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7pPr>
            <a:lvl8pPr marL="34290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8pPr>
            <a:lvl9pPr marL="38862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9pPr>
          </a:lstStyle>
          <a:p>
            <a:pPr algn="ctr" eaLnBrk="1" hangingPunct="1">
              <a:spcBef>
                <a:spcPct val="50000"/>
              </a:spcBef>
              <a:buFontTx/>
              <a:buNone/>
            </a:pPr>
            <a:r>
              <a:rPr lang="en-GB" altLang="en-US" sz="3900" b="1" dirty="0">
                <a:solidFill>
                  <a:schemeClr val="bg2">
                    <a:lumMod val="75000"/>
                  </a:schemeClr>
                </a:solidFill>
                <a:latin typeface="Lao UI" panose="020B0502040204020203" pitchFamily="34" charset="0"/>
                <a:cs typeface="Lao UI" panose="020B0502040204020203" pitchFamily="34" charset="0"/>
              </a:rPr>
              <a:t>Methods</a:t>
            </a:r>
            <a:endParaRPr lang="en-US" altLang="en-US" sz="3900" b="1" dirty="0">
              <a:solidFill>
                <a:schemeClr val="bg2">
                  <a:lumMod val="75000"/>
                </a:schemeClr>
              </a:solidFill>
              <a:latin typeface="Lao UI" panose="020B0502040204020203" pitchFamily="34" charset="0"/>
              <a:cs typeface="Lao UI" panose="020B0502040204020203" pitchFamily="34" charset="0"/>
            </a:endParaRPr>
          </a:p>
        </p:txBody>
      </p:sp>
      <p:sp>
        <p:nvSpPr>
          <p:cNvPr id="2072" name="Text Box 52"/>
          <p:cNvSpPr txBox="1">
            <a:spLocks noChangeArrowheads="1"/>
          </p:cNvSpPr>
          <p:nvPr/>
        </p:nvSpPr>
        <p:spPr bwMode="auto">
          <a:xfrm>
            <a:off x="30699504" y="5505181"/>
            <a:ext cx="12235227" cy="955675"/>
          </a:xfrm>
          <a:prstGeom prst="rect">
            <a:avLst/>
          </a:prstGeom>
          <a:solidFill>
            <a:schemeClr val="tx1">
              <a:lumMod val="85000"/>
              <a:lumOff val="15000"/>
            </a:schemeClr>
          </a:solidFill>
          <a:ln w="9525">
            <a:noFill/>
            <a:miter lim="800000"/>
            <a:headEnd/>
            <a:tailEnd/>
          </a:ln>
        </p:spPr>
        <p:txBody>
          <a:bodyPr wrap="square" lIns="352260" tIns="176130" rIns="352260" bIns="176130">
            <a:spAutoFit/>
          </a:bodyPr>
          <a:lstStyle>
            <a:lvl1pPr eaLnBrk="0" hangingPunct="0">
              <a:spcBef>
                <a:spcPct val="20000"/>
              </a:spcBef>
              <a:buFont typeface="Arial" charset="0"/>
              <a:buChar char="•"/>
              <a:defRPr sz="14600">
                <a:solidFill>
                  <a:schemeClr val="tx1"/>
                </a:solidFill>
                <a:latin typeface="Calibri" pitchFamily="-112" charset="0"/>
                <a:ea typeface="ＭＳ Ｐゴシック" pitchFamily="-112" charset="-128"/>
              </a:defRPr>
            </a:lvl1pPr>
            <a:lvl2pPr marL="742950" indent="-285750" eaLnBrk="0" hangingPunct="0">
              <a:spcBef>
                <a:spcPct val="20000"/>
              </a:spcBef>
              <a:buFont typeface="Arial" charset="0"/>
              <a:buChar char="–"/>
              <a:defRPr sz="12800">
                <a:solidFill>
                  <a:schemeClr val="tx1"/>
                </a:solidFill>
                <a:latin typeface="Calibri" pitchFamily="-112" charset="0"/>
                <a:ea typeface="ＭＳ Ｐゴシック" pitchFamily="-112" charset="-128"/>
              </a:defRPr>
            </a:lvl2pPr>
            <a:lvl3pPr marL="1143000" indent="-228600" eaLnBrk="0" hangingPunct="0">
              <a:spcBef>
                <a:spcPct val="20000"/>
              </a:spcBef>
              <a:buFont typeface="Arial" charset="0"/>
              <a:buChar char="•"/>
              <a:defRPr sz="11000">
                <a:solidFill>
                  <a:schemeClr val="tx1"/>
                </a:solidFill>
                <a:latin typeface="Calibri" pitchFamily="-112" charset="0"/>
                <a:ea typeface="ＭＳ Ｐゴシック" pitchFamily="-112" charset="-128"/>
              </a:defRPr>
            </a:lvl3pPr>
            <a:lvl4pPr marL="1600200" indent="-228600" eaLnBrk="0" hangingPunct="0">
              <a:spcBef>
                <a:spcPct val="20000"/>
              </a:spcBef>
              <a:buFont typeface="Arial" charset="0"/>
              <a:buChar char="–"/>
              <a:defRPr sz="9100">
                <a:solidFill>
                  <a:schemeClr val="tx1"/>
                </a:solidFill>
                <a:latin typeface="Calibri" pitchFamily="-112" charset="0"/>
                <a:ea typeface="ＭＳ Ｐゴシック" pitchFamily="-112" charset="-128"/>
              </a:defRPr>
            </a:lvl4pPr>
            <a:lvl5pPr marL="2057400" indent="-228600" eaLnBrk="0" hangingPunct="0">
              <a:spcBef>
                <a:spcPct val="20000"/>
              </a:spcBef>
              <a:buFont typeface="Arial" charset="0"/>
              <a:buChar char="»"/>
              <a:defRPr sz="9100">
                <a:solidFill>
                  <a:schemeClr val="tx1"/>
                </a:solidFill>
                <a:latin typeface="Calibri" pitchFamily="-112" charset="0"/>
                <a:ea typeface="ＭＳ Ｐゴシック" pitchFamily="-112" charset="-128"/>
              </a:defRPr>
            </a:lvl5pPr>
            <a:lvl6pPr marL="25146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6pPr>
            <a:lvl7pPr marL="29718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7pPr>
            <a:lvl8pPr marL="34290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8pPr>
            <a:lvl9pPr marL="38862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9pPr>
          </a:lstStyle>
          <a:p>
            <a:pPr algn="ctr" eaLnBrk="1" hangingPunct="1">
              <a:spcBef>
                <a:spcPct val="50000"/>
              </a:spcBef>
              <a:buFontTx/>
              <a:buNone/>
            </a:pPr>
            <a:r>
              <a:rPr lang="en-GB" altLang="en-US" sz="3900" b="1" dirty="0">
                <a:solidFill>
                  <a:schemeClr val="bg2">
                    <a:lumMod val="75000"/>
                  </a:schemeClr>
                </a:solidFill>
                <a:latin typeface="Lao UI" panose="020B0502040204020203" pitchFamily="34" charset="0"/>
                <a:cs typeface="Lao UI" panose="020B0502040204020203" pitchFamily="34" charset="0"/>
              </a:rPr>
              <a:t>Discussion</a:t>
            </a:r>
            <a:endParaRPr lang="en-US" altLang="en-US" sz="3900" b="1" dirty="0">
              <a:solidFill>
                <a:schemeClr val="bg2">
                  <a:lumMod val="75000"/>
                </a:schemeClr>
              </a:solidFill>
              <a:latin typeface="Lao UI" panose="020B0502040204020203" pitchFamily="34" charset="0"/>
              <a:cs typeface="Lao UI" panose="020B0502040204020203" pitchFamily="34" charset="0"/>
            </a:endParaRPr>
          </a:p>
        </p:txBody>
      </p:sp>
      <p:sp>
        <p:nvSpPr>
          <p:cNvPr id="2074" name="Text Box 54"/>
          <p:cNvSpPr txBox="1">
            <a:spLocks noChangeArrowheads="1"/>
          </p:cNvSpPr>
          <p:nvPr/>
        </p:nvSpPr>
        <p:spPr bwMode="auto">
          <a:xfrm>
            <a:off x="30699503" y="21266872"/>
            <a:ext cx="12233539" cy="955864"/>
          </a:xfrm>
          <a:prstGeom prst="rect">
            <a:avLst/>
          </a:prstGeom>
          <a:solidFill>
            <a:schemeClr val="tx1">
              <a:lumMod val="85000"/>
              <a:lumOff val="15000"/>
            </a:schemeClr>
          </a:solidFill>
          <a:ln w="9525">
            <a:noFill/>
            <a:miter lim="800000"/>
            <a:headEnd/>
            <a:tailEnd/>
          </a:ln>
        </p:spPr>
        <p:txBody>
          <a:bodyPr wrap="square" lIns="352260" tIns="176130" rIns="352260" bIns="176130">
            <a:spAutoFit/>
          </a:bodyPr>
          <a:lstStyle>
            <a:lvl1pPr eaLnBrk="0" hangingPunct="0">
              <a:spcBef>
                <a:spcPct val="20000"/>
              </a:spcBef>
              <a:buFont typeface="Arial" charset="0"/>
              <a:buChar char="•"/>
              <a:defRPr sz="14600">
                <a:solidFill>
                  <a:schemeClr val="tx1"/>
                </a:solidFill>
                <a:latin typeface="Calibri" pitchFamily="-112" charset="0"/>
                <a:ea typeface="ＭＳ Ｐゴシック" pitchFamily="-112" charset="-128"/>
              </a:defRPr>
            </a:lvl1pPr>
            <a:lvl2pPr marL="742950" indent="-285750" eaLnBrk="0" hangingPunct="0">
              <a:spcBef>
                <a:spcPct val="20000"/>
              </a:spcBef>
              <a:buFont typeface="Arial" charset="0"/>
              <a:buChar char="–"/>
              <a:defRPr sz="12800">
                <a:solidFill>
                  <a:schemeClr val="tx1"/>
                </a:solidFill>
                <a:latin typeface="Calibri" pitchFamily="-112" charset="0"/>
                <a:ea typeface="ＭＳ Ｐゴシック" pitchFamily="-112" charset="-128"/>
              </a:defRPr>
            </a:lvl2pPr>
            <a:lvl3pPr marL="1143000" indent="-228600" eaLnBrk="0" hangingPunct="0">
              <a:spcBef>
                <a:spcPct val="20000"/>
              </a:spcBef>
              <a:buFont typeface="Arial" charset="0"/>
              <a:buChar char="•"/>
              <a:defRPr sz="11000">
                <a:solidFill>
                  <a:schemeClr val="tx1"/>
                </a:solidFill>
                <a:latin typeface="Calibri" pitchFamily="-112" charset="0"/>
                <a:ea typeface="ＭＳ Ｐゴシック" pitchFamily="-112" charset="-128"/>
              </a:defRPr>
            </a:lvl3pPr>
            <a:lvl4pPr marL="1600200" indent="-228600" eaLnBrk="0" hangingPunct="0">
              <a:spcBef>
                <a:spcPct val="20000"/>
              </a:spcBef>
              <a:buFont typeface="Arial" charset="0"/>
              <a:buChar char="–"/>
              <a:defRPr sz="9100">
                <a:solidFill>
                  <a:schemeClr val="tx1"/>
                </a:solidFill>
                <a:latin typeface="Calibri" pitchFamily="-112" charset="0"/>
                <a:ea typeface="ＭＳ Ｐゴシック" pitchFamily="-112" charset="-128"/>
              </a:defRPr>
            </a:lvl4pPr>
            <a:lvl5pPr marL="2057400" indent="-228600" eaLnBrk="0" hangingPunct="0">
              <a:spcBef>
                <a:spcPct val="20000"/>
              </a:spcBef>
              <a:buFont typeface="Arial" charset="0"/>
              <a:buChar char="»"/>
              <a:defRPr sz="9100">
                <a:solidFill>
                  <a:schemeClr val="tx1"/>
                </a:solidFill>
                <a:latin typeface="Calibri" pitchFamily="-112" charset="0"/>
                <a:ea typeface="ＭＳ Ｐゴシック" pitchFamily="-112" charset="-128"/>
              </a:defRPr>
            </a:lvl5pPr>
            <a:lvl6pPr marL="25146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6pPr>
            <a:lvl7pPr marL="29718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7pPr>
            <a:lvl8pPr marL="34290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8pPr>
            <a:lvl9pPr marL="38862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9pPr>
          </a:lstStyle>
          <a:p>
            <a:pPr algn="ctr" eaLnBrk="1" hangingPunct="1">
              <a:spcBef>
                <a:spcPct val="50000"/>
              </a:spcBef>
              <a:buFontTx/>
              <a:buNone/>
            </a:pPr>
            <a:r>
              <a:rPr lang="en-GB" altLang="en-US" sz="3900" b="1" dirty="0">
                <a:solidFill>
                  <a:schemeClr val="bg2">
                    <a:lumMod val="75000"/>
                  </a:schemeClr>
                </a:solidFill>
                <a:latin typeface="Lao UI" panose="020B0502040204020203" pitchFamily="34" charset="0"/>
                <a:cs typeface="Lao UI" panose="020B0502040204020203" pitchFamily="34" charset="0"/>
              </a:rPr>
              <a:t>Limitations</a:t>
            </a:r>
            <a:endParaRPr lang="en-US" altLang="en-US" sz="3900" b="1" dirty="0">
              <a:solidFill>
                <a:schemeClr val="bg2">
                  <a:lumMod val="75000"/>
                </a:schemeClr>
              </a:solidFill>
              <a:latin typeface="Lao UI" panose="020B0502040204020203" pitchFamily="34" charset="0"/>
              <a:cs typeface="Lao UI" panose="020B0502040204020203" pitchFamily="34" charset="0"/>
            </a:endParaRPr>
          </a:p>
        </p:txBody>
      </p:sp>
      <p:sp>
        <p:nvSpPr>
          <p:cNvPr id="2075" name="Text Box 54"/>
          <p:cNvSpPr txBox="1">
            <a:spLocks noChangeArrowheads="1"/>
          </p:cNvSpPr>
          <p:nvPr/>
        </p:nvSpPr>
        <p:spPr bwMode="auto">
          <a:xfrm>
            <a:off x="30699503" y="29042825"/>
            <a:ext cx="12233541" cy="955675"/>
          </a:xfrm>
          <a:prstGeom prst="rect">
            <a:avLst/>
          </a:prstGeom>
          <a:solidFill>
            <a:schemeClr val="tx1">
              <a:lumMod val="85000"/>
              <a:lumOff val="15000"/>
            </a:schemeClr>
          </a:solidFill>
          <a:ln w="9525">
            <a:noFill/>
            <a:miter lim="800000"/>
            <a:headEnd/>
            <a:tailEnd/>
          </a:ln>
        </p:spPr>
        <p:txBody>
          <a:bodyPr wrap="square" lIns="352260" tIns="176130" rIns="352260" bIns="176130">
            <a:spAutoFit/>
          </a:bodyPr>
          <a:lstStyle>
            <a:lvl1pPr eaLnBrk="0" hangingPunct="0">
              <a:spcBef>
                <a:spcPct val="20000"/>
              </a:spcBef>
              <a:buFont typeface="Arial" charset="0"/>
              <a:buChar char="•"/>
              <a:defRPr sz="14600">
                <a:solidFill>
                  <a:schemeClr val="tx1"/>
                </a:solidFill>
                <a:latin typeface="Calibri" pitchFamily="-112" charset="0"/>
                <a:ea typeface="ＭＳ Ｐゴシック" pitchFamily="-112" charset="-128"/>
              </a:defRPr>
            </a:lvl1pPr>
            <a:lvl2pPr marL="742950" indent="-285750" eaLnBrk="0" hangingPunct="0">
              <a:spcBef>
                <a:spcPct val="20000"/>
              </a:spcBef>
              <a:buFont typeface="Arial" charset="0"/>
              <a:buChar char="–"/>
              <a:defRPr sz="12800">
                <a:solidFill>
                  <a:schemeClr val="tx1"/>
                </a:solidFill>
                <a:latin typeface="Calibri" pitchFamily="-112" charset="0"/>
                <a:ea typeface="ＭＳ Ｐゴシック" pitchFamily="-112" charset="-128"/>
              </a:defRPr>
            </a:lvl2pPr>
            <a:lvl3pPr marL="1143000" indent="-228600" eaLnBrk="0" hangingPunct="0">
              <a:spcBef>
                <a:spcPct val="20000"/>
              </a:spcBef>
              <a:buFont typeface="Arial" charset="0"/>
              <a:buChar char="•"/>
              <a:defRPr sz="11000">
                <a:solidFill>
                  <a:schemeClr val="tx1"/>
                </a:solidFill>
                <a:latin typeface="Calibri" pitchFamily="-112" charset="0"/>
                <a:ea typeface="ＭＳ Ｐゴシック" pitchFamily="-112" charset="-128"/>
              </a:defRPr>
            </a:lvl3pPr>
            <a:lvl4pPr marL="1600200" indent="-228600" eaLnBrk="0" hangingPunct="0">
              <a:spcBef>
                <a:spcPct val="20000"/>
              </a:spcBef>
              <a:buFont typeface="Arial" charset="0"/>
              <a:buChar char="–"/>
              <a:defRPr sz="9100">
                <a:solidFill>
                  <a:schemeClr val="tx1"/>
                </a:solidFill>
                <a:latin typeface="Calibri" pitchFamily="-112" charset="0"/>
                <a:ea typeface="ＭＳ Ｐゴシック" pitchFamily="-112" charset="-128"/>
              </a:defRPr>
            </a:lvl4pPr>
            <a:lvl5pPr marL="2057400" indent="-228600" eaLnBrk="0" hangingPunct="0">
              <a:spcBef>
                <a:spcPct val="20000"/>
              </a:spcBef>
              <a:buFont typeface="Arial" charset="0"/>
              <a:buChar char="»"/>
              <a:defRPr sz="9100">
                <a:solidFill>
                  <a:schemeClr val="tx1"/>
                </a:solidFill>
                <a:latin typeface="Calibri" pitchFamily="-112" charset="0"/>
                <a:ea typeface="ＭＳ Ｐゴシック" pitchFamily="-112" charset="-128"/>
              </a:defRPr>
            </a:lvl5pPr>
            <a:lvl6pPr marL="25146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6pPr>
            <a:lvl7pPr marL="29718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7pPr>
            <a:lvl8pPr marL="34290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8pPr>
            <a:lvl9pPr marL="38862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9pPr>
          </a:lstStyle>
          <a:p>
            <a:pPr algn="ctr" eaLnBrk="1" hangingPunct="1">
              <a:spcBef>
                <a:spcPct val="50000"/>
              </a:spcBef>
              <a:buFontTx/>
              <a:buNone/>
            </a:pPr>
            <a:r>
              <a:rPr lang="en-GB" altLang="en-US" sz="3900" b="1" dirty="0">
                <a:solidFill>
                  <a:schemeClr val="bg2">
                    <a:lumMod val="75000"/>
                  </a:schemeClr>
                </a:solidFill>
                <a:latin typeface="Lao UI" panose="020B0502040204020203" pitchFamily="34" charset="0"/>
                <a:cs typeface="Lao UI" panose="020B0502040204020203" pitchFamily="34" charset="0"/>
              </a:rPr>
              <a:t>For more information</a:t>
            </a:r>
            <a:endParaRPr lang="en-US" altLang="en-US" sz="3900" b="1" dirty="0">
              <a:solidFill>
                <a:schemeClr val="bg2">
                  <a:lumMod val="75000"/>
                </a:schemeClr>
              </a:solidFill>
              <a:latin typeface="Lao UI" panose="020B0502040204020203" pitchFamily="34" charset="0"/>
              <a:cs typeface="Lao UI" panose="020B0502040204020203" pitchFamily="34" charset="0"/>
            </a:endParaRPr>
          </a:p>
        </p:txBody>
      </p:sp>
      <p:sp>
        <p:nvSpPr>
          <p:cNvPr id="2076" name="Text Box 22"/>
          <p:cNvSpPr txBox="1">
            <a:spLocks noChangeArrowheads="1"/>
          </p:cNvSpPr>
          <p:nvPr/>
        </p:nvSpPr>
        <p:spPr bwMode="auto">
          <a:xfrm>
            <a:off x="30888168" y="30046124"/>
            <a:ext cx="12140481" cy="194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52260" tIns="352260" rIns="352260" bIns="352260">
            <a:spAutoFit/>
          </a:bodyPr>
          <a:lstStyle>
            <a:lvl1pPr eaLnBrk="0" hangingPunct="0">
              <a:spcBef>
                <a:spcPct val="20000"/>
              </a:spcBef>
              <a:buFont typeface="Arial" charset="0"/>
              <a:buChar char="•"/>
              <a:defRPr sz="14600">
                <a:solidFill>
                  <a:schemeClr val="tx1"/>
                </a:solidFill>
                <a:latin typeface="Calibri" pitchFamily="-112" charset="0"/>
                <a:ea typeface="ＭＳ Ｐゴシック" pitchFamily="-112" charset="-128"/>
              </a:defRPr>
            </a:lvl1pPr>
            <a:lvl2pPr marL="742950" indent="-285750" eaLnBrk="0" hangingPunct="0">
              <a:spcBef>
                <a:spcPct val="20000"/>
              </a:spcBef>
              <a:buFont typeface="Arial" charset="0"/>
              <a:buChar char="–"/>
              <a:defRPr sz="12800">
                <a:solidFill>
                  <a:schemeClr val="tx1"/>
                </a:solidFill>
                <a:latin typeface="Calibri" pitchFamily="-112" charset="0"/>
                <a:ea typeface="ＭＳ Ｐゴシック" pitchFamily="-112" charset="-128"/>
              </a:defRPr>
            </a:lvl2pPr>
            <a:lvl3pPr marL="1143000" indent="-228600" eaLnBrk="0" hangingPunct="0">
              <a:spcBef>
                <a:spcPct val="20000"/>
              </a:spcBef>
              <a:buFont typeface="Arial" charset="0"/>
              <a:buChar char="•"/>
              <a:defRPr sz="11000">
                <a:solidFill>
                  <a:schemeClr val="tx1"/>
                </a:solidFill>
                <a:latin typeface="Calibri" pitchFamily="-112" charset="0"/>
                <a:ea typeface="ＭＳ Ｐゴシック" pitchFamily="-112" charset="-128"/>
              </a:defRPr>
            </a:lvl3pPr>
            <a:lvl4pPr marL="1600200" indent="-228600" eaLnBrk="0" hangingPunct="0">
              <a:spcBef>
                <a:spcPct val="20000"/>
              </a:spcBef>
              <a:buFont typeface="Arial" charset="0"/>
              <a:buChar char="–"/>
              <a:defRPr sz="9100">
                <a:solidFill>
                  <a:schemeClr val="tx1"/>
                </a:solidFill>
                <a:latin typeface="Calibri" pitchFamily="-112" charset="0"/>
                <a:ea typeface="ＭＳ Ｐゴシック" pitchFamily="-112" charset="-128"/>
              </a:defRPr>
            </a:lvl4pPr>
            <a:lvl5pPr marL="2057400" indent="-228600" eaLnBrk="0" hangingPunct="0">
              <a:spcBef>
                <a:spcPct val="20000"/>
              </a:spcBef>
              <a:buFont typeface="Arial" charset="0"/>
              <a:buChar char="»"/>
              <a:defRPr sz="9100">
                <a:solidFill>
                  <a:schemeClr val="tx1"/>
                </a:solidFill>
                <a:latin typeface="Calibri" pitchFamily="-112" charset="0"/>
                <a:ea typeface="ＭＳ Ｐゴシック" pitchFamily="-112" charset="-128"/>
              </a:defRPr>
            </a:lvl5pPr>
            <a:lvl6pPr marL="25146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6pPr>
            <a:lvl7pPr marL="29718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7pPr>
            <a:lvl8pPr marL="34290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8pPr>
            <a:lvl9pPr marL="3886200" indent="-228600" defTabSz="2089150" eaLnBrk="0" fontAlgn="base" hangingPunct="0">
              <a:spcBef>
                <a:spcPct val="20000"/>
              </a:spcBef>
              <a:spcAft>
                <a:spcPct val="0"/>
              </a:spcAft>
              <a:buFont typeface="Arial" charset="0"/>
              <a:buChar char="»"/>
              <a:defRPr sz="9100">
                <a:solidFill>
                  <a:schemeClr val="tx1"/>
                </a:solidFill>
                <a:latin typeface="Calibri" pitchFamily="-112" charset="0"/>
                <a:ea typeface="ＭＳ Ｐゴシック" pitchFamily="-112" charset="-128"/>
              </a:defRPr>
            </a:lvl9pPr>
          </a:lstStyle>
          <a:p>
            <a:pPr eaLnBrk="1" hangingPunct="1">
              <a:spcBef>
                <a:spcPct val="10000"/>
              </a:spcBef>
              <a:buFontTx/>
              <a:buNone/>
            </a:pPr>
            <a:r>
              <a:rPr lang="en-US" altLang="en-US" sz="2400" dirty="0">
                <a:latin typeface="Arial" panose="020B0604020202020204" pitchFamily="34" charset="0"/>
                <a:cs typeface="Arial" panose="020B0604020202020204" pitchFamily="34" charset="0"/>
              </a:rPr>
              <a:t>Please contact </a:t>
            </a:r>
            <a:r>
              <a:rPr lang="en-US" altLang="en-US" sz="2400" i="1" dirty="0">
                <a:latin typeface="Arial" panose="020B0604020202020204" pitchFamily="34" charset="0"/>
                <a:cs typeface="Arial" panose="020B0604020202020204" pitchFamily="34" charset="0"/>
                <a:hlinkClick r:id="rId4"/>
              </a:rPr>
              <a:t>rose_tran@student.csulb.edu</a:t>
            </a:r>
            <a:r>
              <a:rPr lang="en-US" altLang="en-US" sz="2400" i="1" dirty="0">
                <a:latin typeface="Arial" panose="020B0604020202020204" pitchFamily="34" charset="0"/>
                <a:cs typeface="Arial" panose="020B0604020202020204" pitchFamily="34" charset="0"/>
              </a:rPr>
              <a:t> or  </a:t>
            </a:r>
            <a:r>
              <a:rPr lang="en-US" altLang="en-US" sz="2400" i="1" dirty="0">
                <a:latin typeface="Arial" panose="020B0604020202020204" pitchFamily="34" charset="0"/>
                <a:cs typeface="Arial" panose="020B0604020202020204" pitchFamily="34" charset="0"/>
                <a:hlinkClick r:id="rId5"/>
              </a:rPr>
              <a:t>rose_tran@yahoo.com</a:t>
            </a:r>
            <a:r>
              <a:rPr lang="en-US" altLang="en-US" sz="2400" i="1" dirty="0">
                <a:latin typeface="Arial" panose="020B0604020202020204" pitchFamily="34" charset="0"/>
                <a:cs typeface="Arial" panose="020B0604020202020204" pitchFamily="34" charset="0"/>
              </a:rPr>
              <a:t> for more information</a:t>
            </a:r>
          </a:p>
          <a:p>
            <a:pPr eaLnBrk="1" hangingPunct="1">
              <a:spcBef>
                <a:spcPct val="10000"/>
              </a:spcBef>
              <a:buFontTx/>
              <a:buNone/>
            </a:pPr>
            <a:endParaRPr lang="en-US" altLang="en-US" sz="2900" dirty="0">
              <a:latin typeface="Lao UI" panose="020B0502040204020203" pitchFamily="34" charset="0"/>
              <a:cs typeface="Lao UI" panose="020B0502040204020203" pitchFamily="34" charset="0"/>
            </a:endParaRPr>
          </a:p>
        </p:txBody>
      </p:sp>
      <p:pic>
        <p:nvPicPr>
          <p:cNvPr id="2088" name="Picture 50" descr="Cal State Golden Sea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103812" y="611258"/>
            <a:ext cx="4371277" cy="3766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50" descr="Cal State Golden Seal.jpg">
            <a:extLst>
              <a:ext uri="{FF2B5EF4-FFF2-40B4-BE49-F238E27FC236}">
                <a16:creationId xmlns:a16="http://schemas.microsoft.com/office/drawing/2014/main" id="{78B93ECA-2CE9-5E43-974D-67852E30280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5149" y="558156"/>
            <a:ext cx="4432907"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9281D9B-AF0B-A54D-ACF0-052D75D6EEE7}"/>
              </a:ext>
            </a:extLst>
          </p:cNvPr>
          <p:cNvSpPr txBox="1"/>
          <p:nvPr/>
        </p:nvSpPr>
        <p:spPr>
          <a:xfrm>
            <a:off x="30679176" y="22648265"/>
            <a:ext cx="12233540" cy="6001643"/>
          </a:xfrm>
          <a:prstGeom prst="rect">
            <a:avLst/>
          </a:prstGeom>
          <a:noFill/>
        </p:spPr>
        <p:txBody>
          <a:bodyPr wrap="square" rtlCol="0">
            <a:spAutoFit/>
          </a:bodyPr>
          <a:lstStyle/>
          <a:p>
            <a:pPr marL="342900" indent="-342900">
              <a:buFont typeface="Wingdings" pitchFamily="2" charset="2"/>
              <a:buChar char="§"/>
            </a:pPr>
            <a:r>
              <a:rPr lang="en-US" sz="2400" dirty="0"/>
              <a:t>The participants were representative of an individualistic culture and may have had a biased perspective of filial piety prior to the interview.  </a:t>
            </a:r>
          </a:p>
          <a:p>
            <a:pPr marL="342900" indent="-342900">
              <a:buFont typeface="Wingdings" pitchFamily="2" charset="2"/>
              <a:buChar char="§"/>
            </a:pPr>
            <a:endParaRPr lang="en-US" sz="2400" dirty="0"/>
          </a:p>
          <a:p>
            <a:pPr marL="342900" indent="-342900">
              <a:buFont typeface="Wingdings" pitchFamily="2" charset="2"/>
              <a:buChar char="§"/>
            </a:pPr>
            <a:r>
              <a:rPr lang="en-US" sz="2400" dirty="0"/>
              <a:t>Due to the small sample size, this is particularly true of the son/daughter participants failing to answer follow-up questions or providing single word/short answers.  Therefore, this sample is not representative of the population and cannot be generalized for the United States as a whole.  </a:t>
            </a:r>
          </a:p>
          <a:p>
            <a:pPr marL="342900" indent="-342900">
              <a:buFont typeface="Wingdings" pitchFamily="2" charset="2"/>
              <a:buChar char="§"/>
            </a:pPr>
            <a:endParaRPr lang="en-US" sz="2400" dirty="0"/>
          </a:p>
          <a:p>
            <a:pPr marL="342900" indent="-342900">
              <a:buFont typeface="Wingdings" pitchFamily="2" charset="2"/>
              <a:buChar char="§"/>
            </a:pPr>
            <a:r>
              <a:rPr lang="en-US" sz="2400" dirty="0"/>
              <a:t>Due to the difference between the researcher’s Vietnamese ethnicity and research participants’ Caucasian ethnicity, interracial/interethnic issues may have hindered the researcher’s efforts to gain participants’ engagement.  In other words, predetermined notions about family values and traditions that differ between Eastern and Western cultures may have inhibited participants from candidly sharing their individual assessments of family caregiving with the researcher.  As a result, key findings/themes determined by the researcher may be partially subjective.</a:t>
            </a:r>
          </a:p>
          <a:p>
            <a:endParaRPr lang="en-US" sz="2400" dirty="0"/>
          </a:p>
        </p:txBody>
      </p:sp>
      <p:sp>
        <p:nvSpPr>
          <p:cNvPr id="5" name="TextBox 4">
            <a:extLst>
              <a:ext uri="{FF2B5EF4-FFF2-40B4-BE49-F238E27FC236}">
                <a16:creationId xmlns:a16="http://schemas.microsoft.com/office/drawing/2014/main" id="{297216B4-3682-A045-ABD6-9DDCEBC62337}"/>
              </a:ext>
            </a:extLst>
          </p:cNvPr>
          <p:cNvSpPr txBox="1"/>
          <p:nvPr/>
        </p:nvSpPr>
        <p:spPr>
          <a:xfrm>
            <a:off x="751468" y="6899576"/>
            <a:ext cx="13418950" cy="14496276"/>
          </a:xfrm>
          <a:prstGeom prst="rect">
            <a:avLst/>
          </a:prstGeom>
          <a:noFill/>
        </p:spPr>
        <p:txBody>
          <a:bodyPr wrap="square" rtlCol="0">
            <a:spAutoFit/>
          </a:bodyPr>
          <a:lstStyle/>
          <a:p>
            <a:r>
              <a:rPr lang="en-US" sz="2400" dirty="0"/>
              <a:t>It is expected that the elderly population aged 65 and older in the U.S. increase by 67% by 2020. This progressive growth will have many implications for individuals, families, and the government, with one major concern being whether adequate informal caregiving will be available in the future. Although most older adults in the U.S. live independently, when needed, the majority of informal support is provided by family members.</a:t>
            </a:r>
          </a:p>
          <a:p>
            <a:endParaRPr lang="en-US" sz="2400" dirty="0"/>
          </a:p>
          <a:p>
            <a:r>
              <a:rPr lang="en-US" sz="2400" dirty="0"/>
              <a:t>Derived from the Confucian philosophy, filial piety is a virtue of benevolence and righteousness which children are to demonstrate to elders, particularly to their parents and grandparents. Although filial piety is the standard for intergenerational relationships in Eastern cultures, the misconception of it being the practice of severe obedience has garnered much criticism in Western society. Nevertheless, it can be argued that filial piety exists in Western culture as well.  The Bible exemplifies filial piety in the fifth commandment: “honor thy father and mother.”  Although the notion of showing reverence towards one’s parents appears universally basic and easily accepted in most cultures, the ambiguity of filial norms among Western society and the younger generation have yet to be clearly defined.  </a:t>
            </a:r>
          </a:p>
          <a:p>
            <a:endParaRPr lang="en-US" sz="2400" dirty="0"/>
          </a:p>
          <a:p>
            <a:r>
              <a:rPr lang="en-US" sz="2400" dirty="0"/>
              <a:t>Today’s modern nuclear family puts emphasis on independence and self-reliance and less on interdependence, resulting in the diminishing of multigenerational relationships and family ties. The individualistic ideology is common in developed countries, but, interestingly, when compared to other developed countries such as Spain, Norway, Germany, England, and Israel, the U.S. was  characterized as disharmonious in older parent-child relationships and as having the weakest public service sectors for elderly care. </a:t>
            </a:r>
          </a:p>
          <a:p>
            <a:endParaRPr lang="en-US" sz="2400" dirty="0"/>
          </a:p>
          <a:p>
            <a:r>
              <a:rPr lang="en-US" sz="2400" dirty="0"/>
              <a:t>Studies infer that intergenerational relationships are more likely to occur when </a:t>
            </a:r>
            <a:r>
              <a:rPr lang="en-US" sz="2400" dirty="0" err="1"/>
              <a:t>childrens</a:t>
            </a:r>
            <a:r>
              <a:rPr lang="en-US" sz="2400" dirty="0"/>
              <a:t>’ engagement is voluntary and free from demands for filial duties.  Reasons to provide care differ based on the circumstances of individual families and include financial necessity, cultural expectations about family caregiving, and filial piety.  The weakening of family cohesion and the decline of intergenerational relationships have negatively affected the younger generation’s perception of older adults, adding to the decline in adult children’s willingness to provide for their aging parents.  The demographic shift toward longevity, family relationships regain importance as Baby Boomers enter late life.</a:t>
            </a:r>
          </a:p>
          <a:p>
            <a:endParaRPr lang="en-US" sz="2400" dirty="0"/>
          </a:p>
          <a:p>
            <a:r>
              <a:rPr lang="en-US" sz="2400" dirty="0"/>
              <a:t>Thus, the transformation of family ethics and moral values in modern society has raised concerns about filial relationships between parents and their adult children.  The future of long-term care relies on understanding potential caregivers’ decisions to provide care and the perspective of those who admittedly do not intend to do so.  This study aims to investigate the degree of personal responsibility adult children have regarding informal caregiving and what factors are influenced by it.</a:t>
            </a:r>
          </a:p>
          <a:p>
            <a:endParaRPr lang="en-US" sz="2400" dirty="0"/>
          </a:p>
        </p:txBody>
      </p:sp>
      <p:sp>
        <p:nvSpPr>
          <p:cNvPr id="6" name="TextBox 5">
            <a:extLst>
              <a:ext uri="{FF2B5EF4-FFF2-40B4-BE49-F238E27FC236}">
                <a16:creationId xmlns:a16="http://schemas.microsoft.com/office/drawing/2014/main" id="{13DD283F-4603-3546-B629-16D2BD5005A8}"/>
              </a:ext>
            </a:extLst>
          </p:cNvPr>
          <p:cNvSpPr txBox="1"/>
          <p:nvPr/>
        </p:nvSpPr>
        <p:spPr>
          <a:xfrm>
            <a:off x="335149" y="22918835"/>
            <a:ext cx="12961751" cy="5371427"/>
          </a:xfrm>
          <a:prstGeom prst="rect">
            <a:avLst/>
          </a:prstGeom>
          <a:noFill/>
        </p:spPr>
        <p:txBody>
          <a:bodyPr wrap="square" rtlCol="0">
            <a:spAutoFit/>
          </a:bodyPr>
          <a:lstStyle/>
          <a:p>
            <a:endParaRPr lang="en-US" dirty="0"/>
          </a:p>
        </p:txBody>
      </p:sp>
      <p:pic>
        <p:nvPicPr>
          <p:cNvPr id="8" name="Picture 7" descr="Two people smiling for the camera&#10;&#10;Description automatically generated">
            <a:extLst>
              <a:ext uri="{FF2B5EF4-FFF2-40B4-BE49-F238E27FC236}">
                <a16:creationId xmlns:a16="http://schemas.microsoft.com/office/drawing/2014/main" id="{7303F987-D800-3042-912B-1F1B5405FFAD}"/>
              </a:ext>
            </a:extLst>
          </p:cNvPr>
          <p:cNvPicPr>
            <a:picLocks noChangeAspect="1"/>
          </p:cNvPicPr>
          <p:nvPr/>
        </p:nvPicPr>
        <p:blipFill>
          <a:blip r:embed="rId7"/>
          <a:stretch>
            <a:fillRect/>
          </a:stretch>
        </p:blipFill>
        <p:spPr>
          <a:xfrm>
            <a:off x="804221" y="21124106"/>
            <a:ext cx="4729050" cy="2426312"/>
          </a:xfrm>
          <a:prstGeom prst="rect">
            <a:avLst/>
          </a:prstGeom>
        </p:spPr>
      </p:pic>
      <p:pic>
        <p:nvPicPr>
          <p:cNvPr id="10" name="Picture 9" descr="A picture containing person, indoor, child, young&#10;&#10;Description automatically generated">
            <a:extLst>
              <a:ext uri="{FF2B5EF4-FFF2-40B4-BE49-F238E27FC236}">
                <a16:creationId xmlns:a16="http://schemas.microsoft.com/office/drawing/2014/main" id="{0DE17C2F-CFD2-4542-8C7E-B9BEA1CA73BE}"/>
              </a:ext>
            </a:extLst>
          </p:cNvPr>
          <p:cNvPicPr>
            <a:picLocks noChangeAspect="1"/>
          </p:cNvPicPr>
          <p:nvPr/>
        </p:nvPicPr>
        <p:blipFill>
          <a:blip r:embed="rId8"/>
          <a:stretch>
            <a:fillRect/>
          </a:stretch>
        </p:blipFill>
        <p:spPr>
          <a:xfrm>
            <a:off x="5896378" y="21147552"/>
            <a:ext cx="7531644" cy="5610822"/>
          </a:xfrm>
          <a:prstGeom prst="rect">
            <a:avLst/>
          </a:prstGeom>
        </p:spPr>
      </p:pic>
      <p:pic>
        <p:nvPicPr>
          <p:cNvPr id="12" name="Picture 11" descr="A close up of a hand&#10;&#10;Description automatically generated">
            <a:extLst>
              <a:ext uri="{FF2B5EF4-FFF2-40B4-BE49-F238E27FC236}">
                <a16:creationId xmlns:a16="http://schemas.microsoft.com/office/drawing/2014/main" id="{942CEC36-433F-FB49-9303-17675D3A5C23}"/>
              </a:ext>
            </a:extLst>
          </p:cNvPr>
          <p:cNvPicPr>
            <a:picLocks noChangeAspect="1"/>
          </p:cNvPicPr>
          <p:nvPr/>
        </p:nvPicPr>
        <p:blipFill>
          <a:blip r:embed="rId9"/>
          <a:stretch>
            <a:fillRect/>
          </a:stretch>
        </p:blipFill>
        <p:spPr>
          <a:xfrm>
            <a:off x="788075" y="23926770"/>
            <a:ext cx="4729050" cy="2783529"/>
          </a:xfrm>
          <a:prstGeom prst="rect">
            <a:avLst/>
          </a:prstGeom>
        </p:spPr>
      </p:pic>
      <p:sp>
        <p:nvSpPr>
          <p:cNvPr id="13" name="TextBox 12">
            <a:extLst>
              <a:ext uri="{FF2B5EF4-FFF2-40B4-BE49-F238E27FC236}">
                <a16:creationId xmlns:a16="http://schemas.microsoft.com/office/drawing/2014/main" id="{D9ED4AF0-3610-2A4F-8859-B2F7751DC821}"/>
              </a:ext>
            </a:extLst>
          </p:cNvPr>
          <p:cNvSpPr txBox="1"/>
          <p:nvPr/>
        </p:nvSpPr>
        <p:spPr>
          <a:xfrm>
            <a:off x="15697200" y="6975710"/>
            <a:ext cx="13677900" cy="26007120"/>
          </a:xfrm>
          <a:prstGeom prst="rect">
            <a:avLst/>
          </a:prstGeom>
          <a:noFill/>
        </p:spPr>
        <p:txBody>
          <a:bodyPr wrap="square" rtlCol="0">
            <a:spAutoFit/>
          </a:bodyPr>
          <a:lstStyle/>
          <a:p>
            <a:r>
              <a:rPr lang="en-US" sz="2400" dirty="0"/>
              <a:t>Under the category of caregiving, the two themes that emerged were </a:t>
            </a:r>
            <a:r>
              <a:rPr lang="en-US" sz="2400" b="1" dirty="0"/>
              <a:t>(a) an innate sense of responsibility and (b) influences and role models that alter attitudes of caregiving  </a:t>
            </a:r>
          </a:p>
          <a:p>
            <a:endParaRPr lang="en-US" sz="2400" dirty="0"/>
          </a:p>
          <a:p>
            <a:r>
              <a:rPr lang="en-US" sz="2400" b="1" dirty="0"/>
              <a:t>Mother on her reflection of a time she had taken the caregiving role for her mother:</a:t>
            </a:r>
            <a:r>
              <a:rPr lang="en-US" sz="2400" dirty="0"/>
              <a:t> </a:t>
            </a:r>
            <a:r>
              <a:rPr lang="en-US" sz="2400" i="1" dirty="0"/>
              <a:t>“As the eldest, I felt the responsibility.  Somebody had to do it. In my 60s, I never imagine myself having to do it.  My mom was very difficult, but my husband was gracious and willing to take her in.  My mom was the oldest of three, I’m the oldest of three so I don’t know if it’s our pecking order or your place in life that make us become caregivers.  I don’t think anybody knows for sure, but yeah… somebody had to do it.”</a:t>
            </a:r>
          </a:p>
          <a:p>
            <a:endParaRPr lang="en-US" sz="2400" i="1" dirty="0"/>
          </a:p>
          <a:p>
            <a:r>
              <a:rPr lang="en-US" sz="2400" b="1" dirty="0"/>
              <a:t>Influences and role models:  </a:t>
            </a:r>
            <a:r>
              <a:rPr lang="en-US" sz="2400" i="1" dirty="0"/>
              <a:t>“I saw how my grandmother (maternal side) was treated.  My uncle just sold the house and put my grandmother into a care home.  That was it, just put her in a home. So then, when my grandmother on my dad’s side got sick, all the siblings, aunts, uncles, and cousins took turns staying at the house to take care of her.  With the help of a nurse that came a few hours a week, but it was mainly the family that cared for her like changing diapers and doing all that type of stuff. It was nice.”</a:t>
            </a:r>
            <a:endParaRPr lang="en-US" sz="2400" dirty="0"/>
          </a:p>
          <a:p>
            <a:endParaRPr lang="en-US" sz="2400" dirty="0"/>
          </a:p>
          <a:p>
            <a:r>
              <a:rPr lang="en-US" sz="2400" dirty="0"/>
              <a:t>Regarding parents’ preferred forms of support, as to why they do not anticipate receiving support from children, four themes emerged:</a:t>
            </a:r>
            <a:r>
              <a:rPr lang="en-US" sz="2400" b="1" dirty="0"/>
              <a:t> (a) to release burden on children, (c) to prevent getting rejected, (d) desired for empathy, and (e) to maintain independent and self-reliance. </a:t>
            </a:r>
          </a:p>
          <a:p>
            <a:endParaRPr lang="en-US" sz="2400" dirty="0"/>
          </a:p>
          <a:p>
            <a:r>
              <a:rPr lang="en-US" sz="2400" b="1" dirty="0"/>
              <a:t>Spare children from burden: </a:t>
            </a:r>
            <a:r>
              <a:rPr lang="en-US" sz="2400" i="1" dirty="0"/>
              <a:t>“If the time come where I need assistance, I would move into an assisted living and pay some guy to change my diaper.  I’d chose a facility before moving in with my daughter. I wouldn’t do that to her, nor would I want it done to me.”</a:t>
            </a:r>
            <a:endParaRPr lang="en-US" sz="2400" dirty="0"/>
          </a:p>
          <a:p>
            <a:endParaRPr lang="en-US" sz="2400" b="1" dirty="0"/>
          </a:p>
          <a:p>
            <a:r>
              <a:rPr lang="en-US" sz="2400" b="1" dirty="0"/>
              <a:t>Fear of rejection: “</a:t>
            </a:r>
            <a:r>
              <a:rPr lang="en-US" sz="2400" i="1" dirty="0"/>
              <a:t>My difficulty with asking is, I have a very hard time hearing “no” so rather than risk rejection, I don’t ask.  The chances of getting rejected is not likely, but I’d rather not ask at all and take what they want to give even if it’s not enough.  It’s better than getting rejected.”</a:t>
            </a:r>
            <a:r>
              <a:rPr lang="en-US" sz="2400" dirty="0"/>
              <a:t> </a:t>
            </a:r>
          </a:p>
          <a:p>
            <a:endParaRPr lang="en-US" sz="2400" b="1" dirty="0"/>
          </a:p>
          <a:p>
            <a:r>
              <a:rPr lang="en-US" sz="2400" b="1" dirty="0"/>
              <a:t>A desire for empathy: </a:t>
            </a:r>
            <a:r>
              <a:rPr lang="en-US" sz="2400" i="1" dirty="0"/>
              <a:t>“It's hard when you have to ask someone to ‘say, again, say again?’ With my sons it started out that way.  You can hear their frustration with having to repeat themselves because I simply cannot hear. That has been a real burden. For the most part, the people I'm close to, the people that work in the profession with old people, they can understand the physical limitations with aging.  So, we can feel safe and be ok with having to repeat ourselves.”</a:t>
            </a:r>
          </a:p>
          <a:p>
            <a:endParaRPr lang="en-US" sz="2400" i="1" dirty="0"/>
          </a:p>
          <a:p>
            <a:r>
              <a:rPr lang="en-US" sz="2400" b="1" dirty="0"/>
              <a:t>Independent and self-reliance: </a:t>
            </a:r>
            <a:r>
              <a:rPr lang="en-US" sz="2400" b="1" i="1" dirty="0"/>
              <a:t>“</a:t>
            </a:r>
            <a:r>
              <a:rPr lang="en-US" sz="2400" i="1" dirty="0"/>
              <a:t>The two of them (children) were trying to decide which was going to take me in because I couldn’t take care of myself.  I made the decision to check myself into this facility. I went from a nine-bedroom house to living in a single room.  It was tough, but it was the best decision. Neither of them had to take me, I took control of the situation myself. Now, I am relying on the staff here to cook, clean, do my laundry so yes, I am receiving care, but I pay for it every month and the decision was my own.  I worked hard to be able to pay for the care I am receiving now.”</a:t>
            </a:r>
            <a:r>
              <a:rPr lang="en-US" sz="2400" dirty="0"/>
              <a:t> </a:t>
            </a:r>
            <a:endParaRPr lang="en-US" sz="2400" b="1" dirty="0"/>
          </a:p>
          <a:p>
            <a:endParaRPr lang="en-US" sz="2400" b="1" dirty="0"/>
          </a:p>
          <a:p>
            <a:r>
              <a:rPr lang="en-US" sz="2400" dirty="0"/>
              <a:t>Majority of the parents’ self-perception of aging were positive!</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 </a:t>
            </a:r>
          </a:p>
          <a:p>
            <a:endParaRPr lang="en-US" sz="2400" dirty="0"/>
          </a:p>
          <a:p>
            <a:endParaRPr lang="en-US" sz="2400" dirty="0"/>
          </a:p>
          <a:p>
            <a:endParaRPr lang="en-US" sz="2400" dirty="0"/>
          </a:p>
          <a:p>
            <a:endParaRPr lang="en-US" sz="2400" dirty="0"/>
          </a:p>
          <a:p>
            <a:endParaRPr lang="en-US" sz="2800" dirty="0"/>
          </a:p>
          <a:p>
            <a:endParaRPr lang="en-US" sz="2400" dirty="0"/>
          </a:p>
          <a:p>
            <a:r>
              <a:rPr lang="en-US" sz="2400" dirty="0"/>
              <a:t>Negative perceptions were related to </a:t>
            </a:r>
            <a:r>
              <a:rPr lang="en-US" sz="2400" b="1" dirty="0"/>
              <a:t>physical limitations</a:t>
            </a:r>
            <a:r>
              <a:rPr lang="en-US" sz="2400" dirty="0"/>
              <a:t>, feeling </a:t>
            </a:r>
            <a:r>
              <a:rPr lang="en-US" sz="2400" b="1" dirty="0"/>
              <a:t>“handicapped,” </a:t>
            </a:r>
            <a:r>
              <a:rPr lang="en-US" sz="2400" dirty="0"/>
              <a:t>and </a:t>
            </a:r>
            <a:r>
              <a:rPr lang="en-US" sz="2400" b="1" dirty="0"/>
              <a:t>”having no goals.”</a:t>
            </a:r>
          </a:p>
          <a:p>
            <a:endParaRPr lang="en-US" sz="2400" b="1" dirty="0"/>
          </a:p>
          <a:p>
            <a:r>
              <a:rPr lang="en-US" sz="2400" dirty="0"/>
              <a:t>Caregiving remains a sensitive topic for parents and children, as evident in the few son/daughter participants in this study and the parents’ reluctancy to label their children as not being a caregiver</a:t>
            </a:r>
          </a:p>
          <a:p>
            <a:endParaRPr lang="en-US" sz="2400" b="1" dirty="0"/>
          </a:p>
          <a:p>
            <a:endParaRPr lang="en-US" sz="2400" dirty="0"/>
          </a:p>
          <a:p>
            <a:endParaRPr lang="en-US" sz="2400" dirty="0"/>
          </a:p>
        </p:txBody>
      </p:sp>
      <p:pic>
        <p:nvPicPr>
          <p:cNvPr id="15" name="Picture 14" descr="A picture containing drawing, plate&#10;&#10;Description automatically generated">
            <a:extLst>
              <a:ext uri="{FF2B5EF4-FFF2-40B4-BE49-F238E27FC236}">
                <a16:creationId xmlns:a16="http://schemas.microsoft.com/office/drawing/2014/main" id="{9C3F8BB8-BE20-8E4D-A0B1-E31A700E215F}"/>
              </a:ext>
            </a:extLst>
          </p:cNvPr>
          <p:cNvPicPr>
            <a:picLocks noChangeAspect="1"/>
          </p:cNvPicPr>
          <p:nvPr/>
        </p:nvPicPr>
        <p:blipFill>
          <a:blip r:embed="rId10"/>
          <a:stretch>
            <a:fillRect/>
          </a:stretch>
        </p:blipFill>
        <p:spPr>
          <a:xfrm>
            <a:off x="15773332" y="26427972"/>
            <a:ext cx="6639628" cy="2655844"/>
          </a:xfrm>
          <a:prstGeom prst="rect">
            <a:avLst/>
          </a:prstGeom>
        </p:spPr>
      </p:pic>
      <p:pic>
        <p:nvPicPr>
          <p:cNvPr id="17" name="Picture 16" descr="A green sign with white text&#10;&#10;Description automatically generated">
            <a:extLst>
              <a:ext uri="{FF2B5EF4-FFF2-40B4-BE49-F238E27FC236}">
                <a16:creationId xmlns:a16="http://schemas.microsoft.com/office/drawing/2014/main" id="{DF19D612-9B65-CB4F-AEA2-617C2D79C7B2}"/>
              </a:ext>
            </a:extLst>
          </p:cNvPr>
          <p:cNvPicPr>
            <a:picLocks noChangeAspect="1"/>
          </p:cNvPicPr>
          <p:nvPr/>
        </p:nvPicPr>
        <p:blipFill>
          <a:blip r:embed="rId11"/>
          <a:stretch>
            <a:fillRect/>
          </a:stretch>
        </p:blipFill>
        <p:spPr>
          <a:xfrm>
            <a:off x="19494350" y="23822619"/>
            <a:ext cx="3011263" cy="2289611"/>
          </a:xfrm>
          <a:prstGeom prst="rect">
            <a:avLst/>
          </a:prstGeom>
        </p:spPr>
      </p:pic>
      <p:pic>
        <p:nvPicPr>
          <p:cNvPr id="19" name="Picture 18" descr="A person standing in front of a mirror posing for the camera&#10;&#10;Description automatically generated">
            <a:extLst>
              <a:ext uri="{FF2B5EF4-FFF2-40B4-BE49-F238E27FC236}">
                <a16:creationId xmlns:a16="http://schemas.microsoft.com/office/drawing/2014/main" id="{CCFBD965-0632-C44C-9E90-40A6CB657A1D}"/>
              </a:ext>
            </a:extLst>
          </p:cNvPr>
          <p:cNvPicPr>
            <a:picLocks noChangeAspect="1"/>
          </p:cNvPicPr>
          <p:nvPr/>
        </p:nvPicPr>
        <p:blipFill>
          <a:blip r:embed="rId12"/>
          <a:stretch>
            <a:fillRect/>
          </a:stretch>
        </p:blipFill>
        <p:spPr>
          <a:xfrm>
            <a:off x="15765109" y="23799269"/>
            <a:ext cx="3598119" cy="2336312"/>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FB38F717-B821-6F4C-8933-F1705CA8E9FB}"/>
              </a:ext>
            </a:extLst>
          </p:cNvPr>
          <p:cNvPicPr>
            <a:picLocks noChangeAspect="1"/>
          </p:cNvPicPr>
          <p:nvPr/>
        </p:nvPicPr>
        <p:blipFill>
          <a:blip r:embed="rId13"/>
          <a:stretch>
            <a:fillRect/>
          </a:stretch>
        </p:blipFill>
        <p:spPr>
          <a:xfrm>
            <a:off x="22792213" y="24445544"/>
            <a:ext cx="6298248" cy="4185270"/>
          </a:xfrm>
          <a:prstGeom prst="rect">
            <a:avLst/>
          </a:prstGeom>
        </p:spPr>
      </p:pic>
      <p:sp>
        <p:nvSpPr>
          <p:cNvPr id="23" name="TextBox 22">
            <a:extLst>
              <a:ext uri="{FF2B5EF4-FFF2-40B4-BE49-F238E27FC236}">
                <a16:creationId xmlns:a16="http://schemas.microsoft.com/office/drawing/2014/main" id="{FACF27E4-3C94-CF47-90A8-0BCF391D1B0B}"/>
              </a:ext>
            </a:extLst>
          </p:cNvPr>
          <p:cNvSpPr txBox="1"/>
          <p:nvPr/>
        </p:nvSpPr>
        <p:spPr>
          <a:xfrm>
            <a:off x="30679176" y="7057854"/>
            <a:ext cx="12197015" cy="11726287"/>
          </a:xfrm>
          <a:prstGeom prst="rect">
            <a:avLst/>
          </a:prstGeom>
          <a:noFill/>
        </p:spPr>
        <p:txBody>
          <a:bodyPr wrap="square" rtlCol="0">
            <a:spAutoFit/>
          </a:bodyPr>
          <a:lstStyle/>
          <a:p>
            <a:r>
              <a:rPr lang="en-US" sz="2400" dirty="0"/>
              <a:t>This study adds to an existing body of knowledge on family dynamics in Western cultures and the association between perception of aging and quality of life.  It also contributes to the gap in the literature that seldom addresses individuals who self-identify as non-caregivers. </a:t>
            </a:r>
          </a:p>
          <a:p>
            <a:endParaRPr lang="en-US" sz="2400" dirty="0"/>
          </a:p>
          <a:p>
            <a:pPr marL="342900" indent="-342900">
              <a:buFont typeface="Wingdings" pitchFamily="2" charset="2"/>
              <a:buChar char="§"/>
            </a:pPr>
            <a:r>
              <a:rPr lang="en-US" sz="2400" dirty="0"/>
              <a:t>Parents were more inclined to adapt their caregiving expectations as a precautionary means by not imposing burden on children and to protect themselves from any chance of rejection</a:t>
            </a:r>
          </a:p>
          <a:p>
            <a:pPr marL="342900" indent="-342900">
              <a:buFont typeface="Wingdings" pitchFamily="2" charset="2"/>
              <a:buChar char="§"/>
            </a:pPr>
            <a:endParaRPr lang="en-US" sz="2400" dirty="0"/>
          </a:p>
          <a:p>
            <a:pPr algn="ctr"/>
            <a:r>
              <a:rPr lang="en-US" sz="6600" dirty="0">
                <a:latin typeface="Allura" panose="02000000000000000000" pitchFamily="2" charset="77"/>
              </a:rPr>
              <a:t>   The empathy factor</a:t>
            </a:r>
          </a:p>
          <a:p>
            <a:pPr marL="342900" indent="-342900">
              <a:buFont typeface="Wingdings" pitchFamily="2" charset="2"/>
              <a:buChar char="§"/>
            </a:pPr>
            <a:endParaRPr lang="en-US" sz="2400" dirty="0"/>
          </a:p>
          <a:p>
            <a:pPr marL="342900" indent="-342900">
              <a:buFont typeface="Wingdings" pitchFamily="2" charset="2"/>
              <a:buChar char="§"/>
            </a:pPr>
            <a:r>
              <a:rPr lang="en-US" sz="2400" dirty="0"/>
              <a:t>It is easier to seek assistance from personnel in the geriatric field due to the empathy factor, defined as “the ability to understand and share the feelings of another.” </a:t>
            </a:r>
          </a:p>
          <a:p>
            <a:pPr marL="342900" indent="-342900">
              <a:buFont typeface="Wingdings" pitchFamily="2" charset="2"/>
              <a:buChar char="§"/>
            </a:pPr>
            <a:endParaRPr lang="en-US" sz="2400" dirty="0"/>
          </a:p>
          <a:p>
            <a:pPr marL="342900" indent="-342900">
              <a:buFont typeface="Wingdings" pitchFamily="2" charset="2"/>
              <a:buChar char="§"/>
            </a:pPr>
            <a:r>
              <a:rPr lang="en-US" sz="2400" dirty="0"/>
              <a:t>Filial ethics and education for empathy deserve further attention in today’s modern culture.  Doing so may work as a model for future generations who may learn acceptance, strengthen intergenerational relationships, and ease the presumption that caregiving must be associated with “burden.” </a:t>
            </a:r>
          </a:p>
          <a:p>
            <a:pPr marL="342900" indent="-342900">
              <a:buFont typeface="Wingdings" pitchFamily="2" charset="2"/>
              <a:buChar char="§"/>
            </a:pPr>
            <a:endParaRPr lang="en-US" sz="2400" dirty="0"/>
          </a:p>
          <a:p>
            <a:pPr algn="ctr"/>
            <a:r>
              <a:rPr lang="en-US" sz="6600" dirty="0">
                <a:latin typeface="Allura" panose="02000000000000000000" pitchFamily="2" charset="77"/>
              </a:rPr>
              <a:t>The future of caregiving?</a:t>
            </a:r>
            <a:endParaRPr lang="en-US" sz="6600" dirty="0"/>
          </a:p>
          <a:p>
            <a:pPr marL="342900" indent="-342900">
              <a:buFont typeface="Wingdings" pitchFamily="2" charset="2"/>
              <a:buChar char="§"/>
            </a:pPr>
            <a:r>
              <a:rPr lang="en-US" sz="2400" dirty="0"/>
              <a:t>Technological assistance through robotic aids could help the aging population maintain independence, especially those with disability, but higher life satisfaction was reported among individuals who disclosed having people in their lives whom they can count on if needed. Therefore, the underlying question remains, will anything adequately replace the human element when it comes to caregiving? </a:t>
            </a:r>
          </a:p>
          <a:p>
            <a:endParaRPr lang="en-US" sz="2400" dirty="0"/>
          </a:p>
          <a:p>
            <a:pPr algn="ctr"/>
            <a:endParaRPr lang="en-US" sz="2400" dirty="0">
              <a:latin typeface="American Typewriter" panose="02090604020004020304" pitchFamily="18" charset="77"/>
            </a:endParaRPr>
          </a:p>
          <a:p>
            <a:endParaRPr lang="en-US" sz="2400" dirty="0"/>
          </a:p>
        </p:txBody>
      </p:sp>
      <p:pic>
        <p:nvPicPr>
          <p:cNvPr id="25" name="Picture 24" descr="A picture containing toy&#10;&#10;Description automatically generated">
            <a:extLst>
              <a:ext uri="{FF2B5EF4-FFF2-40B4-BE49-F238E27FC236}">
                <a16:creationId xmlns:a16="http://schemas.microsoft.com/office/drawing/2014/main" id="{FD80F80A-9DA8-B44A-96B3-7C2928D851DD}"/>
              </a:ext>
            </a:extLst>
          </p:cNvPr>
          <p:cNvPicPr>
            <a:picLocks noChangeAspect="1"/>
          </p:cNvPicPr>
          <p:nvPr/>
        </p:nvPicPr>
        <p:blipFill>
          <a:blip r:embed="rId14"/>
          <a:stretch>
            <a:fillRect/>
          </a:stretch>
        </p:blipFill>
        <p:spPr>
          <a:xfrm>
            <a:off x="39103215" y="18213890"/>
            <a:ext cx="3604659" cy="2340138"/>
          </a:xfrm>
          <a:prstGeom prst="rect">
            <a:avLst/>
          </a:prstGeom>
        </p:spPr>
      </p:pic>
      <p:pic>
        <p:nvPicPr>
          <p:cNvPr id="27" name="Picture 26" descr="A picture containing indoor, person, child, small&#10;&#10;Description automatically generated">
            <a:extLst>
              <a:ext uri="{FF2B5EF4-FFF2-40B4-BE49-F238E27FC236}">
                <a16:creationId xmlns:a16="http://schemas.microsoft.com/office/drawing/2014/main" id="{19E01DA0-3513-0645-8F07-0391873AA1AB}"/>
              </a:ext>
            </a:extLst>
          </p:cNvPr>
          <p:cNvPicPr>
            <a:picLocks noChangeAspect="1"/>
          </p:cNvPicPr>
          <p:nvPr/>
        </p:nvPicPr>
        <p:blipFill>
          <a:blip r:embed="rId15"/>
          <a:stretch>
            <a:fillRect/>
          </a:stretch>
        </p:blipFill>
        <p:spPr>
          <a:xfrm>
            <a:off x="35056623" y="18272213"/>
            <a:ext cx="3519297" cy="2281815"/>
          </a:xfrm>
          <a:prstGeom prst="rect">
            <a:avLst/>
          </a:prstGeom>
        </p:spPr>
      </p:pic>
      <p:pic>
        <p:nvPicPr>
          <p:cNvPr id="29" name="Picture 28" descr="A picture containing person, indoor, sitting, table&#10;&#10;Description automatically generated">
            <a:extLst>
              <a:ext uri="{FF2B5EF4-FFF2-40B4-BE49-F238E27FC236}">
                <a16:creationId xmlns:a16="http://schemas.microsoft.com/office/drawing/2014/main" id="{ADDC15AC-03CA-8B46-B811-978335899799}"/>
              </a:ext>
            </a:extLst>
          </p:cNvPr>
          <p:cNvPicPr>
            <a:picLocks noChangeAspect="1"/>
          </p:cNvPicPr>
          <p:nvPr/>
        </p:nvPicPr>
        <p:blipFill>
          <a:blip r:embed="rId16"/>
          <a:stretch>
            <a:fillRect/>
          </a:stretch>
        </p:blipFill>
        <p:spPr>
          <a:xfrm>
            <a:off x="30908683" y="18255411"/>
            <a:ext cx="3519297" cy="2281815"/>
          </a:xfrm>
          <a:prstGeom prst="rect">
            <a:avLst/>
          </a:prstGeom>
        </p:spPr>
      </p:pic>
      <p:pic>
        <p:nvPicPr>
          <p:cNvPr id="4" name="Audio 3">
            <a:hlinkClick r:id="" action="ppaction://media"/>
            <a:extLst>
              <a:ext uri="{FF2B5EF4-FFF2-40B4-BE49-F238E27FC236}">
                <a16:creationId xmlns:a16="http://schemas.microsoft.com/office/drawing/2014/main" id="{B8416FEC-20B5-1144-A005-11DDFA71B654}"/>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2849800" y="318770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5698"/>
    </mc:Choice>
    <mc:Fallback xmlns="">
      <p:transition spd="slow" advTm="385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5206</TotalTime>
  <Words>1726</Words>
  <Application>Microsoft Office PowerPoint</Application>
  <PresentationFormat>Custom</PresentationFormat>
  <Paragraphs>80</Paragraphs>
  <Slides>1</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Allura</vt:lpstr>
      <vt:lpstr>American Typewriter</vt:lpstr>
      <vt:lpstr>Arial</vt:lpstr>
      <vt:lpstr>Calibri</vt:lpstr>
      <vt:lpstr>Lao UI</vt:lpstr>
      <vt:lpstr>Wingdings</vt:lpstr>
      <vt:lpstr>Office Theme</vt:lpstr>
      <vt:lpstr>PowerPoint Presentation</vt:lpstr>
    </vt:vector>
  </TitlesOfParts>
  <Company>Cal State Long Beach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Carl Lipo</dc:creator>
  <cp:lastModifiedBy>Maria Claver</cp:lastModifiedBy>
  <cp:revision>49</cp:revision>
  <dcterms:created xsi:type="dcterms:W3CDTF">2008-04-05T00:31:19Z</dcterms:created>
  <dcterms:modified xsi:type="dcterms:W3CDTF">2020-08-26T23:52:03Z</dcterms:modified>
</cp:coreProperties>
</file>